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02E3-6F0D-41A9-BA2F-A27376662709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2081-D5A0-4C0C-B308-69E5DEA4C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667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02E3-6F0D-41A9-BA2F-A27376662709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2081-D5A0-4C0C-B308-69E5DEA4C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489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02E3-6F0D-41A9-BA2F-A27376662709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2081-D5A0-4C0C-B308-69E5DEA4C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616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02E3-6F0D-41A9-BA2F-A27376662709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2081-D5A0-4C0C-B308-69E5DEA4C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888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02E3-6F0D-41A9-BA2F-A27376662709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2081-D5A0-4C0C-B308-69E5DEA4C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31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02E3-6F0D-41A9-BA2F-A27376662709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2081-D5A0-4C0C-B308-69E5DEA4C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04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02E3-6F0D-41A9-BA2F-A27376662709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2081-D5A0-4C0C-B308-69E5DEA4C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18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02E3-6F0D-41A9-BA2F-A27376662709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2081-D5A0-4C0C-B308-69E5DEA4C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234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02E3-6F0D-41A9-BA2F-A27376662709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2081-D5A0-4C0C-B308-69E5DEA4C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182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02E3-6F0D-41A9-BA2F-A27376662709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2081-D5A0-4C0C-B308-69E5DEA4C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511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02E3-6F0D-41A9-BA2F-A27376662709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2081-D5A0-4C0C-B308-69E5DEA4C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39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02E3-6F0D-41A9-BA2F-A27376662709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52081-D5A0-4C0C-B308-69E5DEA4C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82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048"/>
            <a:ext cx="12192000" cy="686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0816" y="193373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«Элементы зимних спортивных игр в детском саду»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817" y="3799687"/>
            <a:ext cx="2884609" cy="261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6" r="18528"/>
          <a:stretch/>
        </p:blipFill>
        <p:spPr bwMode="auto">
          <a:xfrm>
            <a:off x="309093" y="3509709"/>
            <a:ext cx="2240924" cy="319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35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6524" y="205588"/>
            <a:ext cx="9040969" cy="85048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Катание на лыжах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Основные элементы.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93" y="1056068"/>
            <a:ext cx="45034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Стоять на месте, слегка согнув ноги и наклонившись вперёд;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Ходить с надетыми на ноги лыжами;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Приседания;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падение (сгруппировавшись падать на бок);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держать лыжные палки.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0" t="20216" r="31653" b="12575"/>
          <a:stretch/>
        </p:blipFill>
        <p:spPr bwMode="auto">
          <a:xfrm>
            <a:off x="4734997" y="2279965"/>
            <a:ext cx="3224282" cy="371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296" y="872374"/>
            <a:ext cx="3753577" cy="28151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7083" y="3745597"/>
            <a:ext cx="3158002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8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048"/>
            <a:ext cx="12192000" cy="686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1756043"/>
            <a:ext cx="10945968" cy="1325563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670" y="3081606"/>
            <a:ext cx="4048443" cy="349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6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" y="0"/>
            <a:ext cx="12344052" cy="687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1977" y="318797"/>
            <a:ext cx="10702343" cy="503881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Каждый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сезон благоприятствует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определённому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виду деятельности детей на улице. Зимой всем известны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весёлые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забавы, снежные виды спорта и развлечений, которыми с интересом, удовольствием, а главное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пользой может увлечься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Следует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знать, что правильно подобранные игры и спортивные развлечения, упражнения благотворно влияют на основные показатели физического развития детей: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вес;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грудной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сердечно-сосудистой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дыхания.</a:t>
            </a:r>
          </a:p>
          <a:p>
            <a:endParaRPr lang="ru-RU" dirty="0"/>
          </a:p>
        </p:txBody>
      </p:sp>
      <p:pic>
        <p:nvPicPr>
          <p:cNvPr id="6" name="Picture 6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834" y="3435676"/>
            <a:ext cx="3638282" cy="302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97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1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262094"/>
            <a:ext cx="8949744" cy="7794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при подборе игр: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335" y="1041557"/>
            <a:ext cx="11070465" cy="5135406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Приступая к занятиям, следует иметь в виду, что дети неодинаковы по своему физическому развитию, здоровью.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Дозирование нагрузки с учётом: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и возрастных особенностей;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Настроения, самочувствия;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Поведения, аппетита, сна.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23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7594" y="222497"/>
            <a:ext cx="6542468" cy="78753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Катание на коньках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127" y="1010030"/>
            <a:ext cx="5771882" cy="56612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Вырабатывание правильной стойки: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занять правильную позицию: ноги немного уже относительно ширины плеч и немного согнуты в коленях. Руки слегка согнуты и немного разведены в стороны для устойчивости. При этом тело наклонено вперед слегка. Пусть ребенок постоит, походит в таком положении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покрутиться,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поприседает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передвигается в таком положении по помещению.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t="7405" r="13005" b="5759"/>
          <a:stretch/>
        </p:blipFill>
        <p:spPr bwMode="auto">
          <a:xfrm>
            <a:off x="6096000" y="1046922"/>
            <a:ext cx="542884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9057" r="60330" b="67190"/>
          <a:stretch/>
        </p:blipFill>
        <p:spPr bwMode="auto">
          <a:xfrm>
            <a:off x="6951146" y="4665797"/>
            <a:ext cx="3664491" cy="219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27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45773" y="524858"/>
            <a:ext cx="4532290" cy="5652104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падение: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занятия в физкультурном зале при отработке падения на пол необходимо постелить мат. Необходимо научить ребёнка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падении группироваться и падать на бок. Это же упражнение необходимо повторить на льду. </a:t>
            </a:r>
          </a:p>
        </p:txBody>
      </p:sp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8" t="45884"/>
          <a:stretch/>
        </p:blipFill>
        <p:spPr bwMode="auto">
          <a:xfrm>
            <a:off x="6224789" y="2962681"/>
            <a:ext cx="5636493" cy="337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063" y="1416677"/>
            <a:ext cx="4658758" cy="252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88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2465" y="326488"/>
            <a:ext cx="4274713" cy="935641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Катание на санках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198" y="1155924"/>
            <a:ext cx="4351986" cy="4858510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Правильная посадка: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туловище держать прямо, смотреть вперед, ноги вытянуть вдоль санок (сомкнуть или расставить на ширину плеч); руки положить на ноги или взяться за борта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санок.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" t="7817" r="11874" b="6336"/>
          <a:stretch/>
        </p:blipFill>
        <p:spPr bwMode="auto">
          <a:xfrm>
            <a:off x="5970841" y="1962105"/>
            <a:ext cx="4465413" cy="360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23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789" y="220283"/>
            <a:ext cx="6383092" cy="935641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катания на санках: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198" y="1155924"/>
            <a:ext cx="4351986" cy="4858510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Катание на санках с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предметами: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катают друг друга не только по прямой, но и по кругу, змейкой. Для этого на снегу ставят предметы, обозначают круг и рисуют змейку. Дети выполняют задания: довезти на санках до предмета, обогнуть его и вернуться на место. </a:t>
            </a:r>
          </a:p>
        </p:txBody>
      </p:sp>
      <p:pic>
        <p:nvPicPr>
          <p:cNvPr id="6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382" y="1785982"/>
            <a:ext cx="6208825" cy="370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6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03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7024" y="261184"/>
            <a:ext cx="7194460" cy="637505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 и эстафеты с санками: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17" y="855972"/>
            <a:ext cx="4227132" cy="317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377" y="898689"/>
            <a:ext cx="4605877" cy="307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989" y="4026321"/>
            <a:ext cx="4359349" cy="290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9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03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4548" y="218467"/>
            <a:ext cx="7233097" cy="637505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 и эстафеты с санками: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4" y="971409"/>
            <a:ext cx="6139958" cy="345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372" y="3409042"/>
            <a:ext cx="6052489" cy="344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0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371</Words>
  <Application>Microsoft Office PowerPoint</Application>
  <PresentationFormat>Широкоэкранный</PresentationFormat>
  <Paragraphs>34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 «Элементы зимних спортивных игр в детском саду»</vt:lpstr>
      <vt:lpstr>Презентация PowerPoint</vt:lpstr>
      <vt:lpstr>Рекомендации при подборе игр:</vt:lpstr>
      <vt:lpstr>Катание на коньках</vt:lpstr>
      <vt:lpstr>Презентация PowerPoint</vt:lpstr>
      <vt:lpstr>Катание на санках</vt:lpstr>
      <vt:lpstr>Виды катания на санках:</vt:lpstr>
      <vt:lpstr>Игры и эстафеты с санками:</vt:lpstr>
      <vt:lpstr>Игры и эстафеты с санками:</vt:lpstr>
      <vt:lpstr>Катание на лыжах. Основные элементы.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оля</cp:lastModifiedBy>
  <cp:revision>93</cp:revision>
  <dcterms:created xsi:type="dcterms:W3CDTF">2024-11-21T08:04:57Z</dcterms:created>
  <dcterms:modified xsi:type="dcterms:W3CDTF">2024-12-01T04:29:37Z</dcterms:modified>
</cp:coreProperties>
</file>