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Олимпиада для детей старшего дошкольного возраста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420888"/>
            <a:ext cx="773000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ЮНЫЕ</a:t>
            </a:r>
          </a:p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ФИНАНСИСТЫ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9777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ds04.infourok.ru/uploads/ex/023c/0011f013-49874df7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0573"/>
            <a:ext cx="8608351" cy="6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355950"/>
              </p:ext>
            </p:extLst>
          </p:nvPr>
        </p:nvGraphicFramePr>
        <p:xfrm>
          <a:off x="467544" y="5373216"/>
          <a:ext cx="7992888" cy="792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232"/>
                <a:gridCol w="1800200"/>
                <a:gridCol w="2304256"/>
                <a:gridCol w="1800200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+mj-lt"/>
                        </a:rPr>
                        <a:t>1</a:t>
                      </a:r>
                      <a:endParaRPr lang="ru-RU" sz="3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+mj-lt"/>
                        </a:rPr>
                        <a:t>2</a:t>
                      </a:r>
                      <a:endParaRPr lang="ru-RU" sz="3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+mj-lt"/>
                        </a:rPr>
                        <a:t>3</a:t>
                      </a:r>
                      <a:endParaRPr lang="ru-RU" sz="3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+mj-lt"/>
                        </a:rPr>
                        <a:t>4</a:t>
                      </a:r>
                      <a:endParaRPr lang="ru-RU" sz="36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512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023c/0011f013-49874df7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2953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718927"/>
              </p:ext>
            </p:extLst>
          </p:nvPr>
        </p:nvGraphicFramePr>
        <p:xfrm>
          <a:off x="467544" y="5157192"/>
          <a:ext cx="7992888" cy="792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232"/>
                <a:gridCol w="2736304"/>
                <a:gridCol w="1728192"/>
                <a:gridCol w="1440160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+mj-lt"/>
                        </a:rPr>
                        <a:t>1</a:t>
                      </a:r>
                      <a:endParaRPr lang="ru-RU" sz="3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+mj-lt"/>
                        </a:rPr>
                        <a:t>2</a:t>
                      </a:r>
                      <a:endParaRPr lang="ru-RU" sz="3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+mj-lt"/>
                        </a:rPr>
                        <a:t>3</a:t>
                      </a:r>
                      <a:endParaRPr lang="ru-RU" sz="3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+mj-lt"/>
                        </a:rPr>
                        <a:t>4</a:t>
                      </a:r>
                      <a:endParaRPr lang="ru-RU" sz="36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615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4.infourok.ru/uploads/ex/023c/0011f013-49874df7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2237"/>
            <a:ext cx="8568952" cy="642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27571"/>
              </p:ext>
            </p:extLst>
          </p:nvPr>
        </p:nvGraphicFramePr>
        <p:xfrm>
          <a:off x="683568" y="4437112"/>
          <a:ext cx="7992888" cy="792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192"/>
                <a:gridCol w="2088232"/>
                <a:gridCol w="1944216"/>
                <a:gridCol w="2232248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+mj-lt"/>
                        </a:rPr>
                        <a:t>1</a:t>
                      </a:r>
                      <a:endParaRPr lang="ru-RU" sz="3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+mj-lt"/>
                        </a:rPr>
                        <a:t>2</a:t>
                      </a:r>
                      <a:endParaRPr lang="ru-RU" sz="3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+mj-lt"/>
                        </a:rPr>
                        <a:t>3</a:t>
                      </a:r>
                      <a:endParaRPr lang="ru-RU" sz="3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+mj-lt"/>
                        </a:rPr>
                        <a:t>4</a:t>
                      </a:r>
                      <a:endParaRPr lang="ru-RU" sz="36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517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ds04.infourok.ru/uploads/ex/023c/0011f013-49874df7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37583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290426"/>
              </p:ext>
            </p:extLst>
          </p:nvPr>
        </p:nvGraphicFramePr>
        <p:xfrm>
          <a:off x="467544" y="4869160"/>
          <a:ext cx="7992888" cy="792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192"/>
                <a:gridCol w="2088232"/>
                <a:gridCol w="2664296"/>
                <a:gridCol w="1512168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+mj-lt"/>
                        </a:rPr>
                        <a:t>1</a:t>
                      </a:r>
                      <a:endParaRPr lang="ru-RU" sz="3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+mj-lt"/>
                        </a:rPr>
                        <a:t>2</a:t>
                      </a:r>
                      <a:endParaRPr lang="ru-RU" sz="3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+mj-lt"/>
                        </a:rPr>
                        <a:t>3</a:t>
                      </a:r>
                      <a:endParaRPr lang="ru-RU" sz="3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+mj-lt"/>
                        </a:rPr>
                        <a:t>4</a:t>
                      </a:r>
                      <a:endParaRPr lang="ru-RU" sz="36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938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ds04.infourok.ru/uploads/ex/023c/0011f013-49874df7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2237"/>
            <a:ext cx="8726086" cy="654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312218"/>
              </p:ext>
            </p:extLst>
          </p:nvPr>
        </p:nvGraphicFramePr>
        <p:xfrm>
          <a:off x="618119" y="5013176"/>
          <a:ext cx="7992888" cy="792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7697"/>
                <a:gridCol w="2016224"/>
                <a:gridCol w="1728192"/>
                <a:gridCol w="1950775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+mj-lt"/>
                        </a:rPr>
                        <a:t>1</a:t>
                      </a:r>
                      <a:endParaRPr lang="ru-RU" sz="3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+mj-lt"/>
                        </a:rPr>
                        <a:t>2</a:t>
                      </a:r>
                      <a:endParaRPr lang="ru-RU" sz="3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+mj-lt"/>
                        </a:rPr>
                        <a:t>3</a:t>
                      </a:r>
                      <a:endParaRPr lang="ru-RU" sz="3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+mj-lt"/>
                        </a:rPr>
                        <a:t>4</a:t>
                      </a:r>
                      <a:endParaRPr lang="ru-RU" sz="36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9389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ds04.infourok.ru/uploads/ex/023c/0011f013-49874df7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40960" cy="648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325535"/>
              </p:ext>
            </p:extLst>
          </p:nvPr>
        </p:nvGraphicFramePr>
        <p:xfrm>
          <a:off x="647564" y="5085184"/>
          <a:ext cx="7992888" cy="792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6244"/>
                <a:gridCol w="1800200"/>
                <a:gridCol w="1872208"/>
                <a:gridCol w="2124236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+mj-lt"/>
                        </a:rPr>
                        <a:t>1</a:t>
                      </a:r>
                      <a:endParaRPr lang="ru-RU" sz="3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+mj-lt"/>
                        </a:rPr>
                        <a:t>2</a:t>
                      </a:r>
                      <a:endParaRPr lang="ru-RU" sz="3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+mj-lt"/>
                        </a:rPr>
                        <a:t>3</a:t>
                      </a:r>
                      <a:endParaRPr lang="ru-RU" sz="3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+mj-lt"/>
                        </a:rPr>
                        <a:t>4</a:t>
                      </a:r>
                      <a:endParaRPr lang="ru-RU" sz="36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3146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s://ds04.infourok.ru/uploads/ex/023c/0011f013-49874df7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22237"/>
            <a:ext cx="8736906" cy="655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365688"/>
              </p:ext>
            </p:extLst>
          </p:nvPr>
        </p:nvGraphicFramePr>
        <p:xfrm>
          <a:off x="527583" y="4509120"/>
          <a:ext cx="7992888" cy="792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8193"/>
                <a:gridCol w="2160240"/>
                <a:gridCol w="2088232"/>
                <a:gridCol w="1716223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+mj-lt"/>
                        </a:rPr>
                        <a:t>1</a:t>
                      </a:r>
                      <a:endParaRPr lang="ru-RU" sz="3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+mj-lt"/>
                        </a:rPr>
                        <a:t>2</a:t>
                      </a:r>
                      <a:endParaRPr lang="ru-RU" sz="3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+mj-lt"/>
                        </a:rPr>
                        <a:t>3</a:t>
                      </a:r>
                      <a:endParaRPr lang="ru-RU" sz="3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+mj-lt"/>
                        </a:rPr>
                        <a:t>4</a:t>
                      </a:r>
                      <a:endParaRPr lang="ru-RU" sz="36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8866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ds04.infourok.ru/uploads/ex/023c/0011f013-49874df7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53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929430"/>
              </p:ext>
            </p:extLst>
          </p:nvPr>
        </p:nvGraphicFramePr>
        <p:xfrm>
          <a:off x="683568" y="4725144"/>
          <a:ext cx="7992888" cy="792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208"/>
                <a:gridCol w="1944216"/>
                <a:gridCol w="1944216"/>
                <a:gridCol w="2232248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+mj-lt"/>
                        </a:rPr>
                        <a:t>1</a:t>
                      </a:r>
                      <a:endParaRPr lang="ru-RU" sz="3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+mj-lt"/>
                        </a:rPr>
                        <a:t>2</a:t>
                      </a:r>
                      <a:endParaRPr lang="ru-RU" sz="3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+mj-lt"/>
                        </a:rPr>
                        <a:t>3</a:t>
                      </a:r>
                      <a:endParaRPr lang="ru-RU" sz="3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+mj-lt"/>
                        </a:rPr>
                        <a:t>4</a:t>
                      </a:r>
                      <a:endParaRPr lang="ru-RU" sz="36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14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ds04.infourok.ru/uploads/ex/023c/0011f013-49874df7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2237"/>
            <a:ext cx="8630113" cy="647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245785"/>
              </p:ext>
            </p:extLst>
          </p:nvPr>
        </p:nvGraphicFramePr>
        <p:xfrm>
          <a:off x="642140" y="4725144"/>
          <a:ext cx="7992888" cy="792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652"/>
                <a:gridCol w="2664296"/>
                <a:gridCol w="1512168"/>
                <a:gridCol w="1758772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+mj-lt"/>
                        </a:rPr>
                        <a:t>1</a:t>
                      </a:r>
                      <a:endParaRPr lang="ru-RU" sz="3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+mj-lt"/>
                        </a:rPr>
                        <a:t>2</a:t>
                      </a:r>
                      <a:endParaRPr lang="ru-RU" sz="3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+mj-lt"/>
                        </a:rPr>
                        <a:t>3</a:t>
                      </a:r>
                      <a:endParaRPr lang="ru-RU" sz="3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+mj-lt"/>
                        </a:rPr>
                        <a:t>4</a:t>
                      </a:r>
                      <a:endParaRPr lang="ru-RU" sz="36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439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ds04.infourok.ru/uploads/ex/023c/0011f013-49874df7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450"/>
            <a:ext cx="8712968" cy="653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354477"/>
              </p:ext>
            </p:extLst>
          </p:nvPr>
        </p:nvGraphicFramePr>
        <p:xfrm>
          <a:off x="539552" y="4797152"/>
          <a:ext cx="7992888" cy="792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272"/>
                <a:gridCol w="2016224"/>
                <a:gridCol w="2160240"/>
                <a:gridCol w="1368152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+mj-lt"/>
                        </a:rPr>
                        <a:t>1</a:t>
                      </a:r>
                      <a:endParaRPr lang="ru-RU" sz="3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+mj-lt"/>
                        </a:rPr>
                        <a:t>2</a:t>
                      </a:r>
                      <a:endParaRPr lang="ru-RU" sz="3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+mj-lt"/>
                        </a:rPr>
                        <a:t>3</a:t>
                      </a:r>
                      <a:endParaRPr lang="ru-RU" sz="3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+mj-lt"/>
                        </a:rPr>
                        <a:t>4</a:t>
                      </a:r>
                      <a:endParaRPr lang="ru-RU" sz="36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7328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44</TotalTime>
  <Words>49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Олимпиада для детей старшего дошкольного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МДОАУ-94</dc:creator>
  <cp:lastModifiedBy>МДОАУ-94</cp:lastModifiedBy>
  <cp:revision>8</cp:revision>
  <dcterms:created xsi:type="dcterms:W3CDTF">2019-11-18T10:33:10Z</dcterms:created>
  <dcterms:modified xsi:type="dcterms:W3CDTF">2020-10-26T05:19:46Z</dcterms:modified>
</cp:coreProperties>
</file>