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67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A07D-8C61-4215-A97C-9E1FE89D6F7F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FCE9-ED9E-4014-9EDD-435098DEC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414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A07D-8C61-4215-A97C-9E1FE89D6F7F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FCE9-ED9E-4014-9EDD-435098DEC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29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A07D-8C61-4215-A97C-9E1FE89D6F7F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FCE9-ED9E-4014-9EDD-435098DEC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06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A07D-8C61-4215-A97C-9E1FE89D6F7F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FCE9-ED9E-4014-9EDD-435098DEC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195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A07D-8C61-4215-A97C-9E1FE89D6F7F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FCE9-ED9E-4014-9EDD-435098DEC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58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A07D-8C61-4215-A97C-9E1FE89D6F7F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FCE9-ED9E-4014-9EDD-435098DEC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65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A07D-8C61-4215-A97C-9E1FE89D6F7F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FCE9-ED9E-4014-9EDD-435098DEC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57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A07D-8C61-4215-A97C-9E1FE89D6F7F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FCE9-ED9E-4014-9EDD-435098DEC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017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A07D-8C61-4215-A97C-9E1FE89D6F7F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FCE9-ED9E-4014-9EDD-435098DEC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384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A07D-8C61-4215-A97C-9E1FE89D6F7F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FCE9-ED9E-4014-9EDD-435098DEC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342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FA07D-8C61-4215-A97C-9E1FE89D6F7F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EFCE9-ED9E-4014-9EDD-435098DEC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57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FA07D-8C61-4215-A97C-9E1FE89D6F7F}" type="datetimeFigureOut">
              <a:rPr lang="ru-RU" smtClean="0"/>
              <a:t>20.02.2025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EFCE9-ED9E-4014-9EDD-435098DEC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19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0169" y="2458310"/>
            <a:ext cx="6911662" cy="439969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5234" y="987627"/>
            <a:ext cx="10221532" cy="1754018"/>
          </a:xfrm>
        </p:spPr>
        <p:txBody>
          <a:bodyPr>
            <a:normAutofit/>
          </a:bodyPr>
          <a:lstStyle/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Конструирование как вид продуктивной деятельности детей дошкольного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1463661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686" y="326488"/>
            <a:ext cx="8804320" cy="1325563"/>
          </a:xfrm>
        </p:spPr>
        <p:txBody>
          <a:bodyPr>
            <a:noAutofit/>
          </a:bodyPr>
          <a:lstStyle/>
          <a:p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072" y="1652051"/>
            <a:ext cx="5747059" cy="499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78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26683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Конструирование  - создание модели, построение, приведение в определённый порядок и взаимоотношение различных предметов, частей, элементов.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3254" y="3181795"/>
            <a:ext cx="3209925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91725" y="4476770"/>
            <a:ext cx="3912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cs typeface="Times New Roman" panose="02020603050405020304" pitchFamily="18" charset="0"/>
              </a:rPr>
              <a:t>Происхождение от  латинского </a:t>
            </a:r>
            <a:r>
              <a:rPr lang="en-US" sz="2800" dirty="0">
                <a:cs typeface="Times New Roman" panose="02020603050405020304" pitchFamily="18" charset="0"/>
              </a:rPr>
              <a:t>«</a:t>
            </a:r>
            <a:r>
              <a:rPr lang="en-US" sz="2800" dirty="0" err="1">
                <a:cs typeface="Times New Roman" panose="02020603050405020304" pitchFamily="18" charset="0"/>
              </a:rPr>
              <a:t>construere</a:t>
            </a:r>
            <a:r>
              <a:rPr lang="en-US" sz="2800" dirty="0">
                <a:cs typeface="Times New Roman" panose="02020603050405020304" pitchFamily="18" charset="0"/>
              </a:rPr>
              <a:t>»</a:t>
            </a:r>
            <a:endParaRPr lang="ru-RU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689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740" y="197699"/>
            <a:ext cx="6000482" cy="1325563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Цели конструирования: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5787" y="1893194"/>
            <a:ext cx="7633320" cy="4430333"/>
          </a:xfrm>
        </p:spPr>
        <p:txBody>
          <a:bodyPr/>
          <a:lstStyle/>
          <a:p>
            <a:pPr>
              <a:buClr>
                <a:srgbClr val="002060"/>
              </a:buClr>
              <a:buSzPct val="90000"/>
              <a:buFont typeface="Wingdings" panose="05000000000000000000" pitchFamily="2" charset="2"/>
              <a:buChar char="q"/>
            </a:pPr>
            <a:r>
              <a:rPr lang="ru-RU" dirty="0"/>
              <a:t>  повышение интереса детей к созданию конструкций и моделей;</a:t>
            </a:r>
          </a:p>
          <a:p>
            <a:pPr>
              <a:buClr>
                <a:srgbClr val="002060"/>
              </a:buClr>
              <a:buSzPct val="90000"/>
              <a:buFont typeface="Wingdings" panose="05000000000000000000" pitchFamily="2" charset="2"/>
              <a:buChar char="q"/>
            </a:pPr>
            <a:r>
              <a:rPr lang="ru-RU" dirty="0"/>
              <a:t>  совершенствование конструкторских умений и навыков;</a:t>
            </a:r>
          </a:p>
          <a:p>
            <a:pPr>
              <a:buSzPct val="90000"/>
              <a:buFont typeface="Wingdings" panose="05000000000000000000" pitchFamily="2" charset="2"/>
              <a:buChar char="q"/>
            </a:pPr>
            <a:r>
              <a:rPr lang="ru-RU" dirty="0"/>
              <a:t>  развитие творческого потенциала детей;</a:t>
            </a:r>
          </a:p>
          <a:p>
            <a:pPr>
              <a:buClr>
                <a:srgbClr val="002060"/>
              </a:buClr>
              <a:buSzPct val="90000"/>
              <a:buFont typeface="Wingdings" panose="05000000000000000000" pitchFamily="2" charset="2"/>
              <a:buChar char="q"/>
            </a:pPr>
            <a:r>
              <a:rPr lang="ru-RU" dirty="0"/>
              <a:t>  предоставление дошкольникам возможности посредством творческой деятельности выразить своё отношение к окружающему миру.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39" y="1731587"/>
            <a:ext cx="3897105" cy="491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70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8957256" y="3371259"/>
            <a:ext cx="2859110" cy="23083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83568" y="4182244"/>
            <a:ext cx="1867437" cy="24529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65727" y="3689502"/>
            <a:ext cx="1945601" cy="2248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76929" y="2412972"/>
            <a:ext cx="3168911" cy="9213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28726" y="1098359"/>
            <a:ext cx="2898453" cy="1034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5772" y="3243914"/>
            <a:ext cx="1685350" cy="24356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683112" y="3279439"/>
            <a:ext cx="1734078" cy="32969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42593" y="1143294"/>
            <a:ext cx="2315253" cy="1798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772" y="149902"/>
            <a:ext cx="6386848" cy="871247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Задачи конструирования: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5506" y="266908"/>
            <a:ext cx="4415683" cy="29281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8318" y="1169424"/>
            <a:ext cx="2265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Сформировать у детей интерес к конструкторской деятельности, желание экспериментировать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42190" y="3358273"/>
            <a:ext cx="18159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Развивать воображение, умение видеть необычное в обычных предметах, развивать мелкую моторику рук, мышление, внимание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11904" y="1153619"/>
            <a:ext cx="30265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Развивать художественно-творческие способности детей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32654" y="2399419"/>
            <a:ext cx="3168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Развивать эстетическое восприятие, художественный вкус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2531" y="3287644"/>
            <a:ext cx="19318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Развивать способность к самоанализу конструкций, схем, содержания своих эскизов игрушек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56422" y="4254537"/>
            <a:ext cx="18674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Учить детей различным приемам преобразования бумаги, ткани, природного и бросового материала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3411" y="3791361"/>
            <a:ext cx="1674253" cy="204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Учить создавать совместные декоративные конструкции из разных материалов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69757" y="3334327"/>
            <a:ext cx="24341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Научить конструировать из разнообразных конструкторов, имеющих различные способы крепления. Сформировать навыки монтажа и демонтажа</a:t>
            </a:r>
          </a:p>
        </p:txBody>
      </p:sp>
    </p:spTree>
    <p:extLst>
      <p:ext uri="{BB962C8B-B14F-4D97-AF65-F5344CB8AC3E}">
        <p14:creationId xmlns:p14="http://schemas.microsoft.com/office/powerpoint/2010/main" val="379985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7629608" y="1020359"/>
            <a:ext cx="4185634" cy="353128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3672" y="1387889"/>
            <a:ext cx="4250029" cy="35062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7304" y="120427"/>
            <a:ext cx="6013361" cy="703821"/>
          </a:xfrm>
        </p:spPr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Виды конструирования: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4412" y="4942122"/>
            <a:ext cx="5753831" cy="1915878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 rot="3199616">
            <a:off x="4534221" y="619672"/>
            <a:ext cx="334851" cy="11762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670470">
            <a:off x="6749361" y="527775"/>
            <a:ext cx="774259" cy="10546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8372" y="1426068"/>
            <a:ext cx="40053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Техническое:</a:t>
            </a:r>
          </a:p>
          <a:p>
            <a:r>
              <a:rPr lang="ru-RU" sz="2000" dirty="0"/>
              <a:t>К нему относят конструирование из строительных материалов, из деталей конструкторов с разными способами крепления, из крупногабаритных модульных блоков. В таком конструировании дети в основном отображают реально существующие объекты, а также свои ассоциации с образами из сказок и фильмов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903654" y="1067068"/>
            <a:ext cx="403108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Художественное: </a:t>
            </a:r>
          </a:p>
          <a:p>
            <a:r>
              <a:rPr lang="ru-RU" sz="2000" dirty="0"/>
              <a:t>К нему относят конструирование из природного и бросового материала, бумаги. </a:t>
            </a:r>
          </a:p>
          <a:p>
            <a:r>
              <a:rPr lang="ru-RU" sz="2000" dirty="0"/>
              <a:t>В художественном конструировании дети, создавая образы, не только отображают их структуру, но и выражают своё отношение к ним, передавая их характер, пользуясь цветом, фактурой, формой</a:t>
            </a:r>
          </a:p>
        </p:txBody>
      </p:sp>
    </p:spTree>
    <p:extLst>
      <p:ext uri="{BB962C8B-B14F-4D97-AF65-F5344CB8AC3E}">
        <p14:creationId xmlns:p14="http://schemas.microsoft.com/office/powerpoint/2010/main" val="2823664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3709112" y="1190336"/>
            <a:ext cx="3245477" cy="16465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477296" y="154883"/>
            <a:ext cx="3747752" cy="97879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0182" y="326488"/>
            <a:ext cx="3501980" cy="652306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+mn-lt"/>
              </a:rPr>
              <a:t>1 Младшая группа: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69724" y="1413459"/>
            <a:ext cx="2562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Конструирование из строительного материала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2893570"/>
            <a:ext cx="6555346" cy="378565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Задачи: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Конструирование из кубиков, кирпичиков, пластин, призм (трехгранных);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 Учатся различать их по форме и величине, узнавать эти формы независимо от положения на плоскости стола, понимать, что устойчивость зависит от положения;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 Обучение правильным называниям предметов строительного материала (кубик, кирпичик), понимать и правильно употреблять слова (большой-маленький, длинный-короткий, высокий-низкий, широкий-узкий);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Правильно выполнять словесные указания (положи, сними, поставь, убери, разбери, принеси, уложи и т.д.).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881" y="154883"/>
            <a:ext cx="2243301" cy="26820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6114" y="3966693"/>
            <a:ext cx="3902298" cy="23944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0817" y="326488"/>
            <a:ext cx="1725769" cy="348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99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3910711" y="1313645"/>
            <a:ext cx="3251379" cy="15716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617449" y="202923"/>
            <a:ext cx="3837904" cy="79849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4729" y="337781"/>
            <a:ext cx="3463344" cy="60079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+mn-lt"/>
              </a:rPr>
              <a:t>2 Младшая группа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2810" y="140081"/>
            <a:ext cx="3861511" cy="25354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28135" y="3317386"/>
            <a:ext cx="7515359" cy="31700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Технические приёмы: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Расположение кирпичиков, пластины на плоскости в 1-2 ряда (дорога для машин и т.д.);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 Расположение кирпичиков вертикально, в ряд, на некотором расстоянии друг к другу (заборчики);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Закрепление умения делать несложные перекрытия – одно- и </a:t>
            </a:r>
            <a:r>
              <a:rPr lang="ru-RU" sz="2000" dirty="0" err="1"/>
              <a:t>двухярусные</a:t>
            </a:r>
            <a:r>
              <a:rPr lang="ru-RU" sz="2000" dirty="0"/>
              <a:t>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Обучение умению различать постройки по величине, форме;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Видеть, из каких деталей и в каком цвете они выполнены;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Освоение последовательности выполнения построек.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827" y="1507490"/>
            <a:ext cx="2725148" cy="13778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370" y="1507490"/>
            <a:ext cx="3393405" cy="376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06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8384146" y="3369095"/>
            <a:ext cx="3352799" cy="239115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11392" y="3415904"/>
            <a:ext cx="3644721" cy="311212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1668" y="2677243"/>
            <a:ext cx="3734873" cy="394249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384146" y="265319"/>
            <a:ext cx="3412901" cy="202198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687910" y="1275007"/>
            <a:ext cx="3181082" cy="140223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5530" y="105634"/>
            <a:ext cx="3335629" cy="177728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327301" y="193183"/>
            <a:ext cx="3528812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572000" y="360608"/>
            <a:ext cx="3284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Средняя группа: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0536" y="431442"/>
            <a:ext cx="2550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Конструирование </a:t>
            </a:r>
          </a:p>
          <a:p>
            <a:r>
              <a:rPr lang="ru-RU" sz="2400" dirty="0"/>
              <a:t>из строительного </a:t>
            </a:r>
          </a:p>
          <a:p>
            <a:pPr algn="ctr"/>
            <a:r>
              <a:rPr lang="ru-RU" sz="2400" dirty="0"/>
              <a:t>материала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97003" y="1397048"/>
            <a:ext cx="2498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Конструирование из бумаги</a:t>
            </a:r>
          </a:p>
          <a:p>
            <a:pPr algn="ctr"/>
            <a:r>
              <a:rPr lang="ru-RU" sz="2400" dirty="0"/>
              <a:t> </a:t>
            </a:r>
            <a:r>
              <a:rPr lang="ru-RU" dirty="0"/>
              <a:t>(2 полугодие)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44247" y="612218"/>
            <a:ext cx="32926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Конструирование из природного и подсобного материалов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1603416" y="1926694"/>
            <a:ext cx="759856" cy="72121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28789" y="2677243"/>
            <a:ext cx="37735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Приёмы: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Замыкание пространства;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Сооружение несложных построек разных размеров;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Соизмерение построек между собой;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Запоминание последовательности выполнения постройки;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Анализ постройки;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Употребление слов: справа-слева, впереди-сзади, ближе-дальше.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481848" y="3613036"/>
            <a:ext cx="3103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Обучение операциям с бумагой: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Сгибание листа пополам, совмещая стороны и углы, проглаживая линию сгиба;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Приклеивание мелких деталей к основной форме.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5930721" y="2774840"/>
            <a:ext cx="695460" cy="61662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9633396" y="2417034"/>
            <a:ext cx="914400" cy="84663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8525812" y="3785238"/>
            <a:ext cx="31295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Клеевой и пластилиновый способ крепления деталей;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Склеивание игрушек из готовых деталей;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931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7945728" y="3042008"/>
            <a:ext cx="4088503" cy="348601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11392" y="3415904"/>
            <a:ext cx="3644721" cy="311212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1668" y="2677243"/>
            <a:ext cx="3734873" cy="352111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671773" y="105634"/>
            <a:ext cx="3412901" cy="202198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613855" y="1411119"/>
            <a:ext cx="3181082" cy="112602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5530" y="105634"/>
            <a:ext cx="3335629" cy="177728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651159" y="71757"/>
            <a:ext cx="5106475" cy="124464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711260" y="232763"/>
            <a:ext cx="5046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Старшая, подготовительная  группа: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0536" y="431442"/>
            <a:ext cx="2550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Конструирование </a:t>
            </a:r>
          </a:p>
          <a:p>
            <a:r>
              <a:rPr lang="ru-RU" sz="2400" dirty="0"/>
              <a:t>из строительного </a:t>
            </a:r>
          </a:p>
          <a:p>
            <a:pPr algn="ctr"/>
            <a:r>
              <a:rPr lang="ru-RU" sz="2400" dirty="0"/>
              <a:t>материала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85196" y="1631771"/>
            <a:ext cx="2498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Конструирование из бумаги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46899" y="370354"/>
            <a:ext cx="32926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Конструирование из природного и подсобного материалов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1603416" y="1926694"/>
            <a:ext cx="759856" cy="72121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67424" y="2991050"/>
            <a:ext cx="377351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Формирование умения выделять существенные признаки в разных конструкциях;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Учить понимать зависимость назначения предметов, связанных с различиями по форме;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 Развивать умение планировать этапы создания постройки;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Обучение правилам замены.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301007" y="3540803"/>
            <a:ext cx="34654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Обучение операциям с бумагой: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Сгибание листа вчетверо, в разных направлениях (по диагонали, по средней линии, по диаметру в круге), сглаживая сгибы.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Выполнение поделок на конусной и цилиндрической основах.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5930721" y="2774840"/>
            <a:ext cx="695460" cy="61662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10045520" y="2161494"/>
            <a:ext cx="914400" cy="84663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8086859" y="3141517"/>
            <a:ext cx="39473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Обучение создания поделок из спичечных коробков, катушек и др., подбирать для этого материал, подходящий для реализации замысла;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/>
              <a:t>Знакомство со способами скрепления спичечных коробков: склеивание в ряд, один над другим; вкладывание одной коробки в Склеивание игрушек из готовых деталей;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4669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661</Words>
  <Application>Microsoft Office PowerPoint</Application>
  <PresentationFormat>Широкоэкранный</PresentationFormat>
  <Paragraphs>73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Wingdings</vt:lpstr>
      <vt:lpstr>Тема Office</vt:lpstr>
      <vt:lpstr>Презентация PowerPoint</vt:lpstr>
      <vt:lpstr>Конструирование  - создание модели, построение, приведение в определённый порядок и взаимоотношение различных предметов, частей, элементов.</vt:lpstr>
      <vt:lpstr>Цели конструирования:</vt:lpstr>
      <vt:lpstr>Задачи конструирования:</vt:lpstr>
      <vt:lpstr>Виды конструирования:</vt:lpstr>
      <vt:lpstr>1 Младшая группа:</vt:lpstr>
      <vt:lpstr>2 Младшая группа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олег</cp:lastModifiedBy>
  <cp:revision>118</cp:revision>
  <dcterms:created xsi:type="dcterms:W3CDTF">2025-01-29T11:04:04Z</dcterms:created>
  <dcterms:modified xsi:type="dcterms:W3CDTF">2025-02-20T14:57:31Z</dcterms:modified>
</cp:coreProperties>
</file>