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87" r:id="rId2"/>
    <p:sldMasterId id="2147483818" r:id="rId3"/>
  </p:sldMasterIdLst>
  <p:sldIdLst>
    <p:sldId id="260" r:id="rId4"/>
    <p:sldId id="298" r:id="rId5"/>
    <p:sldId id="27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BE47-66DC-4F8A-992F-9E84F1524F8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6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pPr algn="r"/>
              <a:t>‹#›</a:t>
            </a:fld>
            <a:endParaRPr lang="en" sz="16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BE47-66DC-4F8A-992F-9E84F1524F8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6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pPr algn="r"/>
              <a:t>‹#›</a:t>
            </a:fld>
            <a:endParaRPr lang="en" sz="16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6778"/>
            <a:ext cx="889248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837928" y="2276872"/>
            <a:ext cx="785921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BE47-66DC-4F8A-992F-9E84F1524F8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6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pPr algn="r"/>
              <a:t>‹#›</a:t>
            </a:fld>
            <a:endParaRPr lang="en" sz="16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BE47-66DC-4F8A-992F-9E84F1524F8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6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pPr algn="r"/>
              <a:t>‹#›</a:t>
            </a:fld>
            <a:endParaRPr lang="en" sz="16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BE47-66DC-4F8A-992F-9E84F1524F8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6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pPr algn="r"/>
              <a:t>‹#›</a:t>
            </a:fld>
            <a:endParaRPr lang="en" sz="16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A09E-4937-4E94-8111-BBE06E3324D9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E1AA-FF10-4A62-88E5-30C337C9C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A09E-4937-4E94-8111-BBE06E3324D9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7E1AA-FF10-4A62-88E5-30C337C9C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BE47-66DC-4F8A-992F-9E84F1524F8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6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pPr algn="r"/>
              <a:t>‹#›</a:t>
            </a:fld>
            <a:endParaRPr lang="en" sz="16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BE47-66DC-4F8A-992F-9E84F1524F8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6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pPr algn="r"/>
              <a:t>‹#›</a:t>
            </a:fld>
            <a:endParaRPr lang="en" sz="16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BE47-66DC-4F8A-992F-9E84F1524F8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6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pPr algn="r"/>
              <a:t>‹#›</a:t>
            </a:fld>
            <a:endParaRPr lang="en" sz="16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BE47-66DC-4F8A-992F-9E84F1524F8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6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pPr algn="r"/>
              <a:t>‹#›</a:t>
            </a:fld>
            <a:endParaRPr lang="en" sz="16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D7A09E-4937-4E94-8111-BBE06E3324D9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67E1AA-FF10-4A62-88E5-30C337C9C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D7A09E-4937-4E94-8111-BBE06E3324D9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67E1AA-FF10-4A62-88E5-30C337C9C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D7A09E-4937-4E94-8111-BBE06E3324D9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67E1AA-FF10-4A62-88E5-30C337C9C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11141" r="19116" b="1103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291547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00100" y="398463"/>
            <a:ext cx="7715304" cy="6072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Palatino Linotype" pitchFamily="18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Palatino Linotyp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PA1821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57166"/>
            <a:ext cx="3643320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PA182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1673" y="4000504"/>
            <a:ext cx="3586162" cy="30289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A1821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7835" y="3789040"/>
            <a:ext cx="3857652" cy="33147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A1821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00608" y="3600432"/>
            <a:ext cx="3000364" cy="3012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PA1821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285728"/>
            <a:ext cx="3214678" cy="3314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57167"/>
            <a:ext cx="3528392" cy="3431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1" y="214291"/>
            <a:ext cx="5214975" cy="857255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A022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285860"/>
            <a:ext cx="4000528" cy="3536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A022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071678"/>
            <a:ext cx="4143372" cy="43862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5" y="142853"/>
            <a:ext cx="5072098" cy="1126594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 МУЗЕЙ ДЕНЕГ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41815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65263"/>
            <a:ext cx="8501122" cy="4711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1602</TotalTime>
  <Words>5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Тема Office</vt:lpstr>
      <vt:lpstr>Custom Design</vt:lpstr>
      <vt:lpstr>1_Тема Office</vt:lpstr>
      <vt:lpstr>  </vt:lpstr>
      <vt:lpstr>Дидактические игры</vt:lpstr>
      <vt:lpstr>МИНИ МУЗЕЙ ДЕНЕГ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 У ДЕТЕЙ  ДОШКОЛЬНОГО ВОЗРАСТА  ЭКОНОМИЧЕСКИХ  ПРЕДСТАВЛЕНИЙ   ПОСРЕДСТВОМ СКАЗКИ»</dc:title>
  <dc:creator>User</dc:creator>
  <cp:lastModifiedBy>МДОАУ-94</cp:lastModifiedBy>
  <cp:revision>136</cp:revision>
  <dcterms:created xsi:type="dcterms:W3CDTF">2018-09-28T13:13:44Z</dcterms:created>
  <dcterms:modified xsi:type="dcterms:W3CDTF">2020-09-21T05:38:14Z</dcterms:modified>
</cp:coreProperties>
</file>