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7" r:id="rId4"/>
    <p:sldId id="270" r:id="rId5"/>
    <p:sldId id="258" r:id="rId6"/>
    <p:sldId id="274" r:id="rId7"/>
    <p:sldId id="259" r:id="rId8"/>
    <p:sldId id="260" r:id="rId9"/>
    <p:sldId id="262" r:id="rId10"/>
    <p:sldId id="261" r:id="rId11"/>
    <p:sldId id="264" r:id="rId12"/>
    <p:sldId id="263" r:id="rId13"/>
    <p:sldId id="265" r:id="rId14"/>
    <p:sldId id="266" r:id="rId15"/>
    <p:sldId id="267" r:id="rId16"/>
    <p:sldId id="268" r:id="rId17"/>
    <p:sldId id="269" r:id="rId18"/>
    <p:sldId id="276" r:id="rId19"/>
    <p:sldId id="271" r:id="rId20"/>
    <p:sldId id="272" r:id="rId21"/>
    <p:sldId id="273" r:id="rId22"/>
    <p:sldId id="275" r:id="rId23"/>
    <p:sldId id="277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87ED9-FA71-47FB-B612-BC78AF786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5B8E7B-D6F7-4C21-8AC9-6244183EDC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630A6C-C138-4C36-A29D-603A35786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90777-073D-4F73-B3BC-D59854448E16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073BFA-4A55-4411-88FD-19A4761FC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21926B-3FAA-4252-93AB-E5DD42E5B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B8B1-4C5C-41AC-B1DF-E9DCC96BA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560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26E848-3E80-41C0-8149-DDF41E2F2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7E1524-7308-4EA3-989D-4EDC8B13D1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CAEC4A-B317-47B2-9EA2-DCC68F50B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90777-073D-4F73-B3BC-D59854448E16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313C18-4FBF-4631-8A6E-F7D58FE38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BBF102-97A3-47BD-9E88-FB3ABC65C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B8B1-4C5C-41AC-B1DF-E9DCC96BA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078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FA69B7-0C9B-44B7-9833-170AF39226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69C8E6-A485-4785-904A-8B42DC2D9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904B23-EB20-474C-815A-C7F1306E2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90777-073D-4F73-B3BC-D59854448E16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BAD51A-B817-4665-9361-DD7E2072E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CC1BB0-0AE2-4B3A-8C88-32F648079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B8B1-4C5C-41AC-B1DF-E9DCC96BA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583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5FC5A6-ACBB-400E-A38F-5DB02A980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635497-F263-4D04-A6D1-DEDA3F04A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C81342-4D25-4272-A532-5377BC070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90777-073D-4F73-B3BC-D59854448E16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4EDD56-CF50-48C5-8B82-26748FE6B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DEB45F-B27F-4D99-98A0-EBAE93CCB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B8B1-4C5C-41AC-B1DF-E9DCC96BA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388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6B472D-B7FA-4E44-A8E5-3A41127B2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1FBF73-FF99-4554-9759-1E385C5B5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1A0023-3C9D-4E99-A2AA-782B18800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90777-073D-4F73-B3BC-D59854448E16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AEE2B7-922D-466E-BF7F-E3B6B5B98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B07E13-4749-40CF-905D-F3A57CDD1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B8B1-4C5C-41AC-B1DF-E9DCC96BA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973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E9543A-AA53-44C4-B7B6-13248C34E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873555-F323-4F2A-A9A0-DFE70326D0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EB0AD5-A2D5-4448-A24C-80868CF831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6F0876-EFAA-4B10-B81B-8D30DD734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90777-073D-4F73-B3BC-D59854448E16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921BC4-B671-481B-B585-BBBF481E9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80E5B82-5865-4F08-9EA7-78A0FAA9F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B8B1-4C5C-41AC-B1DF-E9DCC96BA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135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8DA78-B83E-4FE7-9009-D074352A4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54A08F-59B2-48E3-9ED7-A357721B7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0408F7-CF99-4435-977F-D863C7B82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0262735-6492-40C2-9E0B-37F732D720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7C16734-1BFB-4167-8C89-08F35FD0DD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B20016C-975F-4947-A894-72BA4D60C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90777-073D-4F73-B3BC-D59854448E16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99FD447-8C7B-4648-B38F-3777AD8E4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B0656A1-FD8D-4154-A124-1974D8FDC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B8B1-4C5C-41AC-B1DF-E9DCC96BA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776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CF14FF-F6D9-4691-A859-BC12B7236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B16DFA8-3C17-49C0-B6EA-AAFFB32C9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90777-073D-4F73-B3BC-D59854448E16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5AF0B18-CF49-4A8A-A399-C4B617524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BBC2D59-D9FE-439A-B2CA-A044CC889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B8B1-4C5C-41AC-B1DF-E9DCC96BA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755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A1DAA7A-4AFD-4DAA-8062-A0E4A4704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90777-073D-4F73-B3BC-D59854448E16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A2A22FF-E51C-484D-B624-F68ACF1B9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6E600F-06B0-4C26-9D1B-0ABFE3F6A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B8B1-4C5C-41AC-B1DF-E9DCC96BA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850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FB38EF-E13A-4057-8816-ABAAE201B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5C247-FE5A-49B1-82AC-BD9611D46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DA1D33-AB0E-4595-B428-863188E60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4E781B-C734-490C-9330-54F4CC899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90777-073D-4F73-B3BC-D59854448E16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473DE7-C8E0-4071-BF3B-88287CA3B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13FCA3-0F97-4F1E-8D0A-EA114EFFE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B8B1-4C5C-41AC-B1DF-E9DCC96BA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391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8BDAA6-7DD2-414B-B016-267EBA3E2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DA6B327-ABF6-486C-8998-BC2F7AC89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2A7B19-05C0-404B-BE72-1AF7153C38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AA0749-285D-4C6B-81D4-21104B9FA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90777-073D-4F73-B3BC-D59854448E16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990A6C-4C28-46B7-A1FC-E50F835B7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2EBB9D-BEF1-4A86-A189-3E30AFC50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B8B1-4C5C-41AC-B1DF-E9DCC96BA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610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E3634F-8B7D-43E0-B07E-4008CCB7A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27D237-348B-4A65-A77E-247E4FE85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6F44DE-FA83-4F0F-830C-8931504A9B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90777-073D-4F73-B3BC-D59854448E16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073A9B-5EB2-485F-80FE-FD9FAF9833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453C9F-744C-4A9F-A947-F6B704712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5B8B1-4C5C-41AC-B1DF-E9DCC96BA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560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gifki.info/uploads/posts/2017-03/1490283548_1396-udachi.gif">
            <a:extLst>
              <a:ext uri="{FF2B5EF4-FFF2-40B4-BE49-F238E27FC236}">
                <a16:creationId xmlns:a16="http://schemas.microsoft.com/office/drawing/2014/main" id="{FEFB0297-98BF-494D-B438-E54BCF83EB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472" y="2161453"/>
            <a:ext cx="8998528" cy="299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635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3C43903-8F8A-4287-8B4F-E51672FBFC5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712" b="5712"/>
          <a:stretch>
            <a:fillRect/>
          </a:stretch>
        </p:blipFill>
        <p:spPr>
          <a:xfrm>
            <a:off x="1757280" y="1413163"/>
            <a:ext cx="2053860" cy="1772417"/>
          </a:xfrm>
          <a:prstGeom prst="rect">
            <a:avLst/>
          </a:prstGeom>
        </p:spPr>
      </p:pic>
      <p:pic>
        <p:nvPicPr>
          <p:cNvPr id="12" name="Рисунок 11" descr="https://i.pinimg.com/originals/9c/b8/28/9cb8283c3049df19bc5a662ea8bd4c3c.png">
            <a:extLst>
              <a:ext uri="{FF2B5EF4-FFF2-40B4-BE49-F238E27FC236}">
                <a16:creationId xmlns:a16="http://schemas.microsoft.com/office/drawing/2014/main" id="{78883354-D45E-4D67-9CF8-AA72C2AED20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851">
            <a:off x="8323265" y="3922631"/>
            <a:ext cx="1704473" cy="17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img0.liveinternet.ru/images/attach/c/2/64/185/64185476_1284833089_01.png">
            <a:extLst>
              <a:ext uri="{FF2B5EF4-FFF2-40B4-BE49-F238E27FC236}">
                <a16:creationId xmlns:a16="http://schemas.microsoft.com/office/drawing/2014/main" id="{CA7B910B-D9FF-4B12-82E7-32D57114BDB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4284">
            <a:off x="2822351" y="4028362"/>
            <a:ext cx="1977575" cy="1772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img1.liveinternet.ru/images/attach/c/2/64/185/64185522_1284833275_10.png">
            <a:extLst>
              <a:ext uri="{FF2B5EF4-FFF2-40B4-BE49-F238E27FC236}">
                <a16:creationId xmlns:a16="http://schemas.microsoft.com/office/drawing/2014/main" id="{38DCD747-A5B4-448E-87E2-1941FD98757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6935">
            <a:off x="5801659" y="1791372"/>
            <a:ext cx="1820323" cy="2079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https://s5.postimg.cc/js02ocvef/PNG_Kelebek_Resimleri-www.nisanboard_500.png">
            <a:extLst>
              <a:ext uri="{FF2B5EF4-FFF2-40B4-BE49-F238E27FC236}">
                <a16:creationId xmlns:a16="http://schemas.microsoft.com/office/drawing/2014/main" id="{BC913D61-A379-4076-96FD-2603FD218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14713">
            <a:off x="8681151" y="468807"/>
            <a:ext cx="2377939" cy="205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949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3C43903-8F8A-4287-8B4F-E51672FBFC5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712" b="5712"/>
          <a:stretch>
            <a:fillRect/>
          </a:stretch>
        </p:blipFill>
        <p:spPr>
          <a:xfrm>
            <a:off x="4479293" y="700203"/>
            <a:ext cx="2053860" cy="1772417"/>
          </a:xfrm>
          <a:prstGeom prst="rect">
            <a:avLst/>
          </a:prstGeo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D2B6DCA0-970E-478B-8909-64DDC6C8DB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0213" y="1289554"/>
            <a:ext cx="2887085" cy="5134697"/>
          </a:xfrm>
        </p:spPr>
        <p:txBody>
          <a:bodyPr anchor="ctr">
            <a:normAutofit fontScale="92500" lnSpcReduction="10000"/>
          </a:bodyPr>
          <a:lstStyle/>
          <a:p>
            <a:pPr algn="ctr"/>
            <a:r>
              <a:rPr lang="ru-RU" sz="41300" dirty="0">
                <a:solidFill>
                  <a:srgbClr val="002060"/>
                </a:solidFill>
              </a:rPr>
              <a:t>5</a:t>
            </a:r>
          </a:p>
        </p:txBody>
      </p:sp>
      <p:pic>
        <p:nvPicPr>
          <p:cNvPr id="12" name="Рисунок 11" descr="https://i.pinimg.com/originals/9c/b8/28/9cb8283c3049df19bc5a662ea8bd4c3c.png">
            <a:extLst>
              <a:ext uri="{FF2B5EF4-FFF2-40B4-BE49-F238E27FC236}">
                <a16:creationId xmlns:a16="http://schemas.microsoft.com/office/drawing/2014/main" id="{78883354-D45E-4D67-9CF8-AA72C2AED20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851">
            <a:off x="9584027" y="4206616"/>
            <a:ext cx="1704473" cy="17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img0.liveinternet.ru/images/attach/c/2/64/185/64185476_1284833089_01.png">
            <a:extLst>
              <a:ext uri="{FF2B5EF4-FFF2-40B4-BE49-F238E27FC236}">
                <a16:creationId xmlns:a16="http://schemas.microsoft.com/office/drawing/2014/main" id="{CA7B910B-D9FF-4B12-82E7-32D57114BDB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4284">
            <a:off x="4689267" y="4367612"/>
            <a:ext cx="1977575" cy="1772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img1.liveinternet.ru/images/attach/c/2/64/185/64185522_1284833275_10.png">
            <a:extLst>
              <a:ext uri="{FF2B5EF4-FFF2-40B4-BE49-F238E27FC236}">
                <a16:creationId xmlns:a16="http://schemas.microsoft.com/office/drawing/2014/main" id="{38DCD747-A5B4-448E-87E2-1941FD98757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6935">
            <a:off x="7020860" y="2389464"/>
            <a:ext cx="1820323" cy="2079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https://s5.postimg.cc/js02ocvef/PNG_Kelebek_Resimleri-www.nisanboard_500.png">
            <a:extLst>
              <a:ext uri="{FF2B5EF4-FFF2-40B4-BE49-F238E27FC236}">
                <a16:creationId xmlns:a16="http://schemas.microsoft.com/office/drawing/2014/main" id="{BC913D61-A379-4076-96FD-2603FD218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14713">
            <a:off x="8681151" y="468807"/>
            <a:ext cx="2377939" cy="205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800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library.kissclipart.com/20180831/gfw/kissclipart-lady-bird-clip-art-clipart-ladybird-beetle-clip-ar-7699bf72912cbd60.jpg">
            <a:extLst>
              <a:ext uri="{FF2B5EF4-FFF2-40B4-BE49-F238E27FC236}">
                <a16:creationId xmlns:a16="http://schemas.microsoft.com/office/drawing/2014/main" id="{7E73721A-E810-4422-A114-296E892D24FF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9" r="10599"/>
          <a:stretch>
            <a:fillRect/>
          </a:stretch>
        </p:blipFill>
        <p:spPr bwMode="auto">
          <a:xfrm rot="2901415">
            <a:off x="2756119" y="1623976"/>
            <a:ext cx="2713903" cy="214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library.kissclipart.com/20180831/gfw/kissclipart-lady-bird-clip-art-clipart-ladybird-beetle-clip-ar-7699bf72912cbd60.jpg">
            <a:extLst>
              <a:ext uri="{FF2B5EF4-FFF2-40B4-BE49-F238E27FC236}">
                <a16:creationId xmlns:a16="http://schemas.microsoft.com/office/drawing/2014/main" id="{E1EC61E6-0C8D-4917-8018-273DAD55D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9" r="10599"/>
          <a:stretch>
            <a:fillRect/>
          </a:stretch>
        </p:blipFill>
        <p:spPr bwMode="auto">
          <a:xfrm rot="2901415">
            <a:off x="5810579" y="3729140"/>
            <a:ext cx="2713903" cy="214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library.kissclipart.com/20180831/gfw/kissclipart-lady-bird-clip-art-clipart-ladybird-beetle-clip-ar-7699bf72912cbd60.jpg">
            <a:extLst>
              <a:ext uri="{FF2B5EF4-FFF2-40B4-BE49-F238E27FC236}">
                <a16:creationId xmlns:a16="http://schemas.microsoft.com/office/drawing/2014/main" id="{DFBC422E-22B3-4B79-9203-5FA1D7ACB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9" r="10599"/>
          <a:stretch>
            <a:fillRect/>
          </a:stretch>
        </p:blipFill>
        <p:spPr bwMode="auto">
          <a:xfrm rot="2901415">
            <a:off x="7271766" y="819684"/>
            <a:ext cx="2713903" cy="214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369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D6DD64EC-4C35-4F32-9A0B-70625984FC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413" y="1565563"/>
            <a:ext cx="2956357" cy="5190115"/>
          </a:xfrm>
        </p:spPr>
        <p:txBody>
          <a:bodyPr anchor="ctr">
            <a:normAutofit fontScale="92500" lnSpcReduction="10000"/>
          </a:bodyPr>
          <a:lstStyle/>
          <a:p>
            <a:pPr algn="ctr"/>
            <a:r>
              <a:rPr lang="ru-RU" sz="41300" dirty="0">
                <a:solidFill>
                  <a:srgbClr val="002060"/>
                </a:solidFill>
              </a:rPr>
              <a:t>3</a:t>
            </a:r>
          </a:p>
        </p:txBody>
      </p:sp>
      <p:pic>
        <p:nvPicPr>
          <p:cNvPr id="4100" name="Picture 4" descr="https://library.kissclipart.com/20180831/gfw/kissclipart-lady-bird-clip-art-clipart-ladybird-beetle-clip-ar-7699bf72912cbd60.jpg">
            <a:extLst>
              <a:ext uri="{FF2B5EF4-FFF2-40B4-BE49-F238E27FC236}">
                <a16:creationId xmlns:a16="http://schemas.microsoft.com/office/drawing/2014/main" id="{7E73721A-E810-4422-A114-296E892D24FF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9" r="10599"/>
          <a:stretch>
            <a:fillRect/>
          </a:stretch>
        </p:blipFill>
        <p:spPr bwMode="auto">
          <a:xfrm rot="2901415">
            <a:off x="5460278" y="1817940"/>
            <a:ext cx="2713903" cy="214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library.kissclipart.com/20180831/gfw/kissclipart-lady-bird-clip-art-clipart-ladybird-beetle-clip-ar-7699bf72912cbd60.jpg">
            <a:extLst>
              <a:ext uri="{FF2B5EF4-FFF2-40B4-BE49-F238E27FC236}">
                <a16:creationId xmlns:a16="http://schemas.microsoft.com/office/drawing/2014/main" id="{E1EC61E6-0C8D-4917-8018-273DAD55D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9" r="10599"/>
          <a:stretch>
            <a:fillRect/>
          </a:stretch>
        </p:blipFill>
        <p:spPr bwMode="auto">
          <a:xfrm rot="2901415">
            <a:off x="8037220" y="4083561"/>
            <a:ext cx="2713903" cy="214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library.kissclipart.com/20180831/gfw/kissclipart-lady-bird-clip-art-clipart-ladybird-beetle-clip-ar-7699bf72912cbd60.jpg">
            <a:extLst>
              <a:ext uri="{FF2B5EF4-FFF2-40B4-BE49-F238E27FC236}">
                <a16:creationId xmlns:a16="http://schemas.microsoft.com/office/drawing/2014/main" id="{DFBC422E-22B3-4B79-9203-5FA1D7ACB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9" r="10599"/>
          <a:stretch>
            <a:fillRect/>
          </a:stretch>
        </p:blipFill>
        <p:spPr bwMode="auto">
          <a:xfrm rot="2901415">
            <a:off x="8865039" y="985938"/>
            <a:ext cx="2713903" cy="214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666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s://i.pinimg.com/736x/f4/8e/ec/f48eec35c3bf78851098812fbc212baa.jpg">
            <a:extLst>
              <a:ext uri="{FF2B5EF4-FFF2-40B4-BE49-F238E27FC236}">
                <a16:creationId xmlns:a16="http://schemas.microsoft.com/office/drawing/2014/main" id="{704919C5-A68F-4776-8CAC-1204FA5D7534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88" b="19888"/>
          <a:stretch>
            <a:fillRect/>
          </a:stretch>
        </p:blipFill>
        <p:spPr bwMode="auto">
          <a:xfrm>
            <a:off x="2068586" y="1832552"/>
            <a:ext cx="3420485" cy="270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s://i.pinimg.com/736x/f4/8e/ec/f48eec35c3bf78851098812fbc212baa.jpg">
            <a:extLst>
              <a:ext uri="{FF2B5EF4-FFF2-40B4-BE49-F238E27FC236}">
                <a16:creationId xmlns:a16="http://schemas.microsoft.com/office/drawing/2014/main" id="{89279E72-CCFA-4935-863D-F40183DA9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88" b="19888"/>
          <a:stretch>
            <a:fillRect/>
          </a:stretch>
        </p:blipFill>
        <p:spPr bwMode="auto">
          <a:xfrm>
            <a:off x="7607734" y="1832552"/>
            <a:ext cx="3420485" cy="270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018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21969BC8-C134-47FE-A1B3-A35A617DE1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51709"/>
            <a:ext cx="3079461" cy="5037715"/>
          </a:xfrm>
        </p:spPr>
        <p:txBody>
          <a:bodyPr anchor="ctr">
            <a:normAutofit/>
          </a:bodyPr>
          <a:lstStyle/>
          <a:p>
            <a:pPr algn="ctr"/>
            <a:r>
              <a:rPr lang="ru-RU" sz="34400" dirty="0">
                <a:solidFill>
                  <a:srgbClr val="002060"/>
                </a:solidFill>
              </a:rPr>
              <a:t>2</a:t>
            </a:r>
          </a:p>
        </p:txBody>
      </p:sp>
      <p:pic>
        <p:nvPicPr>
          <p:cNvPr id="5128" name="Picture 8" descr="https://i.pinimg.com/736x/f4/8e/ec/f48eec35c3bf78851098812fbc212baa.jpg">
            <a:extLst>
              <a:ext uri="{FF2B5EF4-FFF2-40B4-BE49-F238E27FC236}">
                <a16:creationId xmlns:a16="http://schemas.microsoft.com/office/drawing/2014/main" id="{704919C5-A68F-4776-8CAC-1204FA5D7534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88" b="19888"/>
          <a:stretch>
            <a:fillRect/>
          </a:stretch>
        </p:blipFill>
        <p:spPr bwMode="auto">
          <a:xfrm>
            <a:off x="5016933" y="973571"/>
            <a:ext cx="3420485" cy="270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s://i.pinimg.com/736x/f4/8e/ec/f48eec35c3bf78851098812fbc212baa.jpg">
            <a:extLst>
              <a:ext uri="{FF2B5EF4-FFF2-40B4-BE49-F238E27FC236}">
                <a16:creationId xmlns:a16="http://schemas.microsoft.com/office/drawing/2014/main" id="{89279E72-CCFA-4935-863D-F40183DA9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88" b="19888"/>
          <a:stretch>
            <a:fillRect/>
          </a:stretch>
        </p:blipFill>
        <p:spPr bwMode="auto">
          <a:xfrm>
            <a:off x="8272752" y="3429000"/>
            <a:ext cx="3420485" cy="270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115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animalsbirds.com/wp-content/uploads/2017/04/Swallow-in-flight-series-photo.jpg">
            <a:extLst>
              <a:ext uri="{FF2B5EF4-FFF2-40B4-BE49-F238E27FC236}">
                <a16:creationId xmlns:a16="http://schemas.microsoft.com/office/drawing/2014/main" id="{353AD10D-FDDD-4773-8052-997589987622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" r="4541"/>
          <a:stretch>
            <a:fillRect/>
          </a:stretch>
        </p:blipFill>
        <p:spPr bwMode="auto">
          <a:xfrm rot="20263983">
            <a:off x="1740870" y="1493347"/>
            <a:ext cx="2504823" cy="197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animalsbirds.com/wp-content/uploads/2017/04/Swallow-in-flight-series-photo.jpg">
            <a:extLst>
              <a:ext uri="{FF2B5EF4-FFF2-40B4-BE49-F238E27FC236}">
                <a16:creationId xmlns:a16="http://schemas.microsoft.com/office/drawing/2014/main" id="{E87ABB6F-41CD-4977-AC52-6173A08A7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" r="4541"/>
          <a:stretch>
            <a:fillRect/>
          </a:stretch>
        </p:blipFill>
        <p:spPr bwMode="auto">
          <a:xfrm rot="651533">
            <a:off x="4245626" y="4162564"/>
            <a:ext cx="2146899" cy="16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animalsbirds.com/wp-content/uploads/2017/04/Swallow-in-flight-series-photo.jpg">
            <a:extLst>
              <a:ext uri="{FF2B5EF4-FFF2-40B4-BE49-F238E27FC236}">
                <a16:creationId xmlns:a16="http://schemas.microsoft.com/office/drawing/2014/main" id="{F34BF50F-CF8F-4768-B8BF-E3BB398E7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" r="4541"/>
          <a:stretch>
            <a:fillRect/>
          </a:stretch>
        </p:blipFill>
        <p:spPr bwMode="auto">
          <a:xfrm rot="20263983">
            <a:off x="7286541" y="844218"/>
            <a:ext cx="2504823" cy="197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animalsbirds.com/wp-content/uploads/2017/04/Swallow-in-flight-series-photo.jpg">
            <a:extLst>
              <a:ext uri="{FF2B5EF4-FFF2-40B4-BE49-F238E27FC236}">
                <a16:creationId xmlns:a16="http://schemas.microsoft.com/office/drawing/2014/main" id="{1A72F5C4-EDD7-4239-8F47-391845BDC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" r="4541"/>
          <a:stretch>
            <a:fillRect/>
          </a:stretch>
        </p:blipFill>
        <p:spPr bwMode="auto">
          <a:xfrm rot="21107911">
            <a:off x="7793245" y="3803679"/>
            <a:ext cx="2504823" cy="197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596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1A4C62CF-BBA2-48E4-908E-179B07783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1694" y="989012"/>
            <a:ext cx="2813260" cy="5675024"/>
          </a:xfrm>
        </p:spPr>
        <p:txBody>
          <a:bodyPr anchor="ctr">
            <a:normAutofit/>
          </a:bodyPr>
          <a:lstStyle/>
          <a:p>
            <a:pPr algn="ctr"/>
            <a:r>
              <a:rPr lang="ru-RU" sz="34400" dirty="0">
                <a:solidFill>
                  <a:srgbClr val="002060"/>
                </a:solidFill>
              </a:rPr>
              <a:t>4</a:t>
            </a:r>
          </a:p>
        </p:txBody>
      </p:sp>
      <p:pic>
        <p:nvPicPr>
          <p:cNvPr id="8194" name="Picture 2" descr="http://animalsbirds.com/wp-content/uploads/2017/04/Swallow-in-flight-series-photo.jpg">
            <a:extLst>
              <a:ext uri="{FF2B5EF4-FFF2-40B4-BE49-F238E27FC236}">
                <a16:creationId xmlns:a16="http://schemas.microsoft.com/office/drawing/2014/main" id="{353AD10D-FDDD-4773-8052-997589987622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" r="4541"/>
          <a:stretch>
            <a:fillRect/>
          </a:stretch>
        </p:blipFill>
        <p:spPr bwMode="auto">
          <a:xfrm rot="20263983">
            <a:off x="5053352" y="772911"/>
            <a:ext cx="2504823" cy="197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animalsbirds.com/wp-content/uploads/2017/04/Swallow-in-flight-series-photo.jpg">
            <a:extLst>
              <a:ext uri="{FF2B5EF4-FFF2-40B4-BE49-F238E27FC236}">
                <a16:creationId xmlns:a16="http://schemas.microsoft.com/office/drawing/2014/main" id="{E87ABB6F-41CD-4977-AC52-6173A08A7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" r="4541"/>
          <a:stretch>
            <a:fillRect/>
          </a:stretch>
        </p:blipFill>
        <p:spPr bwMode="auto">
          <a:xfrm rot="651533">
            <a:off x="5646716" y="3523499"/>
            <a:ext cx="2146899" cy="16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animalsbirds.com/wp-content/uploads/2017/04/Swallow-in-flight-series-photo.jpg">
            <a:extLst>
              <a:ext uri="{FF2B5EF4-FFF2-40B4-BE49-F238E27FC236}">
                <a16:creationId xmlns:a16="http://schemas.microsoft.com/office/drawing/2014/main" id="{F34BF50F-CF8F-4768-B8BF-E3BB398E7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" r="4541"/>
          <a:stretch>
            <a:fillRect/>
          </a:stretch>
        </p:blipFill>
        <p:spPr bwMode="auto">
          <a:xfrm rot="20263983">
            <a:off x="9071169" y="400821"/>
            <a:ext cx="2504823" cy="197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animalsbirds.com/wp-content/uploads/2017/04/Swallow-in-flight-series-photo.jpg">
            <a:extLst>
              <a:ext uri="{FF2B5EF4-FFF2-40B4-BE49-F238E27FC236}">
                <a16:creationId xmlns:a16="http://schemas.microsoft.com/office/drawing/2014/main" id="{1A72F5C4-EDD7-4239-8F47-391845BDC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" r="4541"/>
          <a:stretch>
            <a:fillRect/>
          </a:stretch>
        </p:blipFill>
        <p:spPr bwMode="auto">
          <a:xfrm rot="21107911">
            <a:off x="8667218" y="3391420"/>
            <a:ext cx="2504823" cy="197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713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s8.livemaster.ru/storage/80/bc/247ba6db6f45f0884d09708a7e0z.gif">
            <a:extLst>
              <a:ext uri="{FF2B5EF4-FFF2-40B4-BE49-F238E27FC236}">
                <a16:creationId xmlns:a16="http://schemas.microsoft.com/office/drawing/2014/main" id="{7551A3AC-5235-43D5-AA41-8328C7A87CA3}"/>
              </a:ext>
            </a:extLst>
          </p:cNvPr>
          <p:cNvPicPr>
            <a:picLocks noGrp="1" noChangeAspect="1" noChangeArrowheads="1" noCro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3" r="5923"/>
          <a:stretch>
            <a:fillRect/>
          </a:stretch>
        </p:blipFill>
        <p:spPr bwMode="auto">
          <a:xfrm>
            <a:off x="2681214" y="798734"/>
            <a:ext cx="6421221" cy="507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875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7491F82-44CA-4EB2-8C14-97ECB843A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8809" y="3121837"/>
            <a:ext cx="6684085" cy="960401"/>
          </a:xfrm>
        </p:spPr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РАЗБИРАЛКИ</a:t>
            </a:r>
            <a:endParaRPr lang="ru-RU" dirty="0"/>
          </a:p>
        </p:txBody>
      </p:sp>
      <p:pic>
        <p:nvPicPr>
          <p:cNvPr id="1026" name="Picture 2" descr="http://xn--40-6kcmjt6chjc0m.xn--p1ai/strategy/images/Materialimages/adaptationSchkolnik/pyatyklassnik.png">
            <a:extLst>
              <a:ext uri="{FF2B5EF4-FFF2-40B4-BE49-F238E27FC236}">
                <a16:creationId xmlns:a16="http://schemas.microsoft.com/office/drawing/2014/main" id="{74A6BD81-065A-483C-A216-0FB5991F5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2" y="1947090"/>
            <a:ext cx="3159122" cy="453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019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76F778-E249-431B-8E07-621499A40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29000"/>
            <a:ext cx="9144000" cy="1293236"/>
          </a:xfrm>
        </p:spPr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НАХОДИЛКИ</a:t>
            </a:r>
          </a:p>
        </p:txBody>
      </p:sp>
      <p:pic>
        <p:nvPicPr>
          <p:cNvPr id="10244" name="Picture 4" descr="http://zinzen.ru/zinzen/thumbs/21441-6602-2016-02-07184131.GIF">
            <a:extLst>
              <a:ext uri="{FF2B5EF4-FFF2-40B4-BE49-F238E27FC236}">
                <a16:creationId xmlns:a16="http://schemas.microsoft.com/office/drawing/2014/main" id="{DE822703-B056-4378-8DF8-151A07DA4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655" y="667472"/>
            <a:ext cx="381000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520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>
            <a:extLst>
              <a:ext uri="{FF2B5EF4-FFF2-40B4-BE49-F238E27FC236}">
                <a16:creationId xmlns:a16="http://schemas.microsoft.com/office/drawing/2014/main" id="{CC0BEEEA-9E44-411A-8EF7-CDF19D28ABA8}"/>
              </a:ext>
            </a:extLst>
          </p:cNvPr>
          <p:cNvSpPr/>
          <p:nvPr/>
        </p:nvSpPr>
        <p:spPr>
          <a:xfrm>
            <a:off x="10941623" y="290945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F66E7FAC-3DD0-4C50-A1F7-BA4AC5F8F4A4}"/>
              </a:ext>
            </a:extLst>
          </p:cNvPr>
          <p:cNvSpPr/>
          <p:nvPr/>
        </p:nvSpPr>
        <p:spPr>
          <a:xfrm>
            <a:off x="2619385" y="2867891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97497E6B-C940-4584-872E-8936839838CF}"/>
              </a:ext>
            </a:extLst>
          </p:cNvPr>
          <p:cNvSpPr/>
          <p:nvPr/>
        </p:nvSpPr>
        <p:spPr>
          <a:xfrm>
            <a:off x="8172464" y="290945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F4698E76-32BF-413C-ACD6-521D11823865}"/>
              </a:ext>
            </a:extLst>
          </p:cNvPr>
          <p:cNvSpPr/>
          <p:nvPr/>
        </p:nvSpPr>
        <p:spPr>
          <a:xfrm>
            <a:off x="458947" y="3934691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64092C29-80C9-405C-90D4-7A378502B9E3}"/>
              </a:ext>
            </a:extLst>
          </p:cNvPr>
          <p:cNvSpPr/>
          <p:nvPr/>
        </p:nvSpPr>
        <p:spPr>
          <a:xfrm>
            <a:off x="384463" y="290945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1CCCBCBC-C38E-4A1E-98A0-5033B820BC72}"/>
              </a:ext>
            </a:extLst>
          </p:cNvPr>
          <p:cNvSpPr/>
          <p:nvPr/>
        </p:nvSpPr>
        <p:spPr>
          <a:xfrm>
            <a:off x="11110477" y="4177143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2B0E873A-83F0-4B93-9C71-3DC869229496}"/>
              </a:ext>
            </a:extLst>
          </p:cNvPr>
          <p:cNvSpPr/>
          <p:nvPr/>
        </p:nvSpPr>
        <p:spPr>
          <a:xfrm>
            <a:off x="6705595" y="3325091"/>
            <a:ext cx="914400" cy="9144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262139B9-85C6-4CC2-ABB5-1537445834C3}"/>
              </a:ext>
            </a:extLst>
          </p:cNvPr>
          <p:cNvSpPr/>
          <p:nvPr/>
        </p:nvSpPr>
        <p:spPr>
          <a:xfrm>
            <a:off x="4026483" y="2992581"/>
            <a:ext cx="914400" cy="9144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31DDDDEE-E2C1-45DA-AEB8-7A49871F844D}"/>
              </a:ext>
            </a:extLst>
          </p:cNvPr>
          <p:cNvSpPr/>
          <p:nvPr/>
        </p:nvSpPr>
        <p:spPr>
          <a:xfrm>
            <a:off x="5945325" y="5777345"/>
            <a:ext cx="914400" cy="9144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53E6329A-2789-4DB7-95A3-550701502643}"/>
              </a:ext>
            </a:extLst>
          </p:cNvPr>
          <p:cNvSpPr/>
          <p:nvPr/>
        </p:nvSpPr>
        <p:spPr>
          <a:xfrm>
            <a:off x="6075224" y="526472"/>
            <a:ext cx="914400" cy="9144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EC6BA6B8-A0E4-492A-A0DE-356B05B09441}"/>
              </a:ext>
            </a:extLst>
          </p:cNvPr>
          <p:cNvSpPr/>
          <p:nvPr/>
        </p:nvSpPr>
        <p:spPr>
          <a:xfrm>
            <a:off x="4141642" y="5486399"/>
            <a:ext cx="914400" cy="9144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424A0F7B-DD62-4108-87D6-7D3A5CFC879C}"/>
              </a:ext>
            </a:extLst>
          </p:cNvPr>
          <p:cNvSpPr/>
          <p:nvPr/>
        </p:nvSpPr>
        <p:spPr>
          <a:xfrm>
            <a:off x="10391786" y="5666509"/>
            <a:ext cx="914400" cy="914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B1DDB2B4-70C2-40FF-B96D-2F67097DFB58}"/>
              </a:ext>
            </a:extLst>
          </p:cNvPr>
          <p:cNvSpPr/>
          <p:nvPr/>
        </p:nvSpPr>
        <p:spPr>
          <a:xfrm>
            <a:off x="9624585" y="3262743"/>
            <a:ext cx="914400" cy="914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838F60CA-E6CA-439B-BC3C-9AA5BA2762F3}"/>
              </a:ext>
            </a:extLst>
          </p:cNvPr>
          <p:cNvSpPr/>
          <p:nvPr/>
        </p:nvSpPr>
        <p:spPr>
          <a:xfrm>
            <a:off x="2007190" y="574964"/>
            <a:ext cx="914400" cy="914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024EB874-9B49-4FB7-82AB-3EC58BD4C1FB}"/>
              </a:ext>
            </a:extLst>
          </p:cNvPr>
          <p:cNvSpPr/>
          <p:nvPr/>
        </p:nvSpPr>
        <p:spPr>
          <a:xfrm>
            <a:off x="898816" y="5624945"/>
            <a:ext cx="914400" cy="914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BE874BEC-FC1B-4F7C-9DF8-BC696ECD4CAD}"/>
              </a:ext>
            </a:extLst>
          </p:cNvPr>
          <p:cNvSpPr/>
          <p:nvPr/>
        </p:nvSpPr>
        <p:spPr>
          <a:xfrm>
            <a:off x="1032165" y="1690255"/>
            <a:ext cx="1562103" cy="1468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3D9332E2-4E94-4D8A-817B-5B3DE77E374B}"/>
              </a:ext>
            </a:extLst>
          </p:cNvPr>
          <p:cNvSpPr/>
          <p:nvPr/>
        </p:nvSpPr>
        <p:spPr>
          <a:xfrm>
            <a:off x="9540581" y="1343889"/>
            <a:ext cx="1562103" cy="1468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074D137F-1819-464A-A876-A134F05ABF4D}"/>
              </a:ext>
            </a:extLst>
          </p:cNvPr>
          <p:cNvSpPr/>
          <p:nvPr/>
        </p:nvSpPr>
        <p:spPr>
          <a:xfrm>
            <a:off x="2015828" y="4502727"/>
            <a:ext cx="1562103" cy="14685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B7580C8B-C98A-4B46-B102-9E652B8BA5F6}"/>
              </a:ext>
            </a:extLst>
          </p:cNvPr>
          <p:cNvSpPr/>
          <p:nvPr/>
        </p:nvSpPr>
        <p:spPr>
          <a:xfrm>
            <a:off x="5061238" y="1856509"/>
            <a:ext cx="1562103" cy="14685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F29A7DB-6C4A-4BC6-88B6-F417FC8F864A}"/>
              </a:ext>
            </a:extLst>
          </p:cNvPr>
          <p:cNvSpPr/>
          <p:nvPr/>
        </p:nvSpPr>
        <p:spPr>
          <a:xfrm>
            <a:off x="6859725" y="4807527"/>
            <a:ext cx="1562103" cy="14685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46D575F1-6083-42DB-83FE-3800AF43141E}"/>
              </a:ext>
            </a:extLst>
          </p:cNvPr>
          <p:cNvSpPr/>
          <p:nvPr/>
        </p:nvSpPr>
        <p:spPr>
          <a:xfrm>
            <a:off x="5056042" y="4045527"/>
            <a:ext cx="1562103" cy="146858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916DBFEA-1A10-4E36-888C-5709934A87F6}"/>
              </a:ext>
            </a:extLst>
          </p:cNvPr>
          <p:cNvSpPr/>
          <p:nvPr/>
        </p:nvSpPr>
        <p:spPr>
          <a:xfrm>
            <a:off x="7524761" y="1780307"/>
            <a:ext cx="1562103" cy="146858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6746D700-6283-457F-8E0C-E902A74887E5}"/>
              </a:ext>
            </a:extLst>
          </p:cNvPr>
          <p:cNvSpPr/>
          <p:nvPr/>
        </p:nvSpPr>
        <p:spPr>
          <a:xfrm>
            <a:off x="3439413" y="190500"/>
            <a:ext cx="1562103" cy="1468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71ADC3D0-6954-4DE8-9871-2A9F5E89E3FF}"/>
              </a:ext>
            </a:extLst>
          </p:cNvPr>
          <p:cNvSpPr/>
          <p:nvPr/>
        </p:nvSpPr>
        <p:spPr>
          <a:xfrm>
            <a:off x="8679870" y="4308762"/>
            <a:ext cx="1562103" cy="1468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053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>
            <a:extLst>
              <a:ext uri="{FF2B5EF4-FFF2-40B4-BE49-F238E27FC236}">
                <a16:creationId xmlns:a16="http://schemas.microsoft.com/office/drawing/2014/main" id="{CC0BEEEA-9E44-411A-8EF7-CDF19D28ABA8}"/>
              </a:ext>
            </a:extLst>
          </p:cNvPr>
          <p:cNvSpPr/>
          <p:nvPr/>
        </p:nvSpPr>
        <p:spPr>
          <a:xfrm>
            <a:off x="10653277" y="3643738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F66E7FAC-3DD0-4C50-A1F7-BA4AC5F8F4A4}"/>
              </a:ext>
            </a:extLst>
          </p:cNvPr>
          <p:cNvSpPr/>
          <p:nvPr/>
        </p:nvSpPr>
        <p:spPr>
          <a:xfrm>
            <a:off x="10653277" y="249381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97497E6B-C940-4584-872E-8936839838CF}"/>
              </a:ext>
            </a:extLst>
          </p:cNvPr>
          <p:cNvSpPr/>
          <p:nvPr/>
        </p:nvSpPr>
        <p:spPr>
          <a:xfrm>
            <a:off x="10653277" y="2500740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F4698E76-32BF-413C-ACD6-521D11823865}"/>
              </a:ext>
            </a:extLst>
          </p:cNvPr>
          <p:cNvSpPr/>
          <p:nvPr/>
        </p:nvSpPr>
        <p:spPr>
          <a:xfrm>
            <a:off x="10653277" y="4752109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64092C29-80C9-405C-90D4-7A378502B9E3}"/>
              </a:ext>
            </a:extLst>
          </p:cNvPr>
          <p:cNvSpPr/>
          <p:nvPr/>
        </p:nvSpPr>
        <p:spPr>
          <a:xfrm>
            <a:off x="10653277" y="5860480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1CCCBCBC-C38E-4A1E-98A0-5033B820BC72}"/>
              </a:ext>
            </a:extLst>
          </p:cNvPr>
          <p:cNvSpPr/>
          <p:nvPr/>
        </p:nvSpPr>
        <p:spPr>
          <a:xfrm>
            <a:off x="10653277" y="1350814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2B0E873A-83F0-4B93-9C71-3DC869229496}"/>
              </a:ext>
            </a:extLst>
          </p:cNvPr>
          <p:cNvSpPr/>
          <p:nvPr/>
        </p:nvSpPr>
        <p:spPr>
          <a:xfrm>
            <a:off x="9265208" y="2452247"/>
            <a:ext cx="914400" cy="9144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262139B9-85C6-4CC2-ABB5-1537445834C3}"/>
              </a:ext>
            </a:extLst>
          </p:cNvPr>
          <p:cNvSpPr/>
          <p:nvPr/>
        </p:nvSpPr>
        <p:spPr>
          <a:xfrm>
            <a:off x="9265208" y="270156"/>
            <a:ext cx="914400" cy="9144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31DDDDEE-E2C1-45DA-AEB8-7A49871F844D}"/>
              </a:ext>
            </a:extLst>
          </p:cNvPr>
          <p:cNvSpPr/>
          <p:nvPr/>
        </p:nvSpPr>
        <p:spPr>
          <a:xfrm>
            <a:off x="9202341" y="3553679"/>
            <a:ext cx="914400" cy="9144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53E6329A-2789-4DB7-95A3-550701502643}"/>
              </a:ext>
            </a:extLst>
          </p:cNvPr>
          <p:cNvSpPr/>
          <p:nvPr/>
        </p:nvSpPr>
        <p:spPr>
          <a:xfrm>
            <a:off x="9266699" y="1343885"/>
            <a:ext cx="914400" cy="9144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EC6BA6B8-A0E4-492A-A0DE-356B05B09441}"/>
              </a:ext>
            </a:extLst>
          </p:cNvPr>
          <p:cNvSpPr/>
          <p:nvPr/>
        </p:nvSpPr>
        <p:spPr>
          <a:xfrm>
            <a:off x="9265207" y="4672730"/>
            <a:ext cx="914400" cy="9144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424A0F7B-DD62-4108-87D6-7D3A5CFC879C}"/>
              </a:ext>
            </a:extLst>
          </p:cNvPr>
          <p:cNvSpPr/>
          <p:nvPr/>
        </p:nvSpPr>
        <p:spPr>
          <a:xfrm>
            <a:off x="7902283" y="1350814"/>
            <a:ext cx="914400" cy="914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B1DDB2B4-70C2-40FF-B96D-2F67097DFB58}"/>
              </a:ext>
            </a:extLst>
          </p:cNvPr>
          <p:cNvSpPr/>
          <p:nvPr/>
        </p:nvSpPr>
        <p:spPr>
          <a:xfrm>
            <a:off x="7902283" y="270156"/>
            <a:ext cx="914400" cy="914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838F60CA-E6CA-439B-BC3C-9AA5BA2762F3}"/>
              </a:ext>
            </a:extLst>
          </p:cNvPr>
          <p:cNvSpPr/>
          <p:nvPr/>
        </p:nvSpPr>
        <p:spPr>
          <a:xfrm>
            <a:off x="7902283" y="3553679"/>
            <a:ext cx="914400" cy="914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024EB874-9B49-4FB7-82AB-3EC58BD4C1FB}"/>
              </a:ext>
            </a:extLst>
          </p:cNvPr>
          <p:cNvSpPr/>
          <p:nvPr/>
        </p:nvSpPr>
        <p:spPr>
          <a:xfrm>
            <a:off x="7902283" y="2466101"/>
            <a:ext cx="914400" cy="914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BE874BEC-FC1B-4F7C-9DF8-BC696ECD4CAD}"/>
              </a:ext>
            </a:extLst>
          </p:cNvPr>
          <p:cNvSpPr/>
          <p:nvPr/>
        </p:nvSpPr>
        <p:spPr>
          <a:xfrm>
            <a:off x="3816034" y="5264734"/>
            <a:ext cx="1562103" cy="1468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3D9332E2-4E94-4D8A-817B-5B3DE77E374B}"/>
              </a:ext>
            </a:extLst>
          </p:cNvPr>
          <p:cNvSpPr/>
          <p:nvPr/>
        </p:nvSpPr>
        <p:spPr>
          <a:xfrm>
            <a:off x="3712920" y="3692232"/>
            <a:ext cx="1562103" cy="1468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074D137F-1819-464A-A876-A134F05ABF4D}"/>
              </a:ext>
            </a:extLst>
          </p:cNvPr>
          <p:cNvSpPr/>
          <p:nvPr/>
        </p:nvSpPr>
        <p:spPr>
          <a:xfrm>
            <a:off x="1765159" y="3719925"/>
            <a:ext cx="1562103" cy="14685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B7580C8B-C98A-4B46-B102-9E652B8BA5F6}"/>
              </a:ext>
            </a:extLst>
          </p:cNvPr>
          <p:cNvSpPr/>
          <p:nvPr/>
        </p:nvSpPr>
        <p:spPr>
          <a:xfrm>
            <a:off x="1915267" y="1984653"/>
            <a:ext cx="1562103" cy="14685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F29A7DB-6C4A-4BC6-88B6-F417FC8F864A}"/>
              </a:ext>
            </a:extLst>
          </p:cNvPr>
          <p:cNvSpPr/>
          <p:nvPr/>
        </p:nvSpPr>
        <p:spPr>
          <a:xfrm>
            <a:off x="1955083" y="249381"/>
            <a:ext cx="1562103" cy="14685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46D575F1-6083-42DB-83FE-3800AF43141E}"/>
              </a:ext>
            </a:extLst>
          </p:cNvPr>
          <p:cNvSpPr/>
          <p:nvPr/>
        </p:nvSpPr>
        <p:spPr>
          <a:xfrm>
            <a:off x="117764" y="249381"/>
            <a:ext cx="1562103" cy="146858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916DBFEA-1A10-4E36-888C-5709934A87F6}"/>
              </a:ext>
            </a:extLst>
          </p:cNvPr>
          <p:cNvSpPr/>
          <p:nvPr/>
        </p:nvSpPr>
        <p:spPr>
          <a:xfrm>
            <a:off x="155724" y="1981188"/>
            <a:ext cx="1562103" cy="146858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6746D700-6283-457F-8E0C-E902A74887E5}"/>
              </a:ext>
            </a:extLst>
          </p:cNvPr>
          <p:cNvSpPr/>
          <p:nvPr/>
        </p:nvSpPr>
        <p:spPr>
          <a:xfrm>
            <a:off x="3712920" y="1981188"/>
            <a:ext cx="1562103" cy="1468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71ADC3D0-6954-4DE8-9871-2A9F5E89E3FF}"/>
              </a:ext>
            </a:extLst>
          </p:cNvPr>
          <p:cNvSpPr/>
          <p:nvPr/>
        </p:nvSpPr>
        <p:spPr>
          <a:xfrm>
            <a:off x="3772826" y="270143"/>
            <a:ext cx="1562103" cy="1468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277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edia1.tenor.com/images/c30e379547d12a3ecd6aaa22552a8fab/tenor.gif?itemid=11698823">
            <a:extLst>
              <a:ext uri="{FF2B5EF4-FFF2-40B4-BE49-F238E27FC236}">
                <a16:creationId xmlns:a16="http://schemas.microsoft.com/office/drawing/2014/main" id="{C3A16DE7-1DF8-4E31-9D27-32E5F70C17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133" y="820448"/>
            <a:ext cx="5217103" cy="521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666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3d-galleru.ru/cards/9/36/phsoqudp6p0btvd/vozdushnyj-poceluj-ot-smajlika.gif">
            <a:extLst>
              <a:ext uri="{FF2B5EF4-FFF2-40B4-BE49-F238E27FC236}">
                <a16:creationId xmlns:a16="http://schemas.microsoft.com/office/drawing/2014/main" id="{A3F7FE64-6B88-46B8-8B15-5B0FB92A7C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669" y="117763"/>
            <a:ext cx="7230661" cy="662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466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F9DDBC2-80FC-433C-AD2A-979D940D84BB}"/>
              </a:ext>
            </a:extLst>
          </p:cNvPr>
          <p:cNvSpPr/>
          <p:nvPr/>
        </p:nvSpPr>
        <p:spPr>
          <a:xfrm>
            <a:off x="640081" y="339762"/>
            <a:ext cx="892885" cy="796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C7B1944-735D-491F-ACDC-4FCDA74ACBF4}"/>
              </a:ext>
            </a:extLst>
          </p:cNvPr>
          <p:cNvSpPr/>
          <p:nvPr/>
        </p:nvSpPr>
        <p:spPr>
          <a:xfrm>
            <a:off x="2554955" y="4128248"/>
            <a:ext cx="892885" cy="796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B9D1CDA-6D86-4CD1-A512-60016343AA37}"/>
              </a:ext>
            </a:extLst>
          </p:cNvPr>
          <p:cNvSpPr/>
          <p:nvPr/>
        </p:nvSpPr>
        <p:spPr>
          <a:xfrm>
            <a:off x="10040471" y="5115262"/>
            <a:ext cx="892885" cy="796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486B9821-4288-4D28-AE5C-6A125EE856D9}"/>
              </a:ext>
            </a:extLst>
          </p:cNvPr>
          <p:cNvSpPr/>
          <p:nvPr/>
        </p:nvSpPr>
        <p:spPr>
          <a:xfrm>
            <a:off x="1463951" y="1347396"/>
            <a:ext cx="1059629" cy="185031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2E296689-C237-4C33-A5BC-A6E8ED0D0DD4}"/>
              </a:ext>
            </a:extLst>
          </p:cNvPr>
          <p:cNvSpPr/>
          <p:nvPr/>
        </p:nvSpPr>
        <p:spPr>
          <a:xfrm>
            <a:off x="4597106" y="3316493"/>
            <a:ext cx="1059629" cy="185031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6C7E3A7F-BD08-42A2-AD3C-F8D9B596266C}"/>
              </a:ext>
            </a:extLst>
          </p:cNvPr>
          <p:cNvSpPr/>
          <p:nvPr/>
        </p:nvSpPr>
        <p:spPr>
          <a:xfrm>
            <a:off x="7191487" y="440168"/>
            <a:ext cx="1059629" cy="185031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882200A4-5091-4406-87C4-992058632E33}"/>
              </a:ext>
            </a:extLst>
          </p:cNvPr>
          <p:cNvSpPr/>
          <p:nvPr/>
        </p:nvSpPr>
        <p:spPr>
          <a:xfrm>
            <a:off x="10845498" y="2814021"/>
            <a:ext cx="1059629" cy="185031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:a16="http://schemas.microsoft.com/office/drawing/2014/main" id="{FAE3D0D0-4DBC-4F34-8BE3-C3586870E902}"/>
              </a:ext>
            </a:extLst>
          </p:cNvPr>
          <p:cNvSpPr/>
          <p:nvPr/>
        </p:nvSpPr>
        <p:spPr>
          <a:xfrm>
            <a:off x="4170381" y="205292"/>
            <a:ext cx="1344706" cy="1142104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>
            <a:extLst>
              <a:ext uri="{FF2B5EF4-FFF2-40B4-BE49-F238E27FC236}">
                <a16:creationId xmlns:a16="http://schemas.microsoft.com/office/drawing/2014/main" id="{181079EC-99E9-46EF-820C-C8F8976BFD81}"/>
              </a:ext>
            </a:extLst>
          </p:cNvPr>
          <p:cNvSpPr/>
          <p:nvPr/>
        </p:nvSpPr>
        <p:spPr>
          <a:xfrm>
            <a:off x="7698886" y="3837791"/>
            <a:ext cx="1344706" cy="1142104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>
            <a:extLst>
              <a:ext uri="{FF2B5EF4-FFF2-40B4-BE49-F238E27FC236}">
                <a16:creationId xmlns:a16="http://schemas.microsoft.com/office/drawing/2014/main" id="{7D5C5244-93F9-4795-9AA4-A3601C279212}"/>
              </a:ext>
            </a:extLst>
          </p:cNvPr>
          <p:cNvSpPr/>
          <p:nvPr/>
        </p:nvSpPr>
        <p:spPr>
          <a:xfrm>
            <a:off x="5515087" y="5021132"/>
            <a:ext cx="1344706" cy="1142104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>
            <a:extLst>
              <a:ext uri="{FF2B5EF4-FFF2-40B4-BE49-F238E27FC236}">
                <a16:creationId xmlns:a16="http://schemas.microsoft.com/office/drawing/2014/main" id="{EB9DEA19-FCB2-4F81-826A-71BE1C2F40A4}"/>
              </a:ext>
            </a:extLst>
          </p:cNvPr>
          <p:cNvSpPr/>
          <p:nvPr/>
        </p:nvSpPr>
        <p:spPr>
          <a:xfrm>
            <a:off x="9043592" y="1932791"/>
            <a:ext cx="1344706" cy="1142104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id="{66975092-93AD-4E55-B2E6-8C78E92D4366}"/>
              </a:ext>
            </a:extLst>
          </p:cNvPr>
          <p:cNvSpPr/>
          <p:nvPr/>
        </p:nvSpPr>
        <p:spPr>
          <a:xfrm>
            <a:off x="414172" y="5340276"/>
            <a:ext cx="1344706" cy="1142104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6134AB78-3618-40EB-B856-894F13CFBAF9}"/>
              </a:ext>
            </a:extLst>
          </p:cNvPr>
          <p:cNvSpPr/>
          <p:nvPr/>
        </p:nvSpPr>
        <p:spPr>
          <a:xfrm>
            <a:off x="3148409" y="1838662"/>
            <a:ext cx="1579583" cy="79606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8D9A503D-1CF1-4D34-A174-D98A48CBEB47}"/>
              </a:ext>
            </a:extLst>
          </p:cNvPr>
          <p:cNvSpPr/>
          <p:nvPr/>
        </p:nvSpPr>
        <p:spPr>
          <a:xfrm>
            <a:off x="286873" y="3660290"/>
            <a:ext cx="1579583" cy="79606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BF947CD3-3EA4-458F-99C2-2E0C0B323302}"/>
              </a:ext>
            </a:extLst>
          </p:cNvPr>
          <p:cNvSpPr/>
          <p:nvPr/>
        </p:nvSpPr>
        <p:spPr>
          <a:xfrm>
            <a:off x="7943626" y="5691694"/>
            <a:ext cx="1579583" cy="79606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A65F887C-1F89-4545-9A05-AE648A54FEB6}"/>
              </a:ext>
            </a:extLst>
          </p:cNvPr>
          <p:cNvSpPr/>
          <p:nvPr/>
        </p:nvSpPr>
        <p:spPr>
          <a:xfrm>
            <a:off x="6141719" y="3132269"/>
            <a:ext cx="1579583" cy="79606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68F343C7-818C-442C-99A6-D7C33ABC4D69}"/>
              </a:ext>
            </a:extLst>
          </p:cNvPr>
          <p:cNvSpPr/>
          <p:nvPr/>
        </p:nvSpPr>
        <p:spPr>
          <a:xfrm>
            <a:off x="2996903" y="5491778"/>
            <a:ext cx="1579583" cy="79606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56FAF8DA-6E06-4FC9-A98B-F93C0B597F3B}"/>
              </a:ext>
            </a:extLst>
          </p:cNvPr>
          <p:cNvSpPr/>
          <p:nvPr/>
        </p:nvSpPr>
        <p:spPr>
          <a:xfrm>
            <a:off x="9523209" y="437478"/>
            <a:ext cx="1579583" cy="79606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110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5893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0D648FCF-C6EF-4783-B688-C5AE2FC88E0F}"/>
              </a:ext>
            </a:extLst>
          </p:cNvPr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5B574A9-DC1A-4A4C-960B-D6AC1373F6A9}"/>
              </a:ext>
            </a:extLst>
          </p:cNvPr>
          <p:cNvCxnSpPr/>
          <p:nvPr/>
        </p:nvCxnSpPr>
        <p:spPr>
          <a:xfrm>
            <a:off x="0" y="3429000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C4DD00E-D206-4F81-9469-5543DA7896AA}"/>
              </a:ext>
            </a:extLst>
          </p:cNvPr>
          <p:cNvSpPr/>
          <p:nvPr/>
        </p:nvSpPr>
        <p:spPr>
          <a:xfrm>
            <a:off x="640081" y="339762"/>
            <a:ext cx="892885" cy="796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D2733E8-39FC-465D-A580-1634B3D7E27C}"/>
              </a:ext>
            </a:extLst>
          </p:cNvPr>
          <p:cNvSpPr/>
          <p:nvPr/>
        </p:nvSpPr>
        <p:spPr>
          <a:xfrm>
            <a:off x="2406128" y="1277470"/>
            <a:ext cx="892885" cy="796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908C56F-791D-4C46-9D54-110563131B3A}"/>
              </a:ext>
            </a:extLst>
          </p:cNvPr>
          <p:cNvSpPr/>
          <p:nvPr/>
        </p:nvSpPr>
        <p:spPr>
          <a:xfrm>
            <a:off x="4408843" y="2322755"/>
            <a:ext cx="892885" cy="796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7F6D4FF0-A824-452C-B298-FF73463EE1FE}"/>
              </a:ext>
            </a:extLst>
          </p:cNvPr>
          <p:cNvSpPr/>
          <p:nvPr/>
        </p:nvSpPr>
        <p:spPr>
          <a:xfrm>
            <a:off x="10633934" y="4886661"/>
            <a:ext cx="1059629" cy="185031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F5073D13-EE3F-4DB3-A6E3-F432CEC8F3FD}"/>
              </a:ext>
            </a:extLst>
          </p:cNvPr>
          <p:cNvSpPr/>
          <p:nvPr/>
        </p:nvSpPr>
        <p:spPr>
          <a:xfrm>
            <a:off x="9323293" y="3565265"/>
            <a:ext cx="1059629" cy="185031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58144E8F-604E-4683-9F07-D143668D5149}"/>
              </a:ext>
            </a:extLst>
          </p:cNvPr>
          <p:cNvSpPr/>
          <p:nvPr/>
        </p:nvSpPr>
        <p:spPr>
          <a:xfrm>
            <a:off x="7929281" y="4886661"/>
            <a:ext cx="1059629" cy="185031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35897D60-A751-496C-B20B-FA7C46EDB49C}"/>
              </a:ext>
            </a:extLst>
          </p:cNvPr>
          <p:cNvSpPr/>
          <p:nvPr/>
        </p:nvSpPr>
        <p:spPr>
          <a:xfrm>
            <a:off x="6496720" y="3565265"/>
            <a:ext cx="1059629" cy="185031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id="{1AA05B45-F3C7-42F2-8541-D7DF5EAA9FDF}"/>
              </a:ext>
            </a:extLst>
          </p:cNvPr>
          <p:cNvSpPr/>
          <p:nvPr/>
        </p:nvSpPr>
        <p:spPr>
          <a:xfrm>
            <a:off x="10633934" y="319141"/>
            <a:ext cx="1344706" cy="1142104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>
            <a:extLst>
              <a:ext uri="{FF2B5EF4-FFF2-40B4-BE49-F238E27FC236}">
                <a16:creationId xmlns:a16="http://schemas.microsoft.com/office/drawing/2014/main" id="{0AD18419-1C9D-427A-8A3B-2D28B7E98650}"/>
              </a:ext>
            </a:extLst>
          </p:cNvPr>
          <p:cNvSpPr/>
          <p:nvPr/>
        </p:nvSpPr>
        <p:spPr>
          <a:xfrm>
            <a:off x="9481962" y="1835971"/>
            <a:ext cx="1344706" cy="1142104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>
            <a:extLst>
              <a:ext uri="{FF2B5EF4-FFF2-40B4-BE49-F238E27FC236}">
                <a16:creationId xmlns:a16="http://schemas.microsoft.com/office/drawing/2014/main" id="{4AAB984F-2B8B-471E-99FF-CDFC062EAF25}"/>
              </a:ext>
            </a:extLst>
          </p:cNvPr>
          <p:cNvSpPr/>
          <p:nvPr/>
        </p:nvSpPr>
        <p:spPr>
          <a:xfrm>
            <a:off x="8376620" y="327209"/>
            <a:ext cx="1344706" cy="1142104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>
            <a:extLst>
              <a:ext uri="{FF2B5EF4-FFF2-40B4-BE49-F238E27FC236}">
                <a16:creationId xmlns:a16="http://schemas.microsoft.com/office/drawing/2014/main" id="{20AEE949-0A78-44BD-8052-6D717E141AA6}"/>
              </a:ext>
            </a:extLst>
          </p:cNvPr>
          <p:cNvSpPr/>
          <p:nvPr/>
        </p:nvSpPr>
        <p:spPr>
          <a:xfrm>
            <a:off x="7256928" y="1835971"/>
            <a:ext cx="1344706" cy="1142104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>
            <a:extLst>
              <a:ext uri="{FF2B5EF4-FFF2-40B4-BE49-F238E27FC236}">
                <a16:creationId xmlns:a16="http://schemas.microsoft.com/office/drawing/2014/main" id="{D070E8BB-24A4-4583-8463-C0F3B125A111}"/>
              </a:ext>
            </a:extLst>
          </p:cNvPr>
          <p:cNvSpPr/>
          <p:nvPr/>
        </p:nvSpPr>
        <p:spPr>
          <a:xfrm>
            <a:off x="6354181" y="400272"/>
            <a:ext cx="1344706" cy="1142104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FCCA3965-1CD3-4666-8670-DF0383017C2E}"/>
              </a:ext>
            </a:extLst>
          </p:cNvPr>
          <p:cNvSpPr/>
          <p:nvPr/>
        </p:nvSpPr>
        <p:spPr>
          <a:xfrm>
            <a:off x="232631" y="4090595"/>
            <a:ext cx="1579583" cy="79606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48E71DFF-1BEB-40F9-B6EF-E623C6A75A41}"/>
              </a:ext>
            </a:extLst>
          </p:cNvPr>
          <p:cNvSpPr/>
          <p:nvPr/>
        </p:nvSpPr>
        <p:spPr>
          <a:xfrm>
            <a:off x="2201732" y="4090595"/>
            <a:ext cx="1579583" cy="79606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17E56E06-A4F2-4A17-BDF4-4DFC865CEDEA}"/>
              </a:ext>
            </a:extLst>
          </p:cNvPr>
          <p:cNvSpPr/>
          <p:nvPr/>
        </p:nvSpPr>
        <p:spPr>
          <a:xfrm>
            <a:off x="4115698" y="4090595"/>
            <a:ext cx="1579583" cy="79606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A3E18AF9-69D8-4581-AF34-B9BD402BF489}"/>
              </a:ext>
            </a:extLst>
          </p:cNvPr>
          <p:cNvSpPr/>
          <p:nvPr/>
        </p:nvSpPr>
        <p:spPr>
          <a:xfrm>
            <a:off x="4115697" y="5580530"/>
            <a:ext cx="1579583" cy="79606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C4D28678-B11E-4669-BD7E-DF659CA6D467}"/>
              </a:ext>
            </a:extLst>
          </p:cNvPr>
          <p:cNvSpPr/>
          <p:nvPr/>
        </p:nvSpPr>
        <p:spPr>
          <a:xfrm>
            <a:off x="2199718" y="5580530"/>
            <a:ext cx="1579583" cy="79606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5E39BE4C-5896-4053-8BED-B4CA12E6B896}"/>
              </a:ext>
            </a:extLst>
          </p:cNvPr>
          <p:cNvSpPr/>
          <p:nvPr/>
        </p:nvSpPr>
        <p:spPr>
          <a:xfrm>
            <a:off x="232631" y="5580530"/>
            <a:ext cx="1579583" cy="79606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722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sherv.net/cm/emoticons/yes/giving-thumbs-up-winking-smiley-emoticon.gif">
            <a:extLst>
              <a:ext uri="{FF2B5EF4-FFF2-40B4-BE49-F238E27FC236}">
                <a16:creationId xmlns:a16="http://schemas.microsoft.com/office/drawing/2014/main" id="{BB7F5E4C-147C-41C6-8018-817322D401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831" y="655059"/>
            <a:ext cx="3825587" cy="427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314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76F778-E249-431B-8E07-621499A40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1091" y="3429000"/>
            <a:ext cx="8589818" cy="1131527"/>
          </a:xfrm>
        </p:spPr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СЧИТАЛКИ</a:t>
            </a:r>
          </a:p>
        </p:txBody>
      </p:sp>
      <p:pic>
        <p:nvPicPr>
          <p:cNvPr id="12292" name="Picture 4" descr="http://www.malstran.ru/assets/images/19.png">
            <a:extLst>
              <a:ext uri="{FF2B5EF4-FFF2-40B4-BE49-F238E27FC236}">
                <a16:creationId xmlns:a16="http://schemas.microsoft.com/office/drawing/2014/main" id="{9791F62A-5A38-4F82-A176-EC072F2FC8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4" t="6657" r="11506" b="8467"/>
          <a:stretch/>
        </p:blipFill>
        <p:spPr bwMode="auto">
          <a:xfrm>
            <a:off x="7841673" y="180258"/>
            <a:ext cx="3906982" cy="324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574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E84773A6-9BE6-4AFC-9B1B-6CB159683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18042" y="810491"/>
            <a:ext cx="56140" cy="45719"/>
          </a:xfrm>
        </p:spPr>
        <p:txBody>
          <a:bodyPr anchor="ctr">
            <a:normAutofit fontScale="25000" lnSpcReduction="20000"/>
          </a:bodyPr>
          <a:lstStyle/>
          <a:p>
            <a:pPr algn="ctr"/>
            <a:endParaRPr lang="ru-RU" sz="1200" dirty="0">
              <a:solidFill>
                <a:srgbClr val="002060"/>
              </a:solidFill>
            </a:endParaRPr>
          </a:p>
        </p:txBody>
      </p:sp>
      <p:pic>
        <p:nvPicPr>
          <p:cNvPr id="1032" name="Picture 8" descr="http://www.playcast.ru/uploads/2016/05/01/18494256.gif">
            <a:extLst>
              <a:ext uri="{FF2B5EF4-FFF2-40B4-BE49-F238E27FC236}">
                <a16:creationId xmlns:a16="http://schemas.microsoft.com/office/drawing/2014/main" id="{A160A299-67A1-4D93-AF40-4F27EAC4F964}"/>
              </a:ext>
            </a:extLst>
          </p:cNvPr>
          <p:cNvPicPr>
            <a:picLocks noGrp="1" noChangeAspect="1" noChangeArrowheads="1" noCro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" r="178"/>
          <a:stretch>
            <a:fillRect/>
          </a:stretch>
        </p:blipFill>
        <p:spPr bwMode="auto">
          <a:xfrm>
            <a:off x="3920837" y="918555"/>
            <a:ext cx="4724400" cy="489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788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E84773A6-9BE6-4AFC-9B1B-6CB159683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36696" y="1257300"/>
            <a:ext cx="3234170" cy="5237018"/>
          </a:xfrm>
        </p:spPr>
        <p:txBody>
          <a:bodyPr anchor="ctr">
            <a:normAutofit fontScale="92500" lnSpcReduction="20000"/>
          </a:bodyPr>
          <a:lstStyle/>
          <a:p>
            <a:pPr algn="ctr"/>
            <a:r>
              <a:rPr lang="ru-RU" sz="45800" dirty="0">
                <a:solidFill>
                  <a:srgbClr val="002060"/>
                </a:solidFill>
              </a:rPr>
              <a:t>1</a:t>
            </a:r>
            <a:endParaRPr lang="ru-RU" sz="55100" dirty="0">
              <a:solidFill>
                <a:srgbClr val="002060"/>
              </a:solidFill>
            </a:endParaRPr>
          </a:p>
        </p:txBody>
      </p:sp>
      <p:pic>
        <p:nvPicPr>
          <p:cNvPr id="1032" name="Picture 8" descr="http://www.playcast.ru/uploads/2016/05/01/18494256.gif">
            <a:extLst>
              <a:ext uri="{FF2B5EF4-FFF2-40B4-BE49-F238E27FC236}">
                <a16:creationId xmlns:a16="http://schemas.microsoft.com/office/drawing/2014/main" id="{A160A299-67A1-4D93-AF40-4F27EAC4F964}"/>
              </a:ext>
            </a:extLst>
          </p:cNvPr>
          <p:cNvPicPr>
            <a:picLocks noGrp="1" noChangeAspect="1" noChangeArrowheads="1" noCro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" r="178"/>
          <a:stretch>
            <a:fillRect/>
          </a:stretch>
        </p:blipFill>
        <p:spPr bwMode="auto">
          <a:xfrm>
            <a:off x="1260764" y="810491"/>
            <a:ext cx="4724400" cy="489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3535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8</Words>
  <Application>Microsoft Office PowerPoint</Application>
  <PresentationFormat>Широкоэкранный</PresentationFormat>
  <Paragraphs>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НАХОДИЛКИ</vt:lpstr>
      <vt:lpstr>Презентация PowerPoint</vt:lpstr>
      <vt:lpstr>Презентация PowerPoint</vt:lpstr>
      <vt:lpstr>Презентация PowerPoint</vt:lpstr>
      <vt:lpstr>Презентация PowerPoint</vt:lpstr>
      <vt:lpstr>СЧИТАЛКИ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РАЗБИРАЛКИ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D!akov RePack</dc:creator>
  <cp:lastModifiedBy>олег</cp:lastModifiedBy>
  <cp:revision>17</cp:revision>
  <dcterms:created xsi:type="dcterms:W3CDTF">2019-03-19T16:51:41Z</dcterms:created>
  <dcterms:modified xsi:type="dcterms:W3CDTF">2023-01-30T16:08:23Z</dcterms:modified>
</cp:coreProperties>
</file>