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24" r:id="rId12"/>
    <p:sldId id="344" r:id="rId13"/>
    <p:sldId id="333" r:id="rId14"/>
    <p:sldId id="345" r:id="rId15"/>
    <p:sldId id="343" r:id="rId16"/>
    <p:sldId id="346" r:id="rId17"/>
    <p:sldId id="34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3" autoAdjust="0"/>
  </p:normalViewPr>
  <p:slideViewPr>
    <p:cSldViewPr>
      <p:cViewPr>
        <p:scale>
          <a:sx n="90" d="100"/>
          <a:sy n="90" d="100"/>
        </p:scale>
        <p:origin x="-510" y="-246"/>
      </p:cViewPr>
      <p:guideLst>
        <p:guide orient="horz" pos="43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Нужно ли знакомить ребенка с экономикой? Рассказывать о деньгах?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Да, обязательно!</c:v>
                </c:pt>
                <c:pt idx="1">
                  <c:v>Нет, не нужно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Знаете ли вы как привлечь ребенка к планированию семейного бюджета?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какпривлечь ребенка к планированию семейного бюджета?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0.55000000000000004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Обладаете ли вы сами достаточным уровнем финансовой грамотности?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какпривлечь ребенка к планированию семейного бюджета?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0.56000000000000005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BFDF-929C-4722-B725-3373AF615F84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F732BC-8D66-42BB-ACB5-A566E97605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экономического воспитания детей дома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6C9A1-D661-4B5D-A0E5-03D7C5980F7B}" type="parTrans" cxnId="{1A04ED00-1F6A-4957-9B8E-08D06399981C}">
      <dgm:prSet/>
      <dgm:spPr/>
      <dgm:t>
        <a:bodyPr/>
        <a:lstStyle/>
        <a:p>
          <a:endParaRPr lang="ru-RU"/>
        </a:p>
      </dgm:t>
    </dgm:pt>
    <dgm:pt modelId="{DABD6B50-3F77-4D73-B157-BF3D03F53B76}" type="sibTrans" cxnId="{1A04ED00-1F6A-4957-9B8E-08D06399981C}">
      <dgm:prSet/>
      <dgm:spPr/>
      <dgm:t>
        <a:bodyPr/>
        <a:lstStyle/>
        <a:p>
          <a:endParaRPr lang="ru-RU"/>
        </a:p>
      </dgm:t>
    </dgm:pt>
    <dgm:pt modelId="{A8260145-BCA0-44AA-A025-9B039CA6659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хозяйство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19BD-22BB-4CB1-8C6C-BE34D264053F}" type="parTrans" cxnId="{FC9930CC-BF31-462B-8AFA-A60236DE0906}">
      <dgm:prSet/>
      <dgm:spPr/>
      <dgm:t>
        <a:bodyPr/>
        <a:lstStyle/>
        <a:p>
          <a:endParaRPr lang="ru-RU"/>
        </a:p>
      </dgm:t>
    </dgm:pt>
    <dgm:pt modelId="{22E72F18-8D77-4F3E-9D28-7E07884B8A95}" type="sibTrans" cxnId="{FC9930CC-BF31-462B-8AFA-A60236DE0906}">
      <dgm:prSet/>
      <dgm:spPr/>
      <dgm:t>
        <a:bodyPr/>
        <a:lstStyle/>
        <a:p>
          <a:endParaRPr lang="ru-RU"/>
        </a:p>
      </dgm:t>
    </dgm:pt>
    <dgm:pt modelId="{FCC52342-F28D-419B-9739-EAB4A3B3C39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Профессии родных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FFA69-5D45-41AC-A079-5CB7F76E3D64}" type="parTrans" cxnId="{A1B06F2A-16D9-4D78-8D1C-DF7B81DF6409}">
      <dgm:prSet/>
      <dgm:spPr/>
      <dgm:t>
        <a:bodyPr/>
        <a:lstStyle/>
        <a:p>
          <a:endParaRPr lang="ru-RU"/>
        </a:p>
      </dgm:t>
    </dgm:pt>
    <dgm:pt modelId="{D41779E9-71F5-430F-9544-F92D5BFC9371}" type="sibTrans" cxnId="{A1B06F2A-16D9-4D78-8D1C-DF7B81DF6409}">
      <dgm:prSet/>
      <dgm:spPr/>
      <dgm:t>
        <a:bodyPr/>
        <a:lstStyle/>
        <a:p>
          <a:endParaRPr lang="ru-RU"/>
        </a:p>
      </dgm:t>
    </dgm:pt>
    <dgm:pt modelId="{E7B3033B-2CD0-4B6F-8D1B-4A563E14635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родителей по дому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C7ECE-E4E1-4806-B9BE-DD0B14769F48}" type="sibTrans" cxnId="{4DC84514-D2CC-484D-AB02-4CA123907E6C}">
      <dgm:prSet/>
      <dgm:spPr/>
      <dgm:t>
        <a:bodyPr/>
        <a:lstStyle/>
        <a:p>
          <a:endParaRPr lang="ru-RU"/>
        </a:p>
      </dgm:t>
    </dgm:pt>
    <dgm:pt modelId="{3A8B18F1-F9F3-457B-90BE-4AC8F059F562}" type="parTrans" cxnId="{4DC84514-D2CC-484D-AB02-4CA123907E6C}">
      <dgm:prSet/>
      <dgm:spPr/>
      <dgm:t>
        <a:bodyPr/>
        <a:lstStyle/>
        <a:p>
          <a:endParaRPr lang="ru-RU"/>
        </a:p>
      </dgm:t>
    </dgm:pt>
    <dgm:pt modelId="{F17B7A76-5D42-49E6-984D-7344DFD5961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048A5-BE46-456F-B84F-11E293E82BF6}" type="sibTrans" cxnId="{F2EB846E-353E-4746-8C69-B6E0E5752CB4}">
      <dgm:prSet/>
      <dgm:spPr/>
      <dgm:t>
        <a:bodyPr/>
        <a:lstStyle/>
        <a:p>
          <a:endParaRPr lang="ru-RU"/>
        </a:p>
      </dgm:t>
    </dgm:pt>
    <dgm:pt modelId="{002805D7-ADBD-43E0-A68D-61C0388E65DC}" type="parTrans" cxnId="{F2EB846E-353E-4746-8C69-B6E0E5752CB4}">
      <dgm:prSet/>
      <dgm:spPr/>
      <dgm:t>
        <a:bodyPr/>
        <a:lstStyle/>
        <a:p>
          <a:endParaRPr lang="ru-RU"/>
        </a:p>
      </dgm:t>
    </dgm:pt>
    <dgm:pt modelId="{7C4EBEC8-D492-43E3-938B-153DA0791A55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 бюджет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35E29-8D18-479F-B82A-93658355B52B}" type="sibTrans" cxnId="{F82CC010-ED2A-40E2-A140-0CB1B13F0AD8}">
      <dgm:prSet/>
      <dgm:spPr/>
      <dgm:t>
        <a:bodyPr/>
        <a:lstStyle/>
        <a:p>
          <a:endParaRPr lang="ru-RU"/>
        </a:p>
      </dgm:t>
    </dgm:pt>
    <dgm:pt modelId="{D40B0413-36C9-48DD-8CA2-0938B80EC245}" type="parTrans" cxnId="{F82CC010-ED2A-40E2-A140-0CB1B13F0AD8}">
      <dgm:prSet/>
      <dgm:spPr/>
      <dgm:t>
        <a:bodyPr/>
        <a:lstStyle/>
        <a:p>
          <a:endParaRPr lang="ru-RU"/>
        </a:p>
      </dgm:t>
    </dgm:pt>
    <dgm:pt modelId="{4449DB43-9DDF-422C-8997-CA91146BAF9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BFBD0-1AB1-4150-9A0D-F8242DE86DD3}" type="parTrans" cxnId="{B44AEE23-41C0-43CC-BD1D-7A0F8DDD0A52}">
      <dgm:prSet/>
      <dgm:spPr/>
      <dgm:t>
        <a:bodyPr/>
        <a:lstStyle/>
        <a:p>
          <a:endParaRPr lang="ru-RU"/>
        </a:p>
      </dgm:t>
    </dgm:pt>
    <dgm:pt modelId="{64E8540D-4D95-46C5-81A0-A5B3BB9250EB}" type="sibTrans" cxnId="{B44AEE23-41C0-43CC-BD1D-7A0F8DDD0A52}">
      <dgm:prSet/>
      <dgm:spPr/>
      <dgm:t>
        <a:bodyPr/>
        <a:lstStyle/>
        <a:p>
          <a:endParaRPr lang="ru-RU"/>
        </a:p>
      </dgm:t>
    </dgm:pt>
    <dgm:pt modelId="{439F6D81-C8E9-4347-8C4F-8F1D83141B32}" type="pres">
      <dgm:prSet presAssocID="{04FDBFDF-929C-4722-B725-3373AF615F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BA8CF0-BC9F-4DED-8A27-647601958729}" type="pres">
      <dgm:prSet presAssocID="{BAF732BC-8D66-42BB-ACB5-A566E9760577}" presName="vertOne" presStyleCnt="0"/>
      <dgm:spPr/>
      <dgm:t>
        <a:bodyPr/>
        <a:lstStyle/>
        <a:p>
          <a:endParaRPr lang="ru-RU"/>
        </a:p>
      </dgm:t>
    </dgm:pt>
    <dgm:pt modelId="{A9E5A0CF-A9FD-4D97-8622-8020B4F6843D}" type="pres">
      <dgm:prSet presAssocID="{BAF732BC-8D66-42BB-ACB5-A566E976057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A9B0BC-55ED-459F-AA0F-3A2980D324AC}" type="pres">
      <dgm:prSet presAssocID="{BAF732BC-8D66-42BB-ACB5-A566E9760577}" presName="parTransOne" presStyleCnt="0"/>
      <dgm:spPr/>
      <dgm:t>
        <a:bodyPr/>
        <a:lstStyle/>
        <a:p>
          <a:endParaRPr lang="ru-RU"/>
        </a:p>
      </dgm:t>
    </dgm:pt>
    <dgm:pt modelId="{982DDA57-604F-45CD-8278-11DF7DFAC298}" type="pres">
      <dgm:prSet presAssocID="{BAF732BC-8D66-42BB-ACB5-A566E9760577}" presName="horzOne" presStyleCnt="0"/>
      <dgm:spPr/>
      <dgm:t>
        <a:bodyPr/>
        <a:lstStyle/>
        <a:p>
          <a:endParaRPr lang="ru-RU"/>
        </a:p>
      </dgm:t>
    </dgm:pt>
    <dgm:pt modelId="{098BA84D-E422-40F5-B4F9-FF83110495FD}" type="pres">
      <dgm:prSet presAssocID="{A8260145-BCA0-44AA-A025-9B039CA66596}" presName="vertTwo" presStyleCnt="0"/>
      <dgm:spPr/>
      <dgm:t>
        <a:bodyPr/>
        <a:lstStyle/>
        <a:p>
          <a:endParaRPr lang="ru-RU"/>
        </a:p>
      </dgm:t>
    </dgm:pt>
    <dgm:pt modelId="{A3BB3890-ED9F-4A1A-A56A-22915A045F37}" type="pres">
      <dgm:prSet presAssocID="{A8260145-BCA0-44AA-A025-9B039CA6659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F6F67F-DA68-41C8-8BD9-C5B090992D15}" type="pres">
      <dgm:prSet presAssocID="{A8260145-BCA0-44AA-A025-9B039CA66596}" presName="parTransTwo" presStyleCnt="0"/>
      <dgm:spPr/>
      <dgm:t>
        <a:bodyPr/>
        <a:lstStyle/>
        <a:p>
          <a:endParaRPr lang="ru-RU"/>
        </a:p>
      </dgm:t>
    </dgm:pt>
    <dgm:pt modelId="{7728E2D1-AC1A-46B3-B848-0EE1404BADE0}" type="pres">
      <dgm:prSet presAssocID="{A8260145-BCA0-44AA-A025-9B039CA66596}" presName="horzTwo" presStyleCnt="0"/>
      <dgm:spPr/>
      <dgm:t>
        <a:bodyPr/>
        <a:lstStyle/>
        <a:p>
          <a:endParaRPr lang="ru-RU"/>
        </a:p>
      </dgm:t>
    </dgm:pt>
    <dgm:pt modelId="{E1E979D3-1392-4036-B947-9B85673E92EB}" type="pres">
      <dgm:prSet presAssocID="{E7B3033B-2CD0-4B6F-8D1B-4A563E14635A}" presName="vertThree" presStyleCnt="0"/>
      <dgm:spPr/>
      <dgm:t>
        <a:bodyPr/>
        <a:lstStyle/>
        <a:p>
          <a:endParaRPr lang="ru-RU"/>
        </a:p>
      </dgm:t>
    </dgm:pt>
    <dgm:pt modelId="{2995A9E5-584C-4318-B20D-F21AA52FBD8B}" type="pres">
      <dgm:prSet presAssocID="{E7B3033B-2CD0-4B6F-8D1B-4A563E14635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C5F74-E17E-44D8-92E3-96E78EBFDFE1}" type="pres">
      <dgm:prSet presAssocID="{E7B3033B-2CD0-4B6F-8D1B-4A563E14635A}" presName="horzThree" presStyleCnt="0"/>
      <dgm:spPr/>
      <dgm:t>
        <a:bodyPr/>
        <a:lstStyle/>
        <a:p>
          <a:endParaRPr lang="ru-RU"/>
        </a:p>
      </dgm:t>
    </dgm:pt>
    <dgm:pt modelId="{CE1AFD14-0F5A-4EF0-88D1-86C7BD1067FD}" type="pres">
      <dgm:prSet presAssocID="{5DEC7ECE-E4E1-4806-B9BE-DD0B14769F48}" presName="sibSpaceThree" presStyleCnt="0"/>
      <dgm:spPr/>
      <dgm:t>
        <a:bodyPr/>
        <a:lstStyle/>
        <a:p>
          <a:endParaRPr lang="ru-RU"/>
        </a:p>
      </dgm:t>
    </dgm:pt>
    <dgm:pt modelId="{8D3DDE8A-1B96-4C66-B549-FF5ACEFCC1B7}" type="pres">
      <dgm:prSet presAssocID="{FCC52342-F28D-419B-9739-EAB4A3B3C392}" presName="vertThree" presStyleCnt="0"/>
      <dgm:spPr/>
      <dgm:t>
        <a:bodyPr/>
        <a:lstStyle/>
        <a:p>
          <a:endParaRPr lang="ru-RU"/>
        </a:p>
      </dgm:t>
    </dgm:pt>
    <dgm:pt modelId="{BBEDC5BC-E6CF-4FBD-8623-6715470D0530}" type="pres">
      <dgm:prSet presAssocID="{FCC52342-F28D-419B-9739-EAB4A3B3C39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EBEBF-1DFB-41C2-8076-77EE8C55C0AE}" type="pres">
      <dgm:prSet presAssocID="{FCC52342-F28D-419B-9739-EAB4A3B3C392}" presName="horzThree" presStyleCnt="0"/>
      <dgm:spPr/>
      <dgm:t>
        <a:bodyPr/>
        <a:lstStyle/>
        <a:p>
          <a:endParaRPr lang="ru-RU"/>
        </a:p>
      </dgm:t>
    </dgm:pt>
    <dgm:pt modelId="{D2B7FF52-EA11-4B99-9B56-05911A78E952}" type="pres">
      <dgm:prSet presAssocID="{22E72F18-8D77-4F3E-9D28-7E07884B8A95}" presName="sibSpaceTwo" presStyleCnt="0"/>
      <dgm:spPr/>
      <dgm:t>
        <a:bodyPr/>
        <a:lstStyle/>
        <a:p>
          <a:endParaRPr lang="ru-RU"/>
        </a:p>
      </dgm:t>
    </dgm:pt>
    <dgm:pt modelId="{DC39F4CE-B5A9-4FE9-BA31-E81177084BDA}" type="pres">
      <dgm:prSet presAssocID="{7C4EBEC8-D492-43E3-938B-153DA0791A55}" presName="vertTwo" presStyleCnt="0"/>
      <dgm:spPr/>
      <dgm:t>
        <a:bodyPr/>
        <a:lstStyle/>
        <a:p>
          <a:endParaRPr lang="ru-RU"/>
        </a:p>
      </dgm:t>
    </dgm:pt>
    <dgm:pt modelId="{27E8F7A0-FC7F-4A1B-9B2F-0C5E471A47E1}" type="pres">
      <dgm:prSet presAssocID="{7C4EBEC8-D492-43E3-938B-153DA0791A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5C92D2-BCDA-423A-A394-DECADFC51A8A}" type="pres">
      <dgm:prSet presAssocID="{7C4EBEC8-D492-43E3-938B-153DA0791A55}" presName="parTransTwo" presStyleCnt="0"/>
      <dgm:spPr/>
      <dgm:t>
        <a:bodyPr/>
        <a:lstStyle/>
        <a:p>
          <a:endParaRPr lang="ru-RU"/>
        </a:p>
      </dgm:t>
    </dgm:pt>
    <dgm:pt modelId="{5E5FE4DC-3857-4C3A-AED7-B89DBB4447A9}" type="pres">
      <dgm:prSet presAssocID="{7C4EBEC8-D492-43E3-938B-153DA0791A55}" presName="horzTwo" presStyleCnt="0"/>
      <dgm:spPr/>
      <dgm:t>
        <a:bodyPr/>
        <a:lstStyle/>
        <a:p>
          <a:endParaRPr lang="ru-RU"/>
        </a:p>
      </dgm:t>
    </dgm:pt>
    <dgm:pt modelId="{FC63D183-C567-46B9-8B0C-5E3F6C274B29}" type="pres">
      <dgm:prSet presAssocID="{F17B7A76-5D42-49E6-984D-7344DFD5961A}" presName="vertThree" presStyleCnt="0"/>
      <dgm:spPr/>
      <dgm:t>
        <a:bodyPr/>
        <a:lstStyle/>
        <a:p>
          <a:endParaRPr lang="ru-RU"/>
        </a:p>
      </dgm:t>
    </dgm:pt>
    <dgm:pt modelId="{A643E184-F4DA-4849-8A41-5381871F1AD9}" type="pres">
      <dgm:prSet presAssocID="{F17B7A76-5D42-49E6-984D-7344DFD5961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4A51F-89E8-4622-AA90-D903E6F9CEEF}" type="pres">
      <dgm:prSet presAssocID="{F17B7A76-5D42-49E6-984D-7344DFD5961A}" presName="horzThree" presStyleCnt="0"/>
      <dgm:spPr/>
      <dgm:t>
        <a:bodyPr/>
        <a:lstStyle/>
        <a:p>
          <a:endParaRPr lang="ru-RU"/>
        </a:p>
      </dgm:t>
    </dgm:pt>
    <dgm:pt modelId="{BE93C373-18E3-436C-84F1-C0A6C334D9EF}" type="pres">
      <dgm:prSet presAssocID="{CCD048A5-BE46-456F-B84F-11E293E82BF6}" presName="sibSpaceThree" presStyleCnt="0"/>
      <dgm:spPr/>
      <dgm:t>
        <a:bodyPr/>
        <a:lstStyle/>
        <a:p>
          <a:endParaRPr lang="ru-RU"/>
        </a:p>
      </dgm:t>
    </dgm:pt>
    <dgm:pt modelId="{BFFB324C-8CFF-47FE-B04A-E3E43E733245}" type="pres">
      <dgm:prSet presAssocID="{4449DB43-9DDF-422C-8997-CA91146BAF94}" presName="vertThree" presStyleCnt="0"/>
      <dgm:spPr/>
      <dgm:t>
        <a:bodyPr/>
        <a:lstStyle/>
        <a:p>
          <a:endParaRPr lang="ru-RU"/>
        </a:p>
      </dgm:t>
    </dgm:pt>
    <dgm:pt modelId="{14D397FA-9021-4B4F-BCE6-F2BD2F8E733C}" type="pres">
      <dgm:prSet presAssocID="{4449DB43-9DDF-422C-8997-CA91146BAF9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9233C-71D3-451C-8ED9-6EAE0739CA21}" type="pres">
      <dgm:prSet presAssocID="{4449DB43-9DDF-422C-8997-CA91146BAF94}" presName="horzThree" presStyleCnt="0"/>
      <dgm:spPr/>
      <dgm:t>
        <a:bodyPr/>
        <a:lstStyle/>
        <a:p>
          <a:endParaRPr lang="ru-RU"/>
        </a:p>
      </dgm:t>
    </dgm:pt>
  </dgm:ptLst>
  <dgm:cxnLst>
    <dgm:cxn modelId="{B44AEE23-41C0-43CC-BD1D-7A0F8DDD0A52}" srcId="{7C4EBEC8-D492-43E3-938B-153DA0791A55}" destId="{4449DB43-9DDF-422C-8997-CA91146BAF94}" srcOrd="1" destOrd="0" parTransId="{7D9BFBD0-1AB1-4150-9A0D-F8242DE86DD3}" sibTransId="{64E8540D-4D95-46C5-81A0-A5B3BB9250EB}"/>
    <dgm:cxn modelId="{493F1F0D-97B0-44C5-B2F1-977407EFABB5}" type="presOf" srcId="{FCC52342-F28D-419B-9739-EAB4A3B3C392}" destId="{BBEDC5BC-E6CF-4FBD-8623-6715470D0530}" srcOrd="0" destOrd="0" presId="urn:microsoft.com/office/officeart/2005/8/layout/hierarchy4"/>
    <dgm:cxn modelId="{82F1C559-CFE2-44F4-B0D2-3D251A7297D6}" type="presOf" srcId="{F17B7A76-5D42-49E6-984D-7344DFD5961A}" destId="{A643E184-F4DA-4849-8A41-5381871F1AD9}" srcOrd="0" destOrd="0" presId="urn:microsoft.com/office/officeart/2005/8/layout/hierarchy4"/>
    <dgm:cxn modelId="{A1B06F2A-16D9-4D78-8D1C-DF7B81DF6409}" srcId="{A8260145-BCA0-44AA-A025-9B039CA66596}" destId="{FCC52342-F28D-419B-9739-EAB4A3B3C392}" srcOrd="1" destOrd="0" parTransId="{205FFA69-5D45-41AC-A079-5CB7F76E3D64}" sibTransId="{D41779E9-71F5-430F-9544-F92D5BFC9371}"/>
    <dgm:cxn modelId="{74C7033E-8B5A-4D94-B337-59B20509298C}" type="presOf" srcId="{7C4EBEC8-D492-43E3-938B-153DA0791A55}" destId="{27E8F7A0-FC7F-4A1B-9B2F-0C5E471A47E1}" srcOrd="0" destOrd="0" presId="urn:microsoft.com/office/officeart/2005/8/layout/hierarchy4"/>
    <dgm:cxn modelId="{109256F3-FCF0-4219-A2F3-3E6E1B5F75B0}" type="presOf" srcId="{A8260145-BCA0-44AA-A025-9B039CA66596}" destId="{A3BB3890-ED9F-4A1A-A56A-22915A045F37}" srcOrd="0" destOrd="0" presId="urn:microsoft.com/office/officeart/2005/8/layout/hierarchy4"/>
    <dgm:cxn modelId="{F2EB846E-353E-4746-8C69-B6E0E5752CB4}" srcId="{7C4EBEC8-D492-43E3-938B-153DA0791A55}" destId="{F17B7A76-5D42-49E6-984D-7344DFD5961A}" srcOrd="0" destOrd="0" parTransId="{002805D7-ADBD-43E0-A68D-61C0388E65DC}" sibTransId="{CCD048A5-BE46-456F-B84F-11E293E82BF6}"/>
    <dgm:cxn modelId="{8C5E4D0B-6350-4888-A98F-6D9A32E2EE33}" type="presOf" srcId="{BAF732BC-8D66-42BB-ACB5-A566E9760577}" destId="{A9E5A0CF-A9FD-4D97-8622-8020B4F6843D}" srcOrd="0" destOrd="0" presId="urn:microsoft.com/office/officeart/2005/8/layout/hierarchy4"/>
    <dgm:cxn modelId="{F82CC010-ED2A-40E2-A140-0CB1B13F0AD8}" srcId="{BAF732BC-8D66-42BB-ACB5-A566E9760577}" destId="{7C4EBEC8-D492-43E3-938B-153DA0791A55}" srcOrd="1" destOrd="0" parTransId="{D40B0413-36C9-48DD-8CA2-0938B80EC245}" sibTransId="{A2935E29-8D18-479F-B82A-93658355B52B}"/>
    <dgm:cxn modelId="{1A04ED00-1F6A-4957-9B8E-08D06399981C}" srcId="{04FDBFDF-929C-4722-B725-3373AF615F84}" destId="{BAF732BC-8D66-42BB-ACB5-A566E9760577}" srcOrd="0" destOrd="0" parTransId="{27A6C9A1-D661-4B5D-A0E5-03D7C5980F7B}" sibTransId="{DABD6B50-3F77-4D73-B157-BF3D03F53B76}"/>
    <dgm:cxn modelId="{4DC84514-D2CC-484D-AB02-4CA123907E6C}" srcId="{A8260145-BCA0-44AA-A025-9B039CA66596}" destId="{E7B3033B-2CD0-4B6F-8D1B-4A563E14635A}" srcOrd="0" destOrd="0" parTransId="{3A8B18F1-F9F3-457B-90BE-4AC8F059F562}" sibTransId="{5DEC7ECE-E4E1-4806-B9BE-DD0B14769F48}"/>
    <dgm:cxn modelId="{21F2B7CE-D69D-4E5E-BC3A-6E5E78B2D401}" type="presOf" srcId="{E7B3033B-2CD0-4B6F-8D1B-4A563E14635A}" destId="{2995A9E5-584C-4318-B20D-F21AA52FBD8B}" srcOrd="0" destOrd="0" presId="urn:microsoft.com/office/officeart/2005/8/layout/hierarchy4"/>
    <dgm:cxn modelId="{FC9930CC-BF31-462B-8AFA-A60236DE0906}" srcId="{BAF732BC-8D66-42BB-ACB5-A566E9760577}" destId="{A8260145-BCA0-44AA-A025-9B039CA66596}" srcOrd="0" destOrd="0" parTransId="{060E19BD-22BB-4CB1-8C6C-BE34D264053F}" sibTransId="{22E72F18-8D77-4F3E-9D28-7E07884B8A95}"/>
    <dgm:cxn modelId="{C26397A3-9078-4A1E-9850-DCC30704B5DB}" type="presOf" srcId="{4449DB43-9DDF-422C-8997-CA91146BAF94}" destId="{14D397FA-9021-4B4F-BCE6-F2BD2F8E733C}" srcOrd="0" destOrd="0" presId="urn:microsoft.com/office/officeart/2005/8/layout/hierarchy4"/>
    <dgm:cxn modelId="{58C27DB0-2D35-460F-8716-6BCCF50E8D76}" type="presOf" srcId="{04FDBFDF-929C-4722-B725-3373AF615F84}" destId="{439F6D81-C8E9-4347-8C4F-8F1D83141B32}" srcOrd="0" destOrd="0" presId="urn:microsoft.com/office/officeart/2005/8/layout/hierarchy4"/>
    <dgm:cxn modelId="{4F911604-4E84-445A-8872-3BEDD65E47F3}" type="presParOf" srcId="{439F6D81-C8E9-4347-8C4F-8F1D83141B32}" destId="{31BA8CF0-BC9F-4DED-8A27-647601958729}" srcOrd="0" destOrd="0" presId="urn:microsoft.com/office/officeart/2005/8/layout/hierarchy4"/>
    <dgm:cxn modelId="{1985614A-F401-4907-AEB1-4715B4B292F4}" type="presParOf" srcId="{31BA8CF0-BC9F-4DED-8A27-647601958729}" destId="{A9E5A0CF-A9FD-4D97-8622-8020B4F6843D}" srcOrd="0" destOrd="0" presId="urn:microsoft.com/office/officeart/2005/8/layout/hierarchy4"/>
    <dgm:cxn modelId="{0C9B11F1-5089-412A-A4C4-B3D075D48357}" type="presParOf" srcId="{31BA8CF0-BC9F-4DED-8A27-647601958729}" destId="{97A9B0BC-55ED-459F-AA0F-3A2980D324AC}" srcOrd="1" destOrd="0" presId="urn:microsoft.com/office/officeart/2005/8/layout/hierarchy4"/>
    <dgm:cxn modelId="{BEB6DB01-1B80-4CC5-99EC-00BF86DCF9B6}" type="presParOf" srcId="{31BA8CF0-BC9F-4DED-8A27-647601958729}" destId="{982DDA57-604F-45CD-8278-11DF7DFAC298}" srcOrd="2" destOrd="0" presId="urn:microsoft.com/office/officeart/2005/8/layout/hierarchy4"/>
    <dgm:cxn modelId="{4D4886A5-35E8-45A0-8DD1-CAF723A976CC}" type="presParOf" srcId="{982DDA57-604F-45CD-8278-11DF7DFAC298}" destId="{098BA84D-E422-40F5-B4F9-FF83110495FD}" srcOrd="0" destOrd="0" presId="urn:microsoft.com/office/officeart/2005/8/layout/hierarchy4"/>
    <dgm:cxn modelId="{16DFAF5C-9C64-4FAD-BE69-093883DBCF75}" type="presParOf" srcId="{098BA84D-E422-40F5-B4F9-FF83110495FD}" destId="{A3BB3890-ED9F-4A1A-A56A-22915A045F37}" srcOrd="0" destOrd="0" presId="urn:microsoft.com/office/officeart/2005/8/layout/hierarchy4"/>
    <dgm:cxn modelId="{C8E3CEEF-8CC1-4EDC-B5CF-775A56379BB6}" type="presParOf" srcId="{098BA84D-E422-40F5-B4F9-FF83110495FD}" destId="{D0F6F67F-DA68-41C8-8BD9-C5B090992D15}" srcOrd="1" destOrd="0" presId="urn:microsoft.com/office/officeart/2005/8/layout/hierarchy4"/>
    <dgm:cxn modelId="{FF4B585A-47FC-4F84-A18D-DE9E5E15B7D6}" type="presParOf" srcId="{098BA84D-E422-40F5-B4F9-FF83110495FD}" destId="{7728E2D1-AC1A-46B3-B848-0EE1404BADE0}" srcOrd="2" destOrd="0" presId="urn:microsoft.com/office/officeart/2005/8/layout/hierarchy4"/>
    <dgm:cxn modelId="{0468D87E-C885-4FE7-B678-FCC89E34FBA9}" type="presParOf" srcId="{7728E2D1-AC1A-46B3-B848-0EE1404BADE0}" destId="{E1E979D3-1392-4036-B947-9B85673E92EB}" srcOrd="0" destOrd="0" presId="urn:microsoft.com/office/officeart/2005/8/layout/hierarchy4"/>
    <dgm:cxn modelId="{E6D89DE2-4E10-4E90-932C-53F89E542420}" type="presParOf" srcId="{E1E979D3-1392-4036-B947-9B85673E92EB}" destId="{2995A9E5-584C-4318-B20D-F21AA52FBD8B}" srcOrd="0" destOrd="0" presId="urn:microsoft.com/office/officeart/2005/8/layout/hierarchy4"/>
    <dgm:cxn modelId="{70C856C5-52F5-49E3-8B15-CDEA5E407B04}" type="presParOf" srcId="{E1E979D3-1392-4036-B947-9B85673E92EB}" destId="{6BBC5F74-E17E-44D8-92E3-96E78EBFDFE1}" srcOrd="1" destOrd="0" presId="urn:microsoft.com/office/officeart/2005/8/layout/hierarchy4"/>
    <dgm:cxn modelId="{58DB9B47-2D3E-45E5-815D-3B5388B11018}" type="presParOf" srcId="{7728E2D1-AC1A-46B3-B848-0EE1404BADE0}" destId="{CE1AFD14-0F5A-4EF0-88D1-86C7BD1067FD}" srcOrd="1" destOrd="0" presId="urn:microsoft.com/office/officeart/2005/8/layout/hierarchy4"/>
    <dgm:cxn modelId="{75976412-2434-4010-BEB8-503058981FAF}" type="presParOf" srcId="{7728E2D1-AC1A-46B3-B848-0EE1404BADE0}" destId="{8D3DDE8A-1B96-4C66-B549-FF5ACEFCC1B7}" srcOrd="2" destOrd="0" presId="urn:microsoft.com/office/officeart/2005/8/layout/hierarchy4"/>
    <dgm:cxn modelId="{FE734B7B-2C28-44E0-A18E-E8C447C63FF0}" type="presParOf" srcId="{8D3DDE8A-1B96-4C66-B549-FF5ACEFCC1B7}" destId="{BBEDC5BC-E6CF-4FBD-8623-6715470D0530}" srcOrd="0" destOrd="0" presId="urn:microsoft.com/office/officeart/2005/8/layout/hierarchy4"/>
    <dgm:cxn modelId="{E4798C11-628E-4019-88F1-9A2E6524F3D8}" type="presParOf" srcId="{8D3DDE8A-1B96-4C66-B549-FF5ACEFCC1B7}" destId="{621EBEBF-1DFB-41C2-8076-77EE8C55C0AE}" srcOrd="1" destOrd="0" presId="urn:microsoft.com/office/officeart/2005/8/layout/hierarchy4"/>
    <dgm:cxn modelId="{ED0673C3-F50E-48D2-A38A-743E7F434C16}" type="presParOf" srcId="{982DDA57-604F-45CD-8278-11DF7DFAC298}" destId="{D2B7FF52-EA11-4B99-9B56-05911A78E952}" srcOrd="1" destOrd="0" presId="urn:microsoft.com/office/officeart/2005/8/layout/hierarchy4"/>
    <dgm:cxn modelId="{9D811FAF-8EA4-4D61-8D58-F2B2AE5B11A5}" type="presParOf" srcId="{982DDA57-604F-45CD-8278-11DF7DFAC298}" destId="{DC39F4CE-B5A9-4FE9-BA31-E81177084BDA}" srcOrd="2" destOrd="0" presId="urn:microsoft.com/office/officeart/2005/8/layout/hierarchy4"/>
    <dgm:cxn modelId="{C8D24593-DB1E-4FE9-989A-7DAE4A36F3AF}" type="presParOf" srcId="{DC39F4CE-B5A9-4FE9-BA31-E81177084BDA}" destId="{27E8F7A0-FC7F-4A1B-9B2F-0C5E471A47E1}" srcOrd="0" destOrd="0" presId="urn:microsoft.com/office/officeart/2005/8/layout/hierarchy4"/>
    <dgm:cxn modelId="{1467BF44-E68A-4455-B9B3-B916F47EA303}" type="presParOf" srcId="{DC39F4CE-B5A9-4FE9-BA31-E81177084BDA}" destId="{4F5C92D2-BCDA-423A-A394-DECADFC51A8A}" srcOrd="1" destOrd="0" presId="urn:microsoft.com/office/officeart/2005/8/layout/hierarchy4"/>
    <dgm:cxn modelId="{5453B4F8-AB65-4AA4-951D-0D813AEB9316}" type="presParOf" srcId="{DC39F4CE-B5A9-4FE9-BA31-E81177084BDA}" destId="{5E5FE4DC-3857-4C3A-AED7-B89DBB4447A9}" srcOrd="2" destOrd="0" presId="urn:microsoft.com/office/officeart/2005/8/layout/hierarchy4"/>
    <dgm:cxn modelId="{48DCEF16-5BB8-435C-A156-6A5F2E9191D8}" type="presParOf" srcId="{5E5FE4DC-3857-4C3A-AED7-B89DBB4447A9}" destId="{FC63D183-C567-46B9-8B0C-5E3F6C274B29}" srcOrd="0" destOrd="0" presId="urn:microsoft.com/office/officeart/2005/8/layout/hierarchy4"/>
    <dgm:cxn modelId="{EF8922CC-7F40-4430-AAFE-6941D51A363A}" type="presParOf" srcId="{FC63D183-C567-46B9-8B0C-5E3F6C274B29}" destId="{A643E184-F4DA-4849-8A41-5381871F1AD9}" srcOrd="0" destOrd="0" presId="urn:microsoft.com/office/officeart/2005/8/layout/hierarchy4"/>
    <dgm:cxn modelId="{99D2C551-D316-4027-B21A-4E2A134D8122}" type="presParOf" srcId="{FC63D183-C567-46B9-8B0C-5E3F6C274B29}" destId="{2CA4A51F-89E8-4622-AA90-D903E6F9CEEF}" srcOrd="1" destOrd="0" presId="urn:microsoft.com/office/officeart/2005/8/layout/hierarchy4"/>
    <dgm:cxn modelId="{B7FCC631-FACE-439B-866E-E572DD937AB7}" type="presParOf" srcId="{5E5FE4DC-3857-4C3A-AED7-B89DBB4447A9}" destId="{BE93C373-18E3-436C-84F1-C0A6C334D9EF}" srcOrd="1" destOrd="0" presId="urn:microsoft.com/office/officeart/2005/8/layout/hierarchy4"/>
    <dgm:cxn modelId="{B4237D2E-DC3C-4AA0-AE0B-9D3A0463FA3D}" type="presParOf" srcId="{5E5FE4DC-3857-4C3A-AED7-B89DBB4447A9}" destId="{BFFB324C-8CFF-47FE-B04A-E3E43E733245}" srcOrd="2" destOrd="0" presId="urn:microsoft.com/office/officeart/2005/8/layout/hierarchy4"/>
    <dgm:cxn modelId="{D0547785-C9A8-45CC-B446-2BD4152957CD}" type="presParOf" srcId="{BFFB324C-8CFF-47FE-B04A-E3E43E733245}" destId="{14D397FA-9021-4B4F-BCE6-F2BD2F8E733C}" srcOrd="0" destOrd="0" presId="urn:microsoft.com/office/officeart/2005/8/layout/hierarchy4"/>
    <dgm:cxn modelId="{E43C8A91-E9E0-414E-B512-B97C930950EE}" type="presParOf" srcId="{BFFB324C-8CFF-47FE-B04A-E3E43E733245}" destId="{25B9233C-71D3-451C-8ED9-6EAE0739CA2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BFDF-929C-4722-B725-3373AF615F84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F732BC-8D66-42BB-ACB5-A566E976057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по взаимодействию детского сада и семьи по повышению финансовой грамотности дошкольников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6C9A1-D661-4B5D-A0E5-03D7C5980F7B}" type="parTrans" cxnId="{1A04ED00-1F6A-4957-9B8E-08D06399981C}">
      <dgm:prSet/>
      <dgm:spPr/>
      <dgm:t>
        <a:bodyPr/>
        <a:lstStyle/>
        <a:p>
          <a:endParaRPr lang="ru-RU"/>
        </a:p>
      </dgm:t>
    </dgm:pt>
    <dgm:pt modelId="{DABD6B50-3F77-4D73-B157-BF3D03F53B76}" type="sibTrans" cxnId="{1A04ED00-1F6A-4957-9B8E-08D06399981C}">
      <dgm:prSet/>
      <dgm:spPr/>
      <dgm:t>
        <a:bodyPr/>
        <a:lstStyle/>
        <a:p>
          <a:endParaRPr lang="ru-RU"/>
        </a:p>
      </dgm:t>
    </dgm:pt>
    <dgm:pt modelId="{A8260145-BCA0-44AA-A025-9B039CA665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стимулированию мотивации родительской активности.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19BD-22BB-4CB1-8C6C-BE34D264053F}" type="parTrans" cxnId="{FC9930CC-BF31-462B-8AFA-A60236DE0906}">
      <dgm:prSet/>
      <dgm:spPr/>
      <dgm:t>
        <a:bodyPr/>
        <a:lstStyle/>
        <a:p>
          <a:endParaRPr lang="ru-RU"/>
        </a:p>
      </dgm:t>
    </dgm:pt>
    <dgm:pt modelId="{22E72F18-8D77-4F3E-9D28-7E07884B8A95}" type="sibTrans" cxnId="{FC9930CC-BF31-462B-8AFA-A60236DE0906}">
      <dgm:prSet/>
      <dgm:spPr/>
      <dgm:t>
        <a:bodyPr/>
        <a:lstStyle/>
        <a:p>
          <a:endParaRPr lang="ru-RU"/>
        </a:p>
      </dgm:t>
    </dgm:pt>
    <dgm:pt modelId="{5F7EB6FB-A485-4CA1-A922-2332A3CE43A8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у родителей практических навыков через активные формы взаимодействия.</a:t>
          </a:r>
        </a:p>
      </dgm:t>
    </dgm:pt>
    <dgm:pt modelId="{9E0977CB-81A2-438D-8E9D-CCBC7D50EB6A}" type="parTrans" cxnId="{2073CCFC-8946-4C0F-BCA4-E92D2231D367}">
      <dgm:prSet/>
      <dgm:spPr/>
      <dgm:t>
        <a:bodyPr/>
        <a:lstStyle/>
        <a:p>
          <a:endParaRPr lang="ru-RU"/>
        </a:p>
      </dgm:t>
    </dgm:pt>
    <dgm:pt modelId="{99E4B1A3-81A6-4148-930F-7C85BA819BBB}" type="sibTrans" cxnId="{2073CCFC-8946-4C0F-BCA4-E92D2231D367}">
      <dgm:prSet/>
      <dgm:spPr/>
      <dgm:t>
        <a:bodyPr/>
        <a:lstStyle/>
        <a:p>
          <a:endParaRPr lang="ru-RU"/>
        </a:p>
      </dgm:t>
    </dgm:pt>
    <dgm:pt modelId="{57A36FBA-056A-4AF9-9B1C-9248A1E155F7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атмосферу взаимопонимания, общности интересов.</a:t>
          </a:r>
        </a:p>
      </dgm:t>
    </dgm:pt>
    <dgm:pt modelId="{06711E66-15C9-41BA-AEB7-245F8B2B2238}" type="parTrans" cxnId="{757E5BB7-A17B-4988-BD78-003B2EA1CF91}">
      <dgm:prSet/>
      <dgm:spPr/>
      <dgm:t>
        <a:bodyPr/>
        <a:lstStyle/>
        <a:p>
          <a:endParaRPr lang="ru-RU"/>
        </a:p>
      </dgm:t>
    </dgm:pt>
    <dgm:pt modelId="{40BC1D83-1266-408C-8AE5-2F734F75699C}" type="sibTrans" cxnId="{757E5BB7-A17B-4988-BD78-003B2EA1CF91}">
      <dgm:prSet/>
      <dgm:spPr/>
      <dgm:t>
        <a:bodyPr/>
        <a:lstStyle/>
        <a:p>
          <a:endParaRPr lang="ru-RU"/>
        </a:p>
      </dgm:t>
    </dgm:pt>
    <dgm:pt modelId="{980F554A-001D-4320-8FC5-9049CCB569B6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совместную деятельность по созданию условий для становления финансовой грамотности ребенка-дошкольника</a:t>
          </a:r>
        </a:p>
      </dgm:t>
    </dgm:pt>
    <dgm:pt modelId="{7BD3F215-E71F-4920-9BDA-7988D1DB7B7C}" type="parTrans" cxnId="{84D7B412-14C4-4B57-A8C9-D961C477548A}">
      <dgm:prSet/>
      <dgm:spPr/>
      <dgm:t>
        <a:bodyPr/>
        <a:lstStyle/>
        <a:p>
          <a:endParaRPr lang="ru-RU"/>
        </a:p>
      </dgm:t>
    </dgm:pt>
    <dgm:pt modelId="{D3619A70-891F-41FA-97A2-AE41B227D145}" type="sibTrans" cxnId="{84D7B412-14C4-4B57-A8C9-D961C477548A}">
      <dgm:prSet/>
      <dgm:spPr/>
      <dgm:t>
        <a:bodyPr/>
        <a:lstStyle/>
        <a:p>
          <a:endParaRPr lang="ru-RU"/>
        </a:p>
      </dgm:t>
    </dgm:pt>
    <dgm:pt modelId="{F6BAC2BC-925C-46D8-93F2-B4F27A291F20}" type="pres">
      <dgm:prSet presAssocID="{04FDBFDF-929C-4722-B725-3373AF615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F07AF-D6D4-49A9-8B6E-078039238DF4}" type="pres">
      <dgm:prSet presAssocID="{BAF732BC-8D66-42BB-ACB5-A566E9760577}" presName="parentLin" presStyleCnt="0"/>
      <dgm:spPr/>
      <dgm:t>
        <a:bodyPr/>
        <a:lstStyle/>
        <a:p>
          <a:endParaRPr lang="ru-RU"/>
        </a:p>
      </dgm:t>
    </dgm:pt>
    <dgm:pt modelId="{053142CE-D1DD-4C2D-9B3A-3AB4EECDDC7B}" type="pres">
      <dgm:prSet presAssocID="{BAF732BC-8D66-42BB-ACB5-A566E97605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04C5A5E-E701-408E-BADA-92E77A1858C1}" type="pres">
      <dgm:prSet presAssocID="{BAF732BC-8D66-42BB-ACB5-A566E9760577}" presName="parentText" presStyleLbl="node1" presStyleIdx="0" presStyleCnt="1" custScaleX="130153" custScaleY="1241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52A9-45F1-47ED-AA37-338CDCC4E161}" type="pres">
      <dgm:prSet presAssocID="{BAF732BC-8D66-42BB-ACB5-A566E9760577}" presName="negativeSpace" presStyleCnt="0"/>
      <dgm:spPr/>
      <dgm:t>
        <a:bodyPr/>
        <a:lstStyle/>
        <a:p>
          <a:endParaRPr lang="ru-RU"/>
        </a:p>
      </dgm:t>
    </dgm:pt>
    <dgm:pt modelId="{C105519D-A0F0-49D0-AF4E-DBD039026EB1}" type="pres">
      <dgm:prSet presAssocID="{BAF732BC-8D66-42BB-ACB5-A566E9760577}" presName="childText" presStyleLbl="conFgAcc1" presStyleIdx="0" presStyleCnt="1" custScaleY="194440" custLinFactNeighborX="855" custLinFactNeighborY="9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64B9A-45EE-485C-A815-EF50BEEA2FEC}" type="presOf" srcId="{04FDBFDF-929C-4722-B725-3373AF615F84}" destId="{F6BAC2BC-925C-46D8-93F2-B4F27A291F20}" srcOrd="0" destOrd="0" presId="urn:microsoft.com/office/officeart/2005/8/layout/list1"/>
    <dgm:cxn modelId="{69DAC3F7-7E5A-4D7B-8112-D909C6802801}" type="presOf" srcId="{57A36FBA-056A-4AF9-9B1C-9248A1E155F7}" destId="{C105519D-A0F0-49D0-AF4E-DBD039026EB1}" srcOrd="0" destOrd="2" presId="urn:microsoft.com/office/officeart/2005/8/layout/list1"/>
    <dgm:cxn modelId="{9C83AEC8-A52F-4B09-8A00-7CC62D93FC5C}" type="presOf" srcId="{BAF732BC-8D66-42BB-ACB5-A566E9760577}" destId="{053142CE-D1DD-4C2D-9B3A-3AB4EECDDC7B}" srcOrd="0" destOrd="0" presId="urn:microsoft.com/office/officeart/2005/8/layout/list1"/>
    <dgm:cxn modelId="{FC9930CC-BF31-462B-8AFA-A60236DE0906}" srcId="{BAF732BC-8D66-42BB-ACB5-A566E9760577}" destId="{A8260145-BCA0-44AA-A025-9B039CA66596}" srcOrd="0" destOrd="0" parTransId="{060E19BD-22BB-4CB1-8C6C-BE34D264053F}" sibTransId="{22E72F18-8D77-4F3E-9D28-7E07884B8A95}"/>
    <dgm:cxn modelId="{1A04ED00-1F6A-4957-9B8E-08D06399981C}" srcId="{04FDBFDF-929C-4722-B725-3373AF615F84}" destId="{BAF732BC-8D66-42BB-ACB5-A566E9760577}" srcOrd="0" destOrd="0" parTransId="{27A6C9A1-D661-4B5D-A0E5-03D7C5980F7B}" sibTransId="{DABD6B50-3F77-4D73-B157-BF3D03F53B76}"/>
    <dgm:cxn modelId="{2073CCFC-8946-4C0F-BCA4-E92D2231D367}" srcId="{BAF732BC-8D66-42BB-ACB5-A566E9760577}" destId="{5F7EB6FB-A485-4CA1-A922-2332A3CE43A8}" srcOrd="1" destOrd="0" parTransId="{9E0977CB-81A2-438D-8E9D-CCBC7D50EB6A}" sibTransId="{99E4B1A3-81A6-4148-930F-7C85BA819BBB}"/>
    <dgm:cxn modelId="{EE43899F-29B4-4D47-8AEB-635AE0D82E57}" type="presOf" srcId="{A8260145-BCA0-44AA-A025-9B039CA66596}" destId="{C105519D-A0F0-49D0-AF4E-DBD039026EB1}" srcOrd="0" destOrd="0" presId="urn:microsoft.com/office/officeart/2005/8/layout/list1"/>
    <dgm:cxn modelId="{6D8C1BDD-D8F7-4556-BB0C-073AD6C9AE03}" type="presOf" srcId="{BAF732BC-8D66-42BB-ACB5-A566E9760577}" destId="{A04C5A5E-E701-408E-BADA-92E77A1858C1}" srcOrd="1" destOrd="0" presId="urn:microsoft.com/office/officeart/2005/8/layout/list1"/>
    <dgm:cxn modelId="{5D5E5132-995F-4024-A67A-FF046EB8C7ED}" type="presOf" srcId="{5F7EB6FB-A485-4CA1-A922-2332A3CE43A8}" destId="{C105519D-A0F0-49D0-AF4E-DBD039026EB1}" srcOrd="0" destOrd="1" presId="urn:microsoft.com/office/officeart/2005/8/layout/list1"/>
    <dgm:cxn modelId="{757E5BB7-A17B-4988-BD78-003B2EA1CF91}" srcId="{BAF732BC-8D66-42BB-ACB5-A566E9760577}" destId="{57A36FBA-056A-4AF9-9B1C-9248A1E155F7}" srcOrd="2" destOrd="0" parTransId="{06711E66-15C9-41BA-AEB7-245F8B2B2238}" sibTransId="{40BC1D83-1266-408C-8AE5-2F734F75699C}"/>
    <dgm:cxn modelId="{84D7B412-14C4-4B57-A8C9-D961C477548A}" srcId="{BAF732BC-8D66-42BB-ACB5-A566E9760577}" destId="{980F554A-001D-4320-8FC5-9049CCB569B6}" srcOrd="3" destOrd="0" parTransId="{7BD3F215-E71F-4920-9BDA-7988D1DB7B7C}" sibTransId="{D3619A70-891F-41FA-97A2-AE41B227D145}"/>
    <dgm:cxn modelId="{F4F0E74C-6082-48E1-AF0E-0D52B48D7025}" type="presOf" srcId="{980F554A-001D-4320-8FC5-9049CCB569B6}" destId="{C105519D-A0F0-49D0-AF4E-DBD039026EB1}" srcOrd="0" destOrd="3" presId="urn:microsoft.com/office/officeart/2005/8/layout/list1"/>
    <dgm:cxn modelId="{9374BC03-226B-4D77-B225-0900EDA4605A}" type="presParOf" srcId="{F6BAC2BC-925C-46D8-93F2-B4F27A291F20}" destId="{A87F07AF-D6D4-49A9-8B6E-078039238DF4}" srcOrd="0" destOrd="0" presId="urn:microsoft.com/office/officeart/2005/8/layout/list1"/>
    <dgm:cxn modelId="{212F49FB-50AB-40E1-BC87-5BD3E3A6BF9E}" type="presParOf" srcId="{A87F07AF-D6D4-49A9-8B6E-078039238DF4}" destId="{053142CE-D1DD-4C2D-9B3A-3AB4EECDDC7B}" srcOrd="0" destOrd="0" presId="urn:microsoft.com/office/officeart/2005/8/layout/list1"/>
    <dgm:cxn modelId="{192A442E-D8D6-4351-87DF-92A7066A5302}" type="presParOf" srcId="{A87F07AF-D6D4-49A9-8B6E-078039238DF4}" destId="{A04C5A5E-E701-408E-BADA-92E77A1858C1}" srcOrd="1" destOrd="0" presId="urn:microsoft.com/office/officeart/2005/8/layout/list1"/>
    <dgm:cxn modelId="{06913791-AD74-489C-B6DC-B67F680E1A5C}" type="presParOf" srcId="{F6BAC2BC-925C-46D8-93F2-B4F27A291F20}" destId="{5D3252A9-45F1-47ED-AA37-338CDCC4E161}" srcOrd="1" destOrd="0" presId="urn:microsoft.com/office/officeart/2005/8/layout/list1"/>
    <dgm:cxn modelId="{539EF919-A126-41BC-88CA-400040A8920B}" type="presParOf" srcId="{F6BAC2BC-925C-46D8-93F2-B4F27A291F20}" destId="{C105519D-A0F0-49D0-AF4E-DBD039026E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BFDF-929C-4722-B725-3373AF615F84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F732BC-8D66-42BB-ACB5-A566E9760577}">
      <dgm:prSet phldrT="[Текст]" custT="1"/>
      <dgm:spPr/>
      <dgm:t>
        <a:bodyPr/>
        <a:lstStyle/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 взаимодействия </a:t>
          </a:r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детского сада и семьи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6C9A1-D661-4B5D-A0E5-03D7C5980F7B}" type="parTrans" cxnId="{1A04ED00-1F6A-4957-9B8E-08D06399981C}">
      <dgm:prSet/>
      <dgm:spPr/>
      <dgm:t>
        <a:bodyPr/>
        <a:lstStyle/>
        <a:p>
          <a:endParaRPr lang="ru-RU"/>
        </a:p>
      </dgm:t>
    </dgm:pt>
    <dgm:pt modelId="{DABD6B50-3F77-4D73-B157-BF3D03F53B76}" type="sibTrans" cxnId="{1A04ED00-1F6A-4957-9B8E-08D06399981C}">
      <dgm:prSet/>
      <dgm:spPr/>
      <dgm:t>
        <a:bodyPr/>
        <a:lstStyle/>
        <a:p>
          <a:endParaRPr lang="ru-RU"/>
        </a:p>
      </dgm:t>
    </dgm:pt>
    <dgm:pt modelId="{A8260145-BCA0-44AA-A025-9B039CA665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преемственности согласованных действий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19BD-22BB-4CB1-8C6C-BE34D264053F}" type="parTrans" cxnId="{FC9930CC-BF31-462B-8AFA-A60236DE0906}">
      <dgm:prSet/>
      <dgm:spPr/>
      <dgm:t>
        <a:bodyPr/>
        <a:lstStyle/>
        <a:p>
          <a:endParaRPr lang="ru-RU"/>
        </a:p>
      </dgm:t>
    </dgm:pt>
    <dgm:pt modelId="{22E72F18-8D77-4F3E-9D28-7E07884B8A95}" type="sibTrans" cxnId="{FC9930CC-BF31-462B-8AFA-A60236DE0906}">
      <dgm:prSet/>
      <dgm:spPr/>
      <dgm:t>
        <a:bodyPr/>
        <a:lstStyle/>
        <a:p>
          <a:endParaRPr lang="ru-RU"/>
        </a:p>
      </dgm:t>
    </dgm:pt>
    <dgm:pt modelId="{88FFA11F-D788-4B8A-84A8-F9CA6D2720B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открытости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C5374-B726-44FE-B058-44F0AFA21531}" type="parTrans" cxnId="{ED3AEA62-F0E7-4078-AF0C-B29D3ECAF760}">
      <dgm:prSet/>
      <dgm:spPr/>
      <dgm:t>
        <a:bodyPr/>
        <a:lstStyle/>
        <a:p>
          <a:endParaRPr lang="ru-RU"/>
        </a:p>
      </dgm:t>
    </dgm:pt>
    <dgm:pt modelId="{91D8F527-412F-48D0-903E-EE15BA913CC1}" type="sibTrans" cxnId="{ED3AEA62-F0E7-4078-AF0C-B29D3ECAF760}">
      <dgm:prSet/>
      <dgm:spPr/>
      <dgm:t>
        <a:bodyPr/>
        <a:lstStyle/>
        <a:p>
          <a:endParaRPr lang="ru-RU"/>
        </a:p>
      </dgm:t>
    </dgm:pt>
    <dgm:pt modelId="{A1D40D71-14EF-4D48-B181-3B50E073BFF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индивидуального подхода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28A1C-4EA3-483E-8FE8-89DC9F2BF3CC}" type="parTrans" cxnId="{3B4DD8BD-47EA-499D-A5C5-17D829EA14AF}">
      <dgm:prSet/>
      <dgm:spPr/>
      <dgm:t>
        <a:bodyPr/>
        <a:lstStyle/>
        <a:p>
          <a:endParaRPr lang="ru-RU"/>
        </a:p>
      </dgm:t>
    </dgm:pt>
    <dgm:pt modelId="{687F6C7A-B789-4347-A37C-9587DF632164}" type="sibTrans" cxnId="{3B4DD8BD-47EA-499D-A5C5-17D829EA14AF}">
      <dgm:prSet/>
      <dgm:spPr/>
      <dgm:t>
        <a:bodyPr/>
        <a:lstStyle/>
        <a:p>
          <a:endParaRPr lang="ru-RU"/>
        </a:p>
      </dgm:t>
    </dgm:pt>
    <dgm:pt modelId="{25BB58D4-E16A-44B5-A343-FEE00DB3115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доброжелательного стиля общения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98341-CD62-4E4A-B332-6BF047790A05}" type="parTrans" cxnId="{F98925CE-AEAA-4C4B-8C82-1A275468FB58}">
      <dgm:prSet/>
      <dgm:spPr/>
      <dgm:t>
        <a:bodyPr/>
        <a:lstStyle/>
        <a:p>
          <a:endParaRPr lang="ru-RU"/>
        </a:p>
      </dgm:t>
    </dgm:pt>
    <dgm:pt modelId="{EB24D601-965D-4A4B-8793-4432A9185276}" type="sibTrans" cxnId="{F98925CE-AEAA-4C4B-8C82-1A275468FB58}">
      <dgm:prSet/>
      <dgm:spPr/>
      <dgm:t>
        <a:bodyPr/>
        <a:lstStyle/>
        <a:p>
          <a:endParaRPr lang="ru-RU"/>
        </a:p>
      </dgm:t>
    </dgm:pt>
    <dgm:pt modelId="{E6E532DE-F290-4BDD-ABB9-4632E57CC46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динамичности.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A2FED-14CE-4C52-8AB1-B4F7D018A26D}" type="parTrans" cxnId="{5BC5ED93-B246-4013-B480-4B0CD135508A}">
      <dgm:prSet/>
      <dgm:spPr/>
      <dgm:t>
        <a:bodyPr/>
        <a:lstStyle/>
        <a:p>
          <a:endParaRPr lang="ru-RU"/>
        </a:p>
      </dgm:t>
    </dgm:pt>
    <dgm:pt modelId="{7E69ABD5-9D8E-4B51-AD55-2986018F2581}" type="sibTrans" cxnId="{5BC5ED93-B246-4013-B480-4B0CD135508A}">
      <dgm:prSet/>
      <dgm:spPr/>
      <dgm:t>
        <a:bodyPr/>
        <a:lstStyle/>
        <a:p>
          <a:endParaRPr lang="ru-RU"/>
        </a:p>
      </dgm:t>
    </dgm:pt>
    <dgm:pt modelId="{F6BAC2BC-925C-46D8-93F2-B4F27A291F20}" type="pres">
      <dgm:prSet presAssocID="{04FDBFDF-929C-4722-B725-3373AF615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F07AF-D6D4-49A9-8B6E-078039238DF4}" type="pres">
      <dgm:prSet presAssocID="{BAF732BC-8D66-42BB-ACB5-A566E9760577}" presName="parentLin" presStyleCnt="0"/>
      <dgm:spPr/>
      <dgm:t>
        <a:bodyPr/>
        <a:lstStyle/>
        <a:p>
          <a:endParaRPr lang="ru-RU"/>
        </a:p>
      </dgm:t>
    </dgm:pt>
    <dgm:pt modelId="{053142CE-D1DD-4C2D-9B3A-3AB4EECDDC7B}" type="pres">
      <dgm:prSet presAssocID="{BAF732BC-8D66-42BB-ACB5-A566E97605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04C5A5E-E701-408E-BADA-92E77A1858C1}" type="pres">
      <dgm:prSet presAssocID="{BAF732BC-8D66-42BB-ACB5-A566E9760577}" presName="parentText" presStyleLbl="node1" presStyleIdx="0" presStyleCnt="1" custScaleX="103047" custScaleY="94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52A9-45F1-47ED-AA37-338CDCC4E161}" type="pres">
      <dgm:prSet presAssocID="{BAF732BC-8D66-42BB-ACB5-A566E9760577}" presName="negativeSpace" presStyleCnt="0"/>
      <dgm:spPr/>
      <dgm:t>
        <a:bodyPr/>
        <a:lstStyle/>
        <a:p>
          <a:endParaRPr lang="ru-RU"/>
        </a:p>
      </dgm:t>
    </dgm:pt>
    <dgm:pt modelId="{C105519D-A0F0-49D0-AF4E-DBD039026EB1}" type="pres">
      <dgm:prSet presAssocID="{BAF732BC-8D66-42BB-ACB5-A566E9760577}" presName="childText" presStyleLbl="conFgAcc1" presStyleIdx="0" presStyleCnt="1" custScaleY="98139" custLinFactNeighborX="855" custLinFactNeighborY="9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FF059-8ACC-45E9-9F27-A0BA2B1A7283}" type="presOf" srcId="{04FDBFDF-929C-4722-B725-3373AF615F84}" destId="{F6BAC2BC-925C-46D8-93F2-B4F27A291F20}" srcOrd="0" destOrd="0" presId="urn:microsoft.com/office/officeart/2005/8/layout/list1"/>
    <dgm:cxn modelId="{2881352C-664D-4339-BD86-A49B87F16E69}" type="presOf" srcId="{BAF732BC-8D66-42BB-ACB5-A566E9760577}" destId="{A04C5A5E-E701-408E-BADA-92E77A1858C1}" srcOrd="1" destOrd="0" presId="urn:microsoft.com/office/officeart/2005/8/layout/list1"/>
    <dgm:cxn modelId="{6B70401E-C44A-4679-A69D-1E99801BB417}" type="presOf" srcId="{25BB58D4-E16A-44B5-A343-FEE00DB31152}" destId="{C105519D-A0F0-49D0-AF4E-DBD039026EB1}" srcOrd="0" destOrd="3" presId="urn:microsoft.com/office/officeart/2005/8/layout/list1"/>
    <dgm:cxn modelId="{E711EFA2-3C5F-4AC9-817E-AFA73DF8F454}" type="presOf" srcId="{A8260145-BCA0-44AA-A025-9B039CA66596}" destId="{C105519D-A0F0-49D0-AF4E-DBD039026EB1}" srcOrd="0" destOrd="0" presId="urn:microsoft.com/office/officeart/2005/8/layout/list1"/>
    <dgm:cxn modelId="{94121BBD-4F1C-45F5-A9E8-223AC781F30A}" type="presOf" srcId="{BAF732BC-8D66-42BB-ACB5-A566E9760577}" destId="{053142CE-D1DD-4C2D-9B3A-3AB4EECDDC7B}" srcOrd="0" destOrd="0" presId="urn:microsoft.com/office/officeart/2005/8/layout/list1"/>
    <dgm:cxn modelId="{901638CE-65AF-4E68-BC98-F8131E249165}" type="presOf" srcId="{A1D40D71-14EF-4D48-B181-3B50E073BFF6}" destId="{C105519D-A0F0-49D0-AF4E-DBD039026EB1}" srcOrd="0" destOrd="2" presId="urn:microsoft.com/office/officeart/2005/8/layout/list1"/>
    <dgm:cxn modelId="{F98925CE-AEAA-4C4B-8C82-1A275468FB58}" srcId="{BAF732BC-8D66-42BB-ACB5-A566E9760577}" destId="{25BB58D4-E16A-44B5-A343-FEE00DB31152}" srcOrd="3" destOrd="0" parTransId="{1A298341-CD62-4E4A-B332-6BF047790A05}" sibTransId="{EB24D601-965D-4A4B-8793-4432A9185276}"/>
    <dgm:cxn modelId="{1A04ED00-1F6A-4957-9B8E-08D06399981C}" srcId="{04FDBFDF-929C-4722-B725-3373AF615F84}" destId="{BAF732BC-8D66-42BB-ACB5-A566E9760577}" srcOrd="0" destOrd="0" parTransId="{27A6C9A1-D661-4B5D-A0E5-03D7C5980F7B}" sibTransId="{DABD6B50-3F77-4D73-B157-BF3D03F53B76}"/>
    <dgm:cxn modelId="{3B4DD8BD-47EA-499D-A5C5-17D829EA14AF}" srcId="{BAF732BC-8D66-42BB-ACB5-A566E9760577}" destId="{A1D40D71-14EF-4D48-B181-3B50E073BFF6}" srcOrd="2" destOrd="0" parTransId="{1D628A1C-4EA3-483E-8FE8-89DC9F2BF3CC}" sibTransId="{687F6C7A-B789-4347-A37C-9587DF632164}"/>
    <dgm:cxn modelId="{ED3AEA62-F0E7-4078-AF0C-B29D3ECAF760}" srcId="{BAF732BC-8D66-42BB-ACB5-A566E9760577}" destId="{88FFA11F-D788-4B8A-84A8-F9CA6D2720BA}" srcOrd="1" destOrd="0" parTransId="{4FDC5374-B726-44FE-B058-44F0AFA21531}" sibTransId="{91D8F527-412F-48D0-903E-EE15BA913CC1}"/>
    <dgm:cxn modelId="{25433323-1ECB-4483-B0BB-0E6AD28972B4}" type="presOf" srcId="{E6E532DE-F290-4BDD-ABB9-4632E57CC462}" destId="{C105519D-A0F0-49D0-AF4E-DBD039026EB1}" srcOrd="0" destOrd="4" presId="urn:microsoft.com/office/officeart/2005/8/layout/list1"/>
    <dgm:cxn modelId="{5BC5ED93-B246-4013-B480-4B0CD135508A}" srcId="{BAF732BC-8D66-42BB-ACB5-A566E9760577}" destId="{E6E532DE-F290-4BDD-ABB9-4632E57CC462}" srcOrd="4" destOrd="0" parTransId="{486A2FED-14CE-4C52-8AB1-B4F7D018A26D}" sibTransId="{7E69ABD5-9D8E-4B51-AD55-2986018F2581}"/>
    <dgm:cxn modelId="{FC9930CC-BF31-462B-8AFA-A60236DE0906}" srcId="{BAF732BC-8D66-42BB-ACB5-A566E9760577}" destId="{A8260145-BCA0-44AA-A025-9B039CA66596}" srcOrd="0" destOrd="0" parTransId="{060E19BD-22BB-4CB1-8C6C-BE34D264053F}" sibTransId="{22E72F18-8D77-4F3E-9D28-7E07884B8A95}"/>
    <dgm:cxn modelId="{55D8AAC5-AA7E-495F-99B9-C67B687423F5}" type="presOf" srcId="{88FFA11F-D788-4B8A-84A8-F9CA6D2720BA}" destId="{C105519D-A0F0-49D0-AF4E-DBD039026EB1}" srcOrd="0" destOrd="1" presId="urn:microsoft.com/office/officeart/2005/8/layout/list1"/>
    <dgm:cxn modelId="{9A247AD7-D568-4BFA-9B66-93A9095CCE95}" type="presParOf" srcId="{F6BAC2BC-925C-46D8-93F2-B4F27A291F20}" destId="{A87F07AF-D6D4-49A9-8B6E-078039238DF4}" srcOrd="0" destOrd="0" presId="urn:microsoft.com/office/officeart/2005/8/layout/list1"/>
    <dgm:cxn modelId="{31F93337-A154-4AE2-AE47-F9FB0C916CC2}" type="presParOf" srcId="{A87F07AF-D6D4-49A9-8B6E-078039238DF4}" destId="{053142CE-D1DD-4C2D-9B3A-3AB4EECDDC7B}" srcOrd="0" destOrd="0" presId="urn:microsoft.com/office/officeart/2005/8/layout/list1"/>
    <dgm:cxn modelId="{DAF6FBEB-F91E-4214-AD22-915EAE07B344}" type="presParOf" srcId="{A87F07AF-D6D4-49A9-8B6E-078039238DF4}" destId="{A04C5A5E-E701-408E-BADA-92E77A1858C1}" srcOrd="1" destOrd="0" presId="urn:microsoft.com/office/officeart/2005/8/layout/list1"/>
    <dgm:cxn modelId="{F3E8FCC2-254C-475D-B4CD-73C4D37088A1}" type="presParOf" srcId="{F6BAC2BC-925C-46D8-93F2-B4F27A291F20}" destId="{5D3252A9-45F1-47ED-AA37-338CDCC4E161}" srcOrd="1" destOrd="0" presId="urn:microsoft.com/office/officeart/2005/8/layout/list1"/>
    <dgm:cxn modelId="{8E9DA490-0BBB-4F81-9F42-5D9E96D6A277}" type="presParOf" srcId="{F6BAC2BC-925C-46D8-93F2-B4F27A291F20}" destId="{C105519D-A0F0-49D0-AF4E-DBD039026E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4ABA5-5E52-4070-8CDD-E7C186256741}" type="doc">
      <dgm:prSet loTypeId="urn:microsoft.com/office/officeart/2005/8/layout/hierarchy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E0B7AF-2251-4D20-9EBB-0804E541130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Интернет-ресурсы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48B6F-4A34-4C9C-BF39-E51E3C666172}" type="parTrans" cxnId="{14630489-EF3A-46C6-B7A2-B331C465B045}">
      <dgm:prSet/>
      <dgm:spPr/>
      <dgm:t>
        <a:bodyPr/>
        <a:lstStyle/>
        <a:p>
          <a:endParaRPr lang="ru-RU"/>
        </a:p>
      </dgm:t>
    </dgm:pt>
    <dgm:pt modelId="{05B11F6D-B634-46FD-96ED-9F285182F960}" type="sibTrans" cxnId="{14630489-EF3A-46C6-B7A2-B331C465B045}">
      <dgm:prSet/>
      <dgm:spPr/>
      <dgm:t>
        <a:bodyPr/>
        <a:lstStyle/>
        <a:p>
          <a:endParaRPr lang="ru-RU"/>
        </a:p>
      </dgm:t>
    </dgm:pt>
    <dgm:pt modelId="{A395FE1A-EBE0-47FC-97F7-C14624CA64D9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Банка России по финансовой грамотности «Финансовая культура»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1D750-8256-4798-B85D-24C147640A60}" type="parTrans" cxnId="{6CC90AFB-006A-4B67-B527-DECE9391E849}">
      <dgm:prSet/>
      <dgm:spPr/>
      <dgm:t>
        <a:bodyPr/>
        <a:lstStyle/>
        <a:p>
          <a:endParaRPr lang="ru-RU"/>
        </a:p>
      </dgm:t>
    </dgm:pt>
    <dgm:pt modelId="{A1098841-4281-47C0-B5F8-156C0E40F455}" type="sibTrans" cxnId="{6CC90AFB-006A-4B67-B527-DECE9391E849}">
      <dgm:prSet/>
      <dgm:spPr/>
      <dgm:t>
        <a:bodyPr/>
        <a:lstStyle/>
        <a:p>
          <a:endParaRPr lang="ru-RU"/>
        </a:p>
      </dgm:t>
    </dgm:pt>
    <dgm:pt modelId="{E95012A1-22D3-4AC4-97AC-19D3045AFEA2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национальной программы повышения финансовой грамотности граждан «Дружи с финансами»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67D7-1392-4898-B785-E71564576BB3}" type="parTrans" cxnId="{A3E58A8B-4BAB-4B17-A86A-B4FC2D59AA71}">
      <dgm:prSet/>
      <dgm:spPr/>
      <dgm:t>
        <a:bodyPr/>
        <a:lstStyle/>
        <a:p>
          <a:endParaRPr lang="ru-RU"/>
        </a:p>
      </dgm:t>
    </dgm:pt>
    <dgm:pt modelId="{DA4C1EFA-5DEA-4DEC-AC23-B1BF1FFE4233}" type="sibTrans" cxnId="{A3E58A8B-4BAB-4B17-A86A-B4FC2D59AA71}">
      <dgm:prSet/>
      <dgm:spPr/>
      <dgm:t>
        <a:bodyPr/>
        <a:lstStyle/>
        <a:p>
          <a:endParaRPr lang="ru-RU"/>
        </a:p>
      </dgm:t>
    </dgm:pt>
    <dgm:pt modelId="{9D3E18A6-4399-4664-91E9-5D6F3699366E}">
      <dgm:prSet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Путеводитель финансово грамотного человека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D84D-3172-43C2-938D-49922E3DC52F}" type="parTrans" cxnId="{7BCD4AFF-06F7-4155-B50B-F0285CB88F99}">
      <dgm:prSet/>
      <dgm:spPr/>
      <dgm:t>
        <a:bodyPr/>
        <a:lstStyle/>
        <a:p>
          <a:endParaRPr lang="ru-RU"/>
        </a:p>
      </dgm:t>
    </dgm:pt>
    <dgm:pt modelId="{06B77EBF-436D-4130-8A9F-4736CED23F9F}" type="sibTrans" cxnId="{7BCD4AFF-06F7-4155-B50B-F0285CB88F99}">
      <dgm:prSet/>
      <dgm:spPr/>
      <dgm:t>
        <a:bodyPr/>
        <a:lstStyle/>
        <a:p>
          <a:endParaRPr lang="ru-RU"/>
        </a:p>
      </dgm:t>
    </dgm:pt>
    <dgm:pt modelId="{6B7B81B0-3CE8-42E7-9031-DB4866E2E700}" type="pres">
      <dgm:prSet presAssocID="{2FF4ABA5-5E52-4070-8CDD-E7C186256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1ED170-530D-47C5-94E1-EE7C4BECE7BC}" type="pres">
      <dgm:prSet presAssocID="{DEE0B7AF-2251-4D20-9EBB-0804E541130A}" presName="root" presStyleCnt="0"/>
      <dgm:spPr/>
    </dgm:pt>
    <dgm:pt modelId="{11C6E571-80E8-474A-91A1-8A601BCFA66E}" type="pres">
      <dgm:prSet presAssocID="{DEE0B7AF-2251-4D20-9EBB-0804E541130A}" presName="rootComposite" presStyleCnt="0"/>
      <dgm:spPr/>
    </dgm:pt>
    <dgm:pt modelId="{25220A94-306C-4C3C-8D20-6B4DA8E2C17F}" type="pres">
      <dgm:prSet presAssocID="{DEE0B7AF-2251-4D20-9EBB-0804E541130A}" presName="rootText" presStyleLbl="node1" presStyleIdx="0" presStyleCnt="1" custScaleX="319166"/>
      <dgm:spPr/>
      <dgm:t>
        <a:bodyPr/>
        <a:lstStyle/>
        <a:p>
          <a:endParaRPr lang="ru-RU"/>
        </a:p>
      </dgm:t>
    </dgm:pt>
    <dgm:pt modelId="{98BBA357-7FC6-416E-B94D-1EB3BEC66E75}" type="pres">
      <dgm:prSet presAssocID="{DEE0B7AF-2251-4D20-9EBB-0804E541130A}" presName="rootConnector" presStyleLbl="node1" presStyleIdx="0" presStyleCnt="1"/>
      <dgm:spPr/>
      <dgm:t>
        <a:bodyPr/>
        <a:lstStyle/>
        <a:p>
          <a:endParaRPr lang="ru-RU"/>
        </a:p>
      </dgm:t>
    </dgm:pt>
    <dgm:pt modelId="{EAC71880-67B6-44BD-B4CD-DE38BB2568E9}" type="pres">
      <dgm:prSet presAssocID="{DEE0B7AF-2251-4D20-9EBB-0804E541130A}" presName="childShape" presStyleCnt="0"/>
      <dgm:spPr/>
    </dgm:pt>
    <dgm:pt modelId="{317593AC-73D1-4EE8-885E-0E7923524AE7}" type="pres">
      <dgm:prSet presAssocID="{FCB1D750-8256-4798-B85D-24C147640A6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B0A82A5-898C-417B-8531-A4CC5C54BB77}" type="pres">
      <dgm:prSet presAssocID="{A395FE1A-EBE0-47FC-97F7-C14624CA64D9}" presName="childText" presStyleLbl="bgAcc1" presStyleIdx="0" presStyleCnt="3" custScaleX="363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C06A4-EEB2-4A5A-AE4C-DA2A88CAA8F4}" type="pres">
      <dgm:prSet presAssocID="{CC1967D7-1392-4898-B785-E71564576BB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F1E79C6-35E9-4ECB-B026-95B3829B07A8}" type="pres">
      <dgm:prSet presAssocID="{E95012A1-22D3-4AC4-97AC-19D3045AFEA2}" presName="childText" presStyleLbl="bgAcc1" presStyleIdx="1" presStyleCnt="3" custScaleX="378095" custScaleY="13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07068-D0E5-4629-8469-D601D4D67B13}" type="pres">
      <dgm:prSet presAssocID="{26D3D84D-3172-43C2-938D-49922E3DC5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AE3AA53-7A59-4C50-A109-6311F9EF0A7F}" type="pres">
      <dgm:prSet presAssocID="{9D3E18A6-4399-4664-91E9-5D6F3699366E}" presName="childText" presStyleLbl="bgAcc1" presStyleIdx="2" presStyleCnt="3" custScaleX="36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56A24-D962-4896-B75E-0CD8FED0073D}" type="presOf" srcId="{FCB1D750-8256-4798-B85D-24C147640A60}" destId="{317593AC-73D1-4EE8-885E-0E7923524AE7}" srcOrd="0" destOrd="0" presId="urn:microsoft.com/office/officeart/2005/8/layout/hierarchy3"/>
    <dgm:cxn modelId="{8A887212-251D-437C-8329-9E230A0E2FCB}" type="presOf" srcId="{2FF4ABA5-5E52-4070-8CDD-E7C186256741}" destId="{6B7B81B0-3CE8-42E7-9031-DB4866E2E700}" srcOrd="0" destOrd="0" presId="urn:microsoft.com/office/officeart/2005/8/layout/hierarchy3"/>
    <dgm:cxn modelId="{14630489-EF3A-46C6-B7A2-B331C465B045}" srcId="{2FF4ABA5-5E52-4070-8CDD-E7C186256741}" destId="{DEE0B7AF-2251-4D20-9EBB-0804E541130A}" srcOrd="0" destOrd="0" parTransId="{E9448B6F-4A34-4C9C-BF39-E51E3C666172}" sibTransId="{05B11F6D-B634-46FD-96ED-9F285182F960}"/>
    <dgm:cxn modelId="{C6067A40-C173-4C45-8EA9-6D628528A6B7}" type="presOf" srcId="{9D3E18A6-4399-4664-91E9-5D6F3699366E}" destId="{4AE3AA53-7A59-4C50-A109-6311F9EF0A7F}" srcOrd="0" destOrd="0" presId="urn:microsoft.com/office/officeart/2005/8/layout/hierarchy3"/>
    <dgm:cxn modelId="{6E9443BF-09F9-4937-AF75-3AA04DF652C4}" type="presOf" srcId="{DEE0B7AF-2251-4D20-9EBB-0804E541130A}" destId="{25220A94-306C-4C3C-8D20-6B4DA8E2C17F}" srcOrd="0" destOrd="0" presId="urn:microsoft.com/office/officeart/2005/8/layout/hierarchy3"/>
    <dgm:cxn modelId="{7BCD4AFF-06F7-4155-B50B-F0285CB88F99}" srcId="{DEE0B7AF-2251-4D20-9EBB-0804E541130A}" destId="{9D3E18A6-4399-4664-91E9-5D6F3699366E}" srcOrd="2" destOrd="0" parTransId="{26D3D84D-3172-43C2-938D-49922E3DC52F}" sibTransId="{06B77EBF-436D-4130-8A9F-4736CED23F9F}"/>
    <dgm:cxn modelId="{569DB23E-36C4-47C9-820A-ACC01CE4C869}" type="presOf" srcId="{A395FE1A-EBE0-47FC-97F7-C14624CA64D9}" destId="{5B0A82A5-898C-417B-8531-A4CC5C54BB77}" srcOrd="0" destOrd="0" presId="urn:microsoft.com/office/officeart/2005/8/layout/hierarchy3"/>
    <dgm:cxn modelId="{A3E58A8B-4BAB-4B17-A86A-B4FC2D59AA71}" srcId="{DEE0B7AF-2251-4D20-9EBB-0804E541130A}" destId="{E95012A1-22D3-4AC4-97AC-19D3045AFEA2}" srcOrd="1" destOrd="0" parTransId="{CC1967D7-1392-4898-B785-E71564576BB3}" sibTransId="{DA4C1EFA-5DEA-4DEC-AC23-B1BF1FFE4233}"/>
    <dgm:cxn modelId="{C3280674-BB0A-4D1C-8A01-F984D5831DDE}" type="presOf" srcId="{E95012A1-22D3-4AC4-97AC-19D3045AFEA2}" destId="{AF1E79C6-35E9-4ECB-B026-95B3829B07A8}" srcOrd="0" destOrd="0" presId="urn:microsoft.com/office/officeart/2005/8/layout/hierarchy3"/>
    <dgm:cxn modelId="{7CE4D9D0-7DC1-44F8-B946-E72FDA688A92}" type="presOf" srcId="{26D3D84D-3172-43C2-938D-49922E3DC52F}" destId="{01E07068-D0E5-4629-8469-D601D4D67B13}" srcOrd="0" destOrd="0" presId="urn:microsoft.com/office/officeart/2005/8/layout/hierarchy3"/>
    <dgm:cxn modelId="{CFC9378D-B975-4E0C-89CD-BF6AE7A09C53}" type="presOf" srcId="{DEE0B7AF-2251-4D20-9EBB-0804E541130A}" destId="{98BBA357-7FC6-416E-B94D-1EB3BEC66E75}" srcOrd="1" destOrd="0" presId="urn:microsoft.com/office/officeart/2005/8/layout/hierarchy3"/>
    <dgm:cxn modelId="{1F466A04-292E-4D9D-87F8-302C40102D12}" type="presOf" srcId="{CC1967D7-1392-4898-B785-E71564576BB3}" destId="{630C06A4-EEB2-4A5A-AE4C-DA2A88CAA8F4}" srcOrd="0" destOrd="0" presId="urn:microsoft.com/office/officeart/2005/8/layout/hierarchy3"/>
    <dgm:cxn modelId="{6CC90AFB-006A-4B67-B527-DECE9391E849}" srcId="{DEE0B7AF-2251-4D20-9EBB-0804E541130A}" destId="{A395FE1A-EBE0-47FC-97F7-C14624CA64D9}" srcOrd="0" destOrd="0" parTransId="{FCB1D750-8256-4798-B85D-24C147640A60}" sibTransId="{A1098841-4281-47C0-B5F8-156C0E40F455}"/>
    <dgm:cxn modelId="{DF97A932-918F-44D2-AB7A-CB3E99DC7BEA}" type="presParOf" srcId="{6B7B81B0-3CE8-42E7-9031-DB4866E2E700}" destId="{451ED170-530D-47C5-94E1-EE7C4BECE7BC}" srcOrd="0" destOrd="0" presId="urn:microsoft.com/office/officeart/2005/8/layout/hierarchy3"/>
    <dgm:cxn modelId="{EFD0BFE1-869A-4D6F-914B-6B6B210AC8E9}" type="presParOf" srcId="{451ED170-530D-47C5-94E1-EE7C4BECE7BC}" destId="{11C6E571-80E8-474A-91A1-8A601BCFA66E}" srcOrd="0" destOrd="0" presId="urn:microsoft.com/office/officeart/2005/8/layout/hierarchy3"/>
    <dgm:cxn modelId="{36EBC76C-A299-497F-9494-B0D2978D6792}" type="presParOf" srcId="{11C6E571-80E8-474A-91A1-8A601BCFA66E}" destId="{25220A94-306C-4C3C-8D20-6B4DA8E2C17F}" srcOrd="0" destOrd="0" presId="urn:microsoft.com/office/officeart/2005/8/layout/hierarchy3"/>
    <dgm:cxn modelId="{1D5A6BBE-F269-455C-8E2C-EA05EB186C4F}" type="presParOf" srcId="{11C6E571-80E8-474A-91A1-8A601BCFA66E}" destId="{98BBA357-7FC6-416E-B94D-1EB3BEC66E75}" srcOrd="1" destOrd="0" presId="urn:microsoft.com/office/officeart/2005/8/layout/hierarchy3"/>
    <dgm:cxn modelId="{E075C6FE-695A-440B-9578-DC0B1C851A7A}" type="presParOf" srcId="{451ED170-530D-47C5-94E1-EE7C4BECE7BC}" destId="{EAC71880-67B6-44BD-B4CD-DE38BB2568E9}" srcOrd="1" destOrd="0" presId="urn:microsoft.com/office/officeart/2005/8/layout/hierarchy3"/>
    <dgm:cxn modelId="{3C5FFB83-650B-490E-81E9-71664B659B0B}" type="presParOf" srcId="{EAC71880-67B6-44BD-B4CD-DE38BB2568E9}" destId="{317593AC-73D1-4EE8-885E-0E7923524AE7}" srcOrd="0" destOrd="0" presId="urn:microsoft.com/office/officeart/2005/8/layout/hierarchy3"/>
    <dgm:cxn modelId="{4EE50BB0-B3C1-424F-8717-09F46FDA8377}" type="presParOf" srcId="{EAC71880-67B6-44BD-B4CD-DE38BB2568E9}" destId="{5B0A82A5-898C-417B-8531-A4CC5C54BB77}" srcOrd="1" destOrd="0" presId="urn:microsoft.com/office/officeart/2005/8/layout/hierarchy3"/>
    <dgm:cxn modelId="{C1410685-F2EC-4643-8626-9F078F7307DC}" type="presParOf" srcId="{EAC71880-67B6-44BD-B4CD-DE38BB2568E9}" destId="{630C06A4-EEB2-4A5A-AE4C-DA2A88CAA8F4}" srcOrd="2" destOrd="0" presId="urn:microsoft.com/office/officeart/2005/8/layout/hierarchy3"/>
    <dgm:cxn modelId="{3C58BC1C-1406-4C9C-B395-95C6A4375564}" type="presParOf" srcId="{EAC71880-67B6-44BD-B4CD-DE38BB2568E9}" destId="{AF1E79C6-35E9-4ECB-B026-95B3829B07A8}" srcOrd="3" destOrd="0" presId="urn:microsoft.com/office/officeart/2005/8/layout/hierarchy3"/>
    <dgm:cxn modelId="{D53F1501-E22A-40DB-9E07-C79910687352}" type="presParOf" srcId="{EAC71880-67B6-44BD-B4CD-DE38BB2568E9}" destId="{01E07068-D0E5-4629-8469-D601D4D67B13}" srcOrd="4" destOrd="0" presId="urn:microsoft.com/office/officeart/2005/8/layout/hierarchy3"/>
    <dgm:cxn modelId="{AC3C18FE-F063-4BEC-B541-1400039FF141}" type="presParOf" srcId="{EAC71880-67B6-44BD-B4CD-DE38BB2568E9}" destId="{4AE3AA53-7A59-4C50-A109-6311F9EF0A7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F4ABA5-5E52-4070-8CDD-E7C186256741}" type="doc">
      <dgm:prSet loTypeId="urn:microsoft.com/office/officeart/2005/8/layout/hierarchy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9992B6-8992-4D6A-8B6E-FB246F8C1386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A647C-A622-4807-B168-128D0A57974F}" type="parTrans" cxnId="{87448F65-E0AD-47E2-844C-AF4A92C286F7}">
      <dgm:prSet/>
      <dgm:spPr/>
      <dgm:t>
        <a:bodyPr/>
        <a:lstStyle/>
        <a:p>
          <a:endParaRPr lang="ru-RU"/>
        </a:p>
      </dgm:t>
    </dgm:pt>
    <dgm:pt modelId="{F91FC7A2-05F5-4CAD-88ED-062519465D74}" type="sibTrans" cxnId="{87448F65-E0AD-47E2-844C-AF4A92C286F7}">
      <dgm:prSet/>
      <dgm:spPr/>
      <dgm:t>
        <a:bodyPr/>
        <a:lstStyle/>
        <a:p>
          <a:endParaRPr lang="ru-RU"/>
        </a:p>
      </dgm:t>
    </dgm:pt>
    <dgm:pt modelId="{31EBE778-D774-40A6-AE9C-F78F60D147A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праздники, театрализованные представления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E69C4-99B9-4331-ABE1-4F99790FD6BB}" type="parTrans" cxnId="{7AE6E461-CCCE-44CE-B05F-615470079143}">
      <dgm:prSet/>
      <dgm:spPr/>
      <dgm:t>
        <a:bodyPr/>
        <a:lstStyle/>
        <a:p>
          <a:endParaRPr lang="ru-RU"/>
        </a:p>
      </dgm:t>
    </dgm:pt>
    <dgm:pt modelId="{A6062E00-EAD0-412B-B475-99D884C40004}" type="sibTrans" cxnId="{7AE6E461-CCCE-44CE-B05F-615470079143}">
      <dgm:prSet/>
      <dgm:spPr/>
      <dgm:t>
        <a:bodyPr/>
        <a:lstStyle/>
        <a:p>
          <a:endParaRPr lang="ru-RU"/>
        </a:p>
      </dgm:t>
    </dgm:pt>
    <dgm:pt modelId="{31B47003-0C31-4993-A9FB-A2CCC528511A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Фотовыставка «Мы пришли в банк»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B072E-1D2D-4794-9EEB-A2E7CCB66BF1}" type="parTrans" cxnId="{EC8B2744-385A-45C6-BFF7-A069D01B6820}">
      <dgm:prSet/>
      <dgm:spPr/>
      <dgm:t>
        <a:bodyPr/>
        <a:lstStyle/>
        <a:p>
          <a:endParaRPr lang="ru-RU"/>
        </a:p>
      </dgm:t>
    </dgm:pt>
    <dgm:pt modelId="{BE28B7D7-015F-4DCE-A051-66305AB8D1C7}" type="sibTrans" cxnId="{EC8B2744-385A-45C6-BFF7-A069D01B6820}">
      <dgm:prSet/>
      <dgm:spPr/>
      <dgm:t>
        <a:bodyPr/>
        <a:lstStyle/>
        <a:p>
          <a:endParaRPr lang="ru-RU"/>
        </a:p>
      </dgm:t>
    </dgm:pt>
    <dgm:pt modelId="{48AC7051-2D85-4450-8AF4-17EAFED960BA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семейных реликвий и коллекций «Старинные монеты», «Купюры и монеты разных стран»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9788A-1FDE-4E44-9687-CBC8FAE38D14}" type="parTrans" cxnId="{F8D43965-602D-41FD-A8B4-A6F8F73F3FDF}">
      <dgm:prSet/>
      <dgm:spPr/>
      <dgm:t>
        <a:bodyPr/>
        <a:lstStyle/>
        <a:p>
          <a:endParaRPr lang="ru-RU"/>
        </a:p>
      </dgm:t>
    </dgm:pt>
    <dgm:pt modelId="{0586A075-421C-4B50-979F-E102AF1D6F16}" type="sibTrans" cxnId="{F8D43965-602D-41FD-A8B4-A6F8F73F3FDF}">
      <dgm:prSet/>
      <dgm:spPr/>
      <dgm:t>
        <a:bodyPr/>
        <a:lstStyle/>
        <a:p>
          <a:endParaRPr lang="ru-RU"/>
        </a:p>
      </dgm:t>
    </dgm:pt>
    <dgm:pt modelId="{9BCF53C8-E7C3-4934-9465-8B900A528FE0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Смотры-конкурсы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«Моя копилка»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03DA9-44BA-45EC-AADE-0ACA11E69E8B}" type="parTrans" cxnId="{7AD11A7B-6484-467C-87C6-3B1CCBD94167}">
      <dgm:prSet/>
      <dgm:spPr/>
      <dgm:t>
        <a:bodyPr/>
        <a:lstStyle/>
        <a:p>
          <a:endParaRPr lang="ru-RU"/>
        </a:p>
      </dgm:t>
    </dgm:pt>
    <dgm:pt modelId="{FA372295-24DA-4350-B0F9-51FBA3E81FA2}" type="sibTrans" cxnId="{7AD11A7B-6484-467C-87C6-3B1CCBD94167}">
      <dgm:prSet/>
      <dgm:spPr/>
      <dgm:t>
        <a:bodyPr/>
        <a:lstStyle/>
        <a:p>
          <a:endParaRPr lang="ru-RU"/>
        </a:p>
      </dgm:t>
    </dgm:pt>
    <dgm:pt modelId="{6B7B81B0-3CE8-42E7-9031-DB4866E2E700}" type="pres">
      <dgm:prSet presAssocID="{2FF4ABA5-5E52-4070-8CDD-E7C186256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210D04-1F09-472E-A525-19A977C9E62D}" type="pres">
      <dgm:prSet presAssocID="{599992B6-8992-4D6A-8B6E-FB246F8C1386}" presName="root" presStyleCnt="0"/>
      <dgm:spPr/>
      <dgm:t>
        <a:bodyPr/>
        <a:lstStyle/>
        <a:p>
          <a:endParaRPr lang="ru-RU"/>
        </a:p>
      </dgm:t>
    </dgm:pt>
    <dgm:pt modelId="{CD5CA8AD-E0BE-4C3A-9FF9-80199E077C9E}" type="pres">
      <dgm:prSet presAssocID="{599992B6-8992-4D6A-8B6E-FB246F8C1386}" presName="rootComposite" presStyleCnt="0"/>
      <dgm:spPr/>
      <dgm:t>
        <a:bodyPr/>
        <a:lstStyle/>
        <a:p>
          <a:endParaRPr lang="ru-RU"/>
        </a:p>
      </dgm:t>
    </dgm:pt>
    <dgm:pt modelId="{689D0470-1F7D-46F3-AD72-63AE97912599}" type="pres">
      <dgm:prSet presAssocID="{599992B6-8992-4D6A-8B6E-FB246F8C1386}" presName="rootText" presStyleLbl="node1" presStyleIdx="0" presStyleCnt="1" custScaleX="120737" custScaleY="72640" custLinFactNeighborX="7049" custLinFactNeighborY="1316"/>
      <dgm:spPr/>
      <dgm:t>
        <a:bodyPr/>
        <a:lstStyle/>
        <a:p>
          <a:endParaRPr lang="ru-RU"/>
        </a:p>
      </dgm:t>
    </dgm:pt>
    <dgm:pt modelId="{309B29A4-797C-403E-AFC5-0EA39EDD8332}" type="pres">
      <dgm:prSet presAssocID="{599992B6-8992-4D6A-8B6E-FB246F8C13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6CF4AD-C615-49C8-B471-2EAA21ABA4EC}" type="pres">
      <dgm:prSet presAssocID="{599992B6-8992-4D6A-8B6E-FB246F8C1386}" presName="childShape" presStyleCnt="0"/>
      <dgm:spPr/>
      <dgm:t>
        <a:bodyPr/>
        <a:lstStyle/>
        <a:p>
          <a:endParaRPr lang="ru-RU"/>
        </a:p>
      </dgm:t>
    </dgm:pt>
    <dgm:pt modelId="{119D074D-65AB-4F4C-8F0F-4C3ADCF72E38}" type="pres">
      <dgm:prSet presAssocID="{839E69C4-99B9-4331-ABE1-4F99790FD6B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4616802-3C4F-4FA9-8492-DB87CEF92755}" type="pres">
      <dgm:prSet presAssocID="{31EBE778-D774-40A6-AE9C-F78F60D147AF}" presName="childText" presStyleLbl="bgAcc1" presStyleIdx="0" presStyleCnt="4" custScaleX="130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5000F-98D2-494E-A186-E8D1F4A3DC20}" type="pres">
      <dgm:prSet presAssocID="{300B072E-1D2D-4794-9EEB-A2E7CCB66BF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463E740-81C4-4470-ABF6-40730204EB12}" type="pres">
      <dgm:prSet presAssocID="{31B47003-0C31-4993-A9FB-A2CCC528511A}" presName="childText" presStyleLbl="bgAcc1" presStyleIdx="1" presStyleCnt="4" custScaleX="13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3A4A-21D3-4449-A38C-3D557E222854}" type="pres">
      <dgm:prSet presAssocID="{08903DA9-44BA-45EC-AADE-0ACA11E69E8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CA665FC-9927-4B6E-BA28-65910119CD8F}" type="pres">
      <dgm:prSet presAssocID="{9BCF53C8-E7C3-4934-9465-8B900A528FE0}" presName="childText" presStyleLbl="bgAcc1" presStyleIdx="2" presStyleCnt="4" custScaleX="131615" custLinFactNeighborX="-770" custLinFactNeighborY="-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4E17B-5797-44BD-91C4-50A2E0DBD6A4}" type="pres">
      <dgm:prSet presAssocID="{15A9788A-1FDE-4E44-9687-CBC8FAE38D1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7A29935-EDDD-40D3-89E5-B6ADA2B712B8}" type="pres">
      <dgm:prSet presAssocID="{48AC7051-2D85-4450-8AF4-17EAFED960BA}" presName="childText" presStyleLbl="bgAcc1" presStyleIdx="3" presStyleCnt="4" custScaleX="135116" custScaleY="120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43965-602D-41FD-A8B4-A6F8F73F3FDF}" srcId="{599992B6-8992-4D6A-8B6E-FB246F8C1386}" destId="{48AC7051-2D85-4450-8AF4-17EAFED960BA}" srcOrd="3" destOrd="0" parTransId="{15A9788A-1FDE-4E44-9687-CBC8FAE38D14}" sibTransId="{0586A075-421C-4B50-979F-E102AF1D6F16}"/>
    <dgm:cxn modelId="{224CBAAE-5A58-45B8-A750-515590B103AC}" type="presOf" srcId="{31B47003-0C31-4993-A9FB-A2CCC528511A}" destId="{7463E740-81C4-4470-ABF6-40730204EB12}" srcOrd="0" destOrd="0" presId="urn:microsoft.com/office/officeart/2005/8/layout/hierarchy3"/>
    <dgm:cxn modelId="{7AD11A7B-6484-467C-87C6-3B1CCBD94167}" srcId="{599992B6-8992-4D6A-8B6E-FB246F8C1386}" destId="{9BCF53C8-E7C3-4934-9465-8B900A528FE0}" srcOrd="2" destOrd="0" parTransId="{08903DA9-44BA-45EC-AADE-0ACA11E69E8B}" sibTransId="{FA372295-24DA-4350-B0F9-51FBA3E81FA2}"/>
    <dgm:cxn modelId="{3A9DF244-A47B-4B08-9A90-CA394DDB3A53}" type="presOf" srcId="{599992B6-8992-4D6A-8B6E-FB246F8C1386}" destId="{689D0470-1F7D-46F3-AD72-63AE97912599}" srcOrd="0" destOrd="0" presId="urn:microsoft.com/office/officeart/2005/8/layout/hierarchy3"/>
    <dgm:cxn modelId="{64E161B7-0539-444D-A148-5F08CAEEB0BA}" type="presOf" srcId="{599992B6-8992-4D6A-8B6E-FB246F8C1386}" destId="{309B29A4-797C-403E-AFC5-0EA39EDD8332}" srcOrd="1" destOrd="0" presId="urn:microsoft.com/office/officeart/2005/8/layout/hierarchy3"/>
    <dgm:cxn modelId="{11F44749-2DA0-482C-AC3F-D559DCA6B64B}" type="presOf" srcId="{08903DA9-44BA-45EC-AADE-0ACA11E69E8B}" destId="{027C3A4A-21D3-4449-A38C-3D557E222854}" srcOrd="0" destOrd="0" presId="urn:microsoft.com/office/officeart/2005/8/layout/hierarchy3"/>
    <dgm:cxn modelId="{9213E795-22E5-485C-9A56-F6A3B30BDC80}" type="presOf" srcId="{300B072E-1D2D-4794-9EEB-A2E7CCB66BF1}" destId="{63A5000F-98D2-494E-A186-E8D1F4A3DC20}" srcOrd="0" destOrd="0" presId="urn:microsoft.com/office/officeart/2005/8/layout/hierarchy3"/>
    <dgm:cxn modelId="{C5E1AA07-0E7C-4199-AE70-500541D50BE3}" type="presOf" srcId="{31EBE778-D774-40A6-AE9C-F78F60D147AF}" destId="{84616802-3C4F-4FA9-8492-DB87CEF92755}" srcOrd="0" destOrd="0" presId="urn:microsoft.com/office/officeart/2005/8/layout/hierarchy3"/>
    <dgm:cxn modelId="{A9DF9AEB-BF7E-46E0-A6B0-5383902EB785}" type="presOf" srcId="{48AC7051-2D85-4450-8AF4-17EAFED960BA}" destId="{D7A29935-EDDD-40D3-89E5-B6ADA2B712B8}" srcOrd="0" destOrd="0" presId="urn:microsoft.com/office/officeart/2005/8/layout/hierarchy3"/>
    <dgm:cxn modelId="{7AE6E461-CCCE-44CE-B05F-615470079143}" srcId="{599992B6-8992-4D6A-8B6E-FB246F8C1386}" destId="{31EBE778-D774-40A6-AE9C-F78F60D147AF}" srcOrd="0" destOrd="0" parTransId="{839E69C4-99B9-4331-ABE1-4F99790FD6BB}" sibTransId="{A6062E00-EAD0-412B-B475-99D884C40004}"/>
    <dgm:cxn modelId="{AF673510-AD73-4FB2-A876-C04156E7CA7A}" type="presOf" srcId="{839E69C4-99B9-4331-ABE1-4F99790FD6BB}" destId="{119D074D-65AB-4F4C-8F0F-4C3ADCF72E38}" srcOrd="0" destOrd="0" presId="urn:microsoft.com/office/officeart/2005/8/layout/hierarchy3"/>
    <dgm:cxn modelId="{87448F65-E0AD-47E2-844C-AF4A92C286F7}" srcId="{2FF4ABA5-5E52-4070-8CDD-E7C186256741}" destId="{599992B6-8992-4D6A-8B6E-FB246F8C1386}" srcOrd="0" destOrd="0" parTransId="{192A647C-A622-4807-B168-128D0A57974F}" sibTransId="{F91FC7A2-05F5-4CAD-88ED-062519465D74}"/>
    <dgm:cxn modelId="{496247D6-0792-42F0-8ABC-6BFA2C4F6BB8}" type="presOf" srcId="{15A9788A-1FDE-4E44-9687-CBC8FAE38D14}" destId="{28E4E17B-5797-44BD-91C4-50A2E0DBD6A4}" srcOrd="0" destOrd="0" presId="urn:microsoft.com/office/officeart/2005/8/layout/hierarchy3"/>
    <dgm:cxn modelId="{60071E29-B12F-49F4-9548-88ECE08DE9EB}" type="presOf" srcId="{9BCF53C8-E7C3-4934-9465-8B900A528FE0}" destId="{6CA665FC-9927-4B6E-BA28-65910119CD8F}" srcOrd="0" destOrd="0" presId="urn:microsoft.com/office/officeart/2005/8/layout/hierarchy3"/>
    <dgm:cxn modelId="{33A2A639-54F6-40A7-80EF-3473D63AA388}" type="presOf" srcId="{2FF4ABA5-5E52-4070-8CDD-E7C186256741}" destId="{6B7B81B0-3CE8-42E7-9031-DB4866E2E700}" srcOrd="0" destOrd="0" presId="urn:microsoft.com/office/officeart/2005/8/layout/hierarchy3"/>
    <dgm:cxn modelId="{EC8B2744-385A-45C6-BFF7-A069D01B6820}" srcId="{599992B6-8992-4D6A-8B6E-FB246F8C1386}" destId="{31B47003-0C31-4993-A9FB-A2CCC528511A}" srcOrd="1" destOrd="0" parTransId="{300B072E-1D2D-4794-9EEB-A2E7CCB66BF1}" sibTransId="{BE28B7D7-015F-4DCE-A051-66305AB8D1C7}"/>
    <dgm:cxn modelId="{66A53DB7-DB9F-4E41-B841-C7B4DFB95952}" type="presParOf" srcId="{6B7B81B0-3CE8-42E7-9031-DB4866E2E700}" destId="{03210D04-1F09-472E-A525-19A977C9E62D}" srcOrd="0" destOrd="0" presId="urn:microsoft.com/office/officeart/2005/8/layout/hierarchy3"/>
    <dgm:cxn modelId="{45B817CA-9575-4868-8190-1720A86AA2B2}" type="presParOf" srcId="{03210D04-1F09-472E-A525-19A977C9E62D}" destId="{CD5CA8AD-E0BE-4C3A-9FF9-80199E077C9E}" srcOrd="0" destOrd="0" presId="urn:microsoft.com/office/officeart/2005/8/layout/hierarchy3"/>
    <dgm:cxn modelId="{EBA401CE-F4AF-4803-8C7A-53BE8D9A701A}" type="presParOf" srcId="{CD5CA8AD-E0BE-4C3A-9FF9-80199E077C9E}" destId="{689D0470-1F7D-46F3-AD72-63AE97912599}" srcOrd="0" destOrd="0" presId="urn:microsoft.com/office/officeart/2005/8/layout/hierarchy3"/>
    <dgm:cxn modelId="{79CB1640-E77F-401A-BCD3-74DF92D5DD9A}" type="presParOf" srcId="{CD5CA8AD-E0BE-4C3A-9FF9-80199E077C9E}" destId="{309B29A4-797C-403E-AFC5-0EA39EDD8332}" srcOrd="1" destOrd="0" presId="urn:microsoft.com/office/officeart/2005/8/layout/hierarchy3"/>
    <dgm:cxn modelId="{95C97367-F787-470D-8F0A-35A254728FB2}" type="presParOf" srcId="{03210D04-1F09-472E-A525-19A977C9E62D}" destId="{596CF4AD-C615-49C8-B471-2EAA21ABA4EC}" srcOrd="1" destOrd="0" presId="urn:microsoft.com/office/officeart/2005/8/layout/hierarchy3"/>
    <dgm:cxn modelId="{2345DD5D-8BFF-438E-B25B-58C32A1BDAC4}" type="presParOf" srcId="{596CF4AD-C615-49C8-B471-2EAA21ABA4EC}" destId="{119D074D-65AB-4F4C-8F0F-4C3ADCF72E38}" srcOrd="0" destOrd="0" presId="urn:microsoft.com/office/officeart/2005/8/layout/hierarchy3"/>
    <dgm:cxn modelId="{8B9FD50A-EDC9-42F5-B7BF-83602EEF845B}" type="presParOf" srcId="{596CF4AD-C615-49C8-B471-2EAA21ABA4EC}" destId="{84616802-3C4F-4FA9-8492-DB87CEF92755}" srcOrd="1" destOrd="0" presId="urn:microsoft.com/office/officeart/2005/8/layout/hierarchy3"/>
    <dgm:cxn modelId="{936F4990-EE84-48AC-9C8B-B408770D84B8}" type="presParOf" srcId="{596CF4AD-C615-49C8-B471-2EAA21ABA4EC}" destId="{63A5000F-98D2-494E-A186-E8D1F4A3DC20}" srcOrd="2" destOrd="0" presId="urn:microsoft.com/office/officeart/2005/8/layout/hierarchy3"/>
    <dgm:cxn modelId="{E9440FE9-B628-4EE1-AFC5-51287E36FC1A}" type="presParOf" srcId="{596CF4AD-C615-49C8-B471-2EAA21ABA4EC}" destId="{7463E740-81C4-4470-ABF6-40730204EB12}" srcOrd="3" destOrd="0" presId="urn:microsoft.com/office/officeart/2005/8/layout/hierarchy3"/>
    <dgm:cxn modelId="{E8703503-2731-4E4A-BE28-C5A66595C0D4}" type="presParOf" srcId="{596CF4AD-C615-49C8-B471-2EAA21ABA4EC}" destId="{027C3A4A-21D3-4449-A38C-3D557E222854}" srcOrd="4" destOrd="0" presId="urn:microsoft.com/office/officeart/2005/8/layout/hierarchy3"/>
    <dgm:cxn modelId="{0EC25DA3-797B-4176-959F-DF0492817651}" type="presParOf" srcId="{596CF4AD-C615-49C8-B471-2EAA21ABA4EC}" destId="{6CA665FC-9927-4B6E-BA28-65910119CD8F}" srcOrd="5" destOrd="0" presId="urn:microsoft.com/office/officeart/2005/8/layout/hierarchy3"/>
    <dgm:cxn modelId="{228A8885-94B0-4B54-BB1A-79E484AC0F5C}" type="presParOf" srcId="{596CF4AD-C615-49C8-B471-2EAA21ABA4EC}" destId="{28E4E17B-5797-44BD-91C4-50A2E0DBD6A4}" srcOrd="6" destOrd="0" presId="urn:microsoft.com/office/officeart/2005/8/layout/hierarchy3"/>
    <dgm:cxn modelId="{843362C0-7968-4B7C-9F75-C59145188D58}" type="presParOf" srcId="{596CF4AD-C615-49C8-B471-2EAA21ABA4EC}" destId="{D7A29935-EDDD-40D3-89E5-B6ADA2B712B8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F4ABA5-5E52-4070-8CDD-E7C186256741}" type="doc">
      <dgm:prSet loTypeId="urn:microsoft.com/office/officeart/2005/8/layout/hierarchy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9992B6-8992-4D6A-8B6E-FB246F8C1386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A647C-A622-4807-B168-128D0A57974F}" type="parTrans" cxnId="{87448F65-E0AD-47E2-844C-AF4A92C286F7}">
      <dgm:prSet/>
      <dgm:spPr/>
      <dgm:t>
        <a:bodyPr/>
        <a:lstStyle/>
        <a:p>
          <a:endParaRPr lang="ru-RU"/>
        </a:p>
      </dgm:t>
    </dgm:pt>
    <dgm:pt modelId="{F91FC7A2-05F5-4CAD-88ED-062519465D74}" type="sibTrans" cxnId="{87448F65-E0AD-47E2-844C-AF4A92C286F7}">
      <dgm:prSet/>
      <dgm:spPr/>
      <dgm:t>
        <a:bodyPr/>
        <a:lstStyle/>
        <a:p>
          <a:endParaRPr lang="ru-RU"/>
        </a:p>
      </dgm:t>
    </dgm:pt>
    <dgm:pt modelId="{31EBE778-D774-40A6-AE9C-F78F60D147A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«Что такое деньги?»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E69C4-99B9-4331-ABE1-4F99790FD6BB}" type="parTrans" cxnId="{7AE6E461-CCCE-44CE-B05F-615470079143}">
      <dgm:prSet/>
      <dgm:spPr/>
      <dgm:t>
        <a:bodyPr/>
        <a:lstStyle/>
        <a:p>
          <a:endParaRPr lang="ru-RU"/>
        </a:p>
      </dgm:t>
    </dgm:pt>
    <dgm:pt modelId="{A6062E00-EAD0-412B-B475-99D884C40004}" type="sibTrans" cxnId="{7AE6E461-CCCE-44CE-B05F-615470079143}">
      <dgm:prSet/>
      <dgm:spPr/>
      <dgm:t>
        <a:bodyPr/>
        <a:lstStyle/>
        <a:p>
          <a:endParaRPr lang="ru-RU"/>
        </a:p>
      </dgm:t>
    </dgm:pt>
    <dgm:pt modelId="{31B47003-0C31-4993-A9FB-A2CCC528511A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Встреча с интересным человеком «Мой папа работает в банке», «Профессия «продавец» и др.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B072E-1D2D-4794-9EEB-A2E7CCB66BF1}" type="parTrans" cxnId="{EC8B2744-385A-45C6-BFF7-A069D01B6820}">
      <dgm:prSet/>
      <dgm:spPr/>
      <dgm:t>
        <a:bodyPr/>
        <a:lstStyle/>
        <a:p>
          <a:endParaRPr lang="ru-RU"/>
        </a:p>
      </dgm:t>
    </dgm:pt>
    <dgm:pt modelId="{BE28B7D7-015F-4DCE-A051-66305AB8D1C7}" type="sibTrans" cxnId="{EC8B2744-385A-45C6-BFF7-A069D01B6820}">
      <dgm:prSet/>
      <dgm:spPr/>
      <dgm:t>
        <a:bodyPr/>
        <a:lstStyle/>
        <a:p>
          <a:endParaRPr lang="ru-RU"/>
        </a:p>
      </dgm:t>
    </dgm:pt>
    <dgm:pt modelId="{48AC7051-2D85-4450-8AF4-17EAFED960BA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Квиз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-игра -интеллектуальная командная викторина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9788A-1FDE-4E44-9687-CBC8FAE38D14}" type="parTrans" cxnId="{F8D43965-602D-41FD-A8B4-A6F8F73F3FDF}">
      <dgm:prSet/>
      <dgm:spPr/>
      <dgm:t>
        <a:bodyPr/>
        <a:lstStyle/>
        <a:p>
          <a:endParaRPr lang="ru-RU"/>
        </a:p>
      </dgm:t>
    </dgm:pt>
    <dgm:pt modelId="{0586A075-421C-4B50-979F-E102AF1D6F16}" type="sibTrans" cxnId="{F8D43965-602D-41FD-A8B4-A6F8F73F3FDF}">
      <dgm:prSet/>
      <dgm:spPr/>
      <dgm:t>
        <a:bodyPr/>
        <a:lstStyle/>
        <a:p>
          <a:endParaRPr lang="ru-RU"/>
        </a:p>
      </dgm:t>
    </dgm:pt>
    <dgm:pt modelId="{9BCF53C8-E7C3-4934-9465-8B900A528FE0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Рабочая тетрадь 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Купилки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из копилки»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03DA9-44BA-45EC-AADE-0ACA11E69E8B}" type="parTrans" cxnId="{7AD11A7B-6484-467C-87C6-3B1CCBD94167}">
      <dgm:prSet/>
      <dgm:spPr/>
      <dgm:t>
        <a:bodyPr/>
        <a:lstStyle/>
        <a:p>
          <a:endParaRPr lang="ru-RU"/>
        </a:p>
      </dgm:t>
    </dgm:pt>
    <dgm:pt modelId="{FA372295-24DA-4350-B0F9-51FBA3E81FA2}" type="sibTrans" cxnId="{7AD11A7B-6484-467C-87C6-3B1CCBD94167}">
      <dgm:prSet/>
      <dgm:spPr/>
      <dgm:t>
        <a:bodyPr/>
        <a:lstStyle/>
        <a:p>
          <a:endParaRPr lang="ru-RU"/>
        </a:p>
      </dgm:t>
    </dgm:pt>
    <dgm:pt modelId="{6B7B81B0-3CE8-42E7-9031-DB4866E2E700}" type="pres">
      <dgm:prSet presAssocID="{2FF4ABA5-5E52-4070-8CDD-E7C186256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210D04-1F09-472E-A525-19A977C9E62D}" type="pres">
      <dgm:prSet presAssocID="{599992B6-8992-4D6A-8B6E-FB246F8C1386}" presName="root" presStyleCnt="0"/>
      <dgm:spPr/>
      <dgm:t>
        <a:bodyPr/>
        <a:lstStyle/>
        <a:p>
          <a:endParaRPr lang="ru-RU"/>
        </a:p>
      </dgm:t>
    </dgm:pt>
    <dgm:pt modelId="{CD5CA8AD-E0BE-4C3A-9FF9-80199E077C9E}" type="pres">
      <dgm:prSet presAssocID="{599992B6-8992-4D6A-8B6E-FB246F8C1386}" presName="rootComposite" presStyleCnt="0"/>
      <dgm:spPr/>
      <dgm:t>
        <a:bodyPr/>
        <a:lstStyle/>
        <a:p>
          <a:endParaRPr lang="ru-RU"/>
        </a:p>
      </dgm:t>
    </dgm:pt>
    <dgm:pt modelId="{689D0470-1F7D-46F3-AD72-63AE97912599}" type="pres">
      <dgm:prSet presAssocID="{599992B6-8992-4D6A-8B6E-FB246F8C1386}" presName="rootText" presStyleLbl="node1" presStyleIdx="0" presStyleCnt="1" custScaleX="167312" custScaleY="72640" custLinFactNeighborX="7049" custLinFactNeighborY="1316"/>
      <dgm:spPr/>
      <dgm:t>
        <a:bodyPr/>
        <a:lstStyle/>
        <a:p>
          <a:endParaRPr lang="ru-RU"/>
        </a:p>
      </dgm:t>
    </dgm:pt>
    <dgm:pt modelId="{309B29A4-797C-403E-AFC5-0EA39EDD8332}" type="pres">
      <dgm:prSet presAssocID="{599992B6-8992-4D6A-8B6E-FB246F8C13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6CF4AD-C615-49C8-B471-2EAA21ABA4EC}" type="pres">
      <dgm:prSet presAssocID="{599992B6-8992-4D6A-8B6E-FB246F8C1386}" presName="childShape" presStyleCnt="0"/>
      <dgm:spPr/>
      <dgm:t>
        <a:bodyPr/>
        <a:lstStyle/>
        <a:p>
          <a:endParaRPr lang="ru-RU"/>
        </a:p>
      </dgm:t>
    </dgm:pt>
    <dgm:pt modelId="{119D074D-65AB-4F4C-8F0F-4C3ADCF72E38}" type="pres">
      <dgm:prSet presAssocID="{839E69C4-99B9-4331-ABE1-4F99790FD6B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4616802-3C4F-4FA9-8492-DB87CEF92755}" type="pres">
      <dgm:prSet presAssocID="{31EBE778-D774-40A6-AE9C-F78F60D147AF}" presName="childText" presStyleLbl="bgAcc1" presStyleIdx="0" presStyleCnt="4" custScaleX="130075" custScaleY="5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5000F-98D2-494E-A186-E8D1F4A3DC20}" type="pres">
      <dgm:prSet presAssocID="{300B072E-1D2D-4794-9EEB-A2E7CCB66BF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463E740-81C4-4470-ABF6-40730204EB12}" type="pres">
      <dgm:prSet presAssocID="{31B47003-0C31-4993-A9FB-A2CCC528511A}" presName="childText" presStyleLbl="bgAcc1" presStyleIdx="1" presStyleCnt="4" custScaleX="131073" custScaleY="128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3A4A-21D3-4449-A38C-3D557E222854}" type="pres">
      <dgm:prSet presAssocID="{08903DA9-44BA-45EC-AADE-0ACA11E69E8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CA665FC-9927-4B6E-BA28-65910119CD8F}" type="pres">
      <dgm:prSet presAssocID="{9BCF53C8-E7C3-4934-9465-8B900A528FE0}" presName="childText" presStyleLbl="bgAcc1" presStyleIdx="2" presStyleCnt="4" custScaleX="131615" custLinFactNeighborX="-770" custLinFactNeighborY="-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4E17B-5797-44BD-91C4-50A2E0DBD6A4}" type="pres">
      <dgm:prSet presAssocID="{15A9788A-1FDE-4E44-9687-CBC8FAE38D1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7A29935-EDDD-40D3-89E5-B6ADA2B712B8}" type="pres">
      <dgm:prSet presAssocID="{48AC7051-2D85-4450-8AF4-17EAFED960BA}" presName="childText" presStyleLbl="bgAcc1" presStyleIdx="3" presStyleCnt="4" custScaleX="135116" custScaleY="120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2988E-A409-458D-88C4-7AD7CD02BD9B}" type="presOf" srcId="{599992B6-8992-4D6A-8B6E-FB246F8C1386}" destId="{309B29A4-797C-403E-AFC5-0EA39EDD8332}" srcOrd="1" destOrd="0" presId="urn:microsoft.com/office/officeart/2005/8/layout/hierarchy3"/>
    <dgm:cxn modelId="{6BC1287C-2F68-4548-BCC9-0137A2BE65F7}" type="presOf" srcId="{300B072E-1D2D-4794-9EEB-A2E7CCB66BF1}" destId="{63A5000F-98D2-494E-A186-E8D1F4A3DC20}" srcOrd="0" destOrd="0" presId="urn:microsoft.com/office/officeart/2005/8/layout/hierarchy3"/>
    <dgm:cxn modelId="{F8D43965-602D-41FD-A8B4-A6F8F73F3FDF}" srcId="{599992B6-8992-4D6A-8B6E-FB246F8C1386}" destId="{48AC7051-2D85-4450-8AF4-17EAFED960BA}" srcOrd="3" destOrd="0" parTransId="{15A9788A-1FDE-4E44-9687-CBC8FAE38D14}" sibTransId="{0586A075-421C-4B50-979F-E102AF1D6F16}"/>
    <dgm:cxn modelId="{EB73B31C-447B-4C20-B5D7-8F16341A9B4E}" type="presOf" srcId="{9BCF53C8-E7C3-4934-9465-8B900A528FE0}" destId="{6CA665FC-9927-4B6E-BA28-65910119CD8F}" srcOrd="0" destOrd="0" presId="urn:microsoft.com/office/officeart/2005/8/layout/hierarchy3"/>
    <dgm:cxn modelId="{7AE6E461-CCCE-44CE-B05F-615470079143}" srcId="{599992B6-8992-4D6A-8B6E-FB246F8C1386}" destId="{31EBE778-D774-40A6-AE9C-F78F60D147AF}" srcOrd="0" destOrd="0" parTransId="{839E69C4-99B9-4331-ABE1-4F99790FD6BB}" sibTransId="{A6062E00-EAD0-412B-B475-99D884C40004}"/>
    <dgm:cxn modelId="{A5DB9397-7BFF-4E7C-8452-E8E53736C4FF}" type="presOf" srcId="{2FF4ABA5-5E52-4070-8CDD-E7C186256741}" destId="{6B7B81B0-3CE8-42E7-9031-DB4866E2E700}" srcOrd="0" destOrd="0" presId="urn:microsoft.com/office/officeart/2005/8/layout/hierarchy3"/>
    <dgm:cxn modelId="{7AD11A7B-6484-467C-87C6-3B1CCBD94167}" srcId="{599992B6-8992-4D6A-8B6E-FB246F8C1386}" destId="{9BCF53C8-E7C3-4934-9465-8B900A528FE0}" srcOrd="2" destOrd="0" parTransId="{08903DA9-44BA-45EC-AADE-0ACA11E69E8B}" sibTransId="{FA372295-24DA-4350-B0F9-51FBA3E81FA2}"/>
    <dgm:cxn modelId="{98363E20-EBB0-4572-91AE-2F1DB8559C1E}" type="presOf" srcId="{839E69C4-99B9-4331-ABE1-4F99790FD6BB}" destId="{119D074D-65AB-4F4C-8F0F-4C3ADCF72E38}" srcOrd="0" destOrd="0" presId="urn:microsoft.com/office/officeart/2005/8/layout/hierarchy3"/>
    <dgm:cxn modelId="{33CDD0A1-0DF1-4421-A1B2-D65C13B0B548}" type="presOf" srcId="{31EBE778-D774-40A6-AE9C-F78F60D147AF}" destId="{84616802-3C4F-4FA9-8492-DB87CEF92755}" srcOrd="0" destOrd="0" presId="urn:microsoft.com/office/officeart/2005/8/layout/hierarchy3"/>
    <dgm:cxn modelId="{EA16BAFB-C34A-4E7C-9EC3-AD27888D693D}" type="presOf" srcId="{15A9788A-1FDE-4E44-9687-CBC8FAE38D14}" destId="{28E4E17B-5797-44BD-91C4-50A2E0DBD6A4}" srcOrd="0" destOrd="0" presId="urn:microsoft.com/office/officeart/2005/8/layout/hierarchy3"/>
    <dgm:cxn modelId="{D5A6BAF2-71CC-43E1-AA34-21FAF51A9FD4}" type="presOf" srcId="{599992B6-8992-4D6A-8B6E-FB246F8C1386}" destId="{689D0470-1F7D-46F3-AD72-63AE97912599}" srcOrd="0" destOrd="0" presId="urn:microsoft.com/office/officeart/2005/8/layout/hierarchy3"/>
    <dgm:cxn modelId="{EC8B2744-385A-45C6-BFF7-A069D01B6820}" srcId="{599992B6-8992-4D6A-8B6E-FB246F8C1386}" destId="{31B47003-0C31-4993-A9FB-A2CCC528511A}" srcOrd="1" destOrd="0" parTransId="{300B072E-1D2D-4794-9EEB-A2E7CCB66BF1}" sibTransId="{BE28B7D7-015F-4DCE-A051-66305AB8D1C7}"/>
    <dgm:cxn modelId="{F29BD006-E3B8-4849-B42A-207960C2F98F}" type="presOf" srcId="{48AC7051-2D85-4450-8AF4-17EAFED960BA}" destId="{D7A29935-EDDD-40D3-89E5-B6ADA2B712B8}" srcOrd="0" destOrd="0" presId="urn:microsoft.com/office/officeart/2005/8/layout/hierarchy3"/>
    <dgm:cxn modelId="{8BEA6EDB-4A22-42DC-A7E7-E9AD9A985AF9}" type="presOf" srcId="{08903DA9-44BA-45EC-AADE-0ACA11E69E8B}" destId="{027C3A4A-21D3-4449-A38C-3D557E222854}" srcOrd="0" destOrd="0" presId="urn:microsoft.com/office/officeart/2005/8/layout/hierarchy3"/>
    <dgm:cxn modelId="{41DF099D-A9D1-42E9-BBC5-9A53014E4293}" type="presOf" srcId="{31B47003-0C31-4993-A9FB-A2CCC528511A}" destId="{7463E740-81C4-4470-ABF6-40730204EB12}" srcOrd="0" destOrd="0" presId="urn:microsoft.com/office/officeart/2005/8/layout/hierarchy3"/>
    <dgm:cxn modelId="{87448F65-E0AD-47E2-844C-AF4A92C286F7}" srcId="{2FF4ABA5-5E52-4070-8CDD-E7C186256741}" destId="{599992B6-8992-4D6A-8B6E-FB246F8C1386}" srcOrd="0" destOrd="0" parTransId="{192A647C-A622-4807-B168-128D0A57974F}" sibTransId="{F91FC7A2-05F5-4CAD-88ED-062519465D74}"/>
    <dgm:cxn modelId="{60E55768-980D-4D31-8B8F-31D02C8807FA}" type="presParOf" srcId="{6B7B81B0-3CE8-42E7-9031-DB4866E2E700}" destId="{03210D04-1F09-472E-A525-19A977C9E62D}" srcOrd="0" destOrd="0" presId="urn:microsoft.com/office/officeart/2005/8/layout/hierarchy3"/>
    <dgm:cxn modelId="{895EE012-1B2B-4FF1-97AF-EB4616646BAF}" type="presParOf" srcId="{03210D04-1F09-472E-A525-19A977C9E62D}" destId="{CD5CA8AD-E0BE-4C3A-9FF9-80199E077C9E}" srcOrd="0" destOrd="0" presId="urn:microsoft.com/office/officeart/2005/8/layout/hierarchy3"/>
    <dgm:cxn modelId="{C8BE6AAC-D9F7-4501-B12D-CFE54D015E83}" type="presParOf" srcId="{CD5CA8AD-E0BE-4C3A-9FF9-80199E077C9E}" destId="{689D0470-1F7D-46F3-AD72-63AE97912599}" srcOrd="0" destOrd="0" presId="urn:microsoft.com/office/officeart/2005/8/layout/hierarchy3"/>
    <dgm:cxn modelId="{9FA5E795-F9E7-450A-8C6E-D9A88440C8B5}" type="presParOf" srcId="{CD5CA8AD-E0BE-4C3A-9FF9-80199E077C9E}" destId="{309B29A4-797C-403E-AFC5-0EA39EDD8332}" srcOrd="1" destOrd="0" presId="urn:microsoft.com/office/officeart/2005/8/layout/hierarchy3"/>
    <dgm:cxn modelId="{6E4C902B-25C6-4A1D-9EDC-72B53DA9FCDC}" type="presParOf" srcId="{03210D04-1F09-472E-A525-19A977C9E62D}" destId="{596CF4AD-C615-49C8-B471-2EAA21ABA4EC}" srcOrd="1" destOrd="0" presId="urn:microsoft.com/office/officeart/2005/8/layout/hierarchy3"/>
    <dgm:cxn modelId="{46A2A255-7E00-407E-8483-F11D42AA1C25}" type="presParOf" srcId="{596CF4AD-C615-49C8-B471-2EAA21ABA4EC}" destId="{119D074D-65AB-4F4C-8F0F-4C3ADCF72E38}" srcOrd="0" destOrd="0" presId="urn:microsoft.com/office/officeart/2005/8/layout/hierarchy3"/>
    <dgm:cxn modelId="{A3AA5C1B-B297-48A6-9235-05FDB3C95AF5}" type="presParOf" srcId="{596CF4AD-C615-49C8-B471-2EAA21ABA4EC}" destId="{84616802-3C4F-4FA9-8492-DB87CEF92755}" srcOrd="1" destOrd="0" presId="urn:microsoft.com/office/officeart/2005/8/layout/hierarchy3"/>
    <dgm:cxn modelId="{0F29BF67-3462-494E-BF54-0C69F8176D9F}" type="presParOf" srcId="{596CF4AD-C615-49C8-B471-2EAA21ABA4EC}" destId="{63A5000F-98D2-494E-A186-E8D1F4A3DC20}" srcOrd="2" destOrd="0" presId="urn:microsoft.com/office/officeart/2005/8/layout/hierarchy3"/>
    <dgm:cxn modelId="{FE0B9847-4271-4503-8E8C-309F2520CD7A}" type="presParOf" srcId="{596CF4AD-C615-49C8-B471-2EAA21ABA4EC}" destId="{7463E740-81C4-4470-ABF6-40730204EB12}" srcOrd="3" destOrd="0" presId="urn:microsoft.com/office/officeart/2005/8/layout/hierarchy3"/>
    <dgm:cxn modelId="{E79C98F5-81FE-44F5-A5EF-229D79528437}" type="presParOf" srcId="{596CF4AD-C615-49C8-B471-2EAA21ABA4EC}" destId="{027C3A4A-21D3-4449-A38C-3D557E222854}" srcOrd="4" destOrd="0" presId="urn:microsoft.com/office/officeart/2005/8/layout/hierarchy3"/>
    <dgm:cxn modelId="{01435A21-D79C-4A15-A2D2-DC64FA9C8E03}" type="presParOf" srcId="{596CF4AD-C615-49C8-B471-2EAA21ABA4EC}" destId="{6CA665FC-9927-4B6E-BA28-65910119CD8F}" srcOrd="5" destOrd="0" presId="urn:microsoft.com/office/officeart/2005/8/layout/hierarchy3"/>
    <dgm:cxn modelId="{88BC2E46-BE35-4D73-A2DD-B6F7E7F059CC}" type="presParOf" srcId="{596CF4AD-C615-49C8-B471-2EAA21ABA4EC}" destId="{28E4E17B-5797-44BD-91C4-50A2E0DBD6A4}" srcOrd="6" destOrd="0" presId="urn:microsoft.com/office/officeart/2005/8/layout/hierarchy3"/>
    <dgm:cxn modelId="{2D99B4EE-CF7B-42F1-84D2-F9EAAFE3E21C}" type="presParOf" srcId="{596CF4AD-C615-49C8-B471-2EAA21ABA4EC}" destId="{D7A29935-EDDD-40D3-89E5-B6ADA2B712B8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DBFDF-929C-4722-B725-3373AF615F8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F732BC-8D66-42BB-ACB5-A566E9760577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родителей по повышению финансовой грамотности дошкольников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6C9A1-D661-4B5D-A0E5-03D7C5980F7B}" type="parTrans" cxnId="{1A04ED00-1F6A-4957-9B8E-08D06399981C}">
      <dgm:prSet/>
      <dgm:spPr/>
      <dgm:t>
        <a:bodyPr/>
        <a:lstStyle/>
        <a:p>
          <a:endParaRPr lang="ru-RU"/>
        </a:p>
      </dgm:t>
    </dgm:pt>
    <dgm:pt modelId="{DABD6B50-3F77-4D73-B157-BF3D03F53B76}" type="sibTrans" cxnId="{1A04ED00-1F6A-4957-9B8E-08D06399981C}">
      <dgm:prSet/>
      <dgm:spPr/>
      <dgm:t>
        <a:bodyPr/>
        <a:lstStyle/>
        <a:p>
          <a:endParaRPr lang="ru-RU"/>
        </a:p>
      </dgm:t>
    </dgm:pt>
    <dgm:pt modelId="{A8260145-BCA0-44AA-A025-9B039CA665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Рассказать детям кто и как зарабатывает деньги в семье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19BD-22BB-4CB1-8C6C-BE34D264053F}" type="parTrans" cxnId="{FC9930CC-BF31-462B-8AFA-A60236DE0906}">
      <dgm:prSet/>
      <dgm:spPr/>
      <dgm:t>
        <a:bodyPr/>
        <a:lstStyle/>
        <a:p>
          <a:endParaRPr lang="ru-RU"/>
        </a:p>
      </dgm:t>
    </dgm:pt>
    <dgm:pt modelId="{22E72F18-8D77-4F3E-9D28-7E07884B8A95}" type="sibTrans" cxnId="{FC9930CC-BF31-462B-8AFA-A60236DE0906}">
      <dgm:prSet/>
      <dgm:spPr/>
      <dgm:t>
        <a:bodyPr/>
        <a:lstStyle/>
        <a:p>
          <a:endParaRPr lang="ru-RU"/>
        </a:p>
      </dgm:t>
    </dgm:pt>
    <dgm:pt modelId="{364E25C2-9C0B-4E6F-B32E-BC5F9332ED93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Показать как формируется семейный бюджет</a:t>
          </a:r>
        </a:p>
      </dgm:t>
    </dgm:pt>
    <dgm:pt modelId="{A438D1BD-05A7-4BE8-84FB-FAF8A219AA1F}" type="parTrans" cxnId="{B49DAD8E-0BFE-4E2B-812F-5DF02E2C11C0}">
      <dgm:prSet/>
      <dgm:spPr/>
      <dgm:t>
        <a:bodyPr/>
        <a:lstStyle/>
        <a:p>
          <a:endParaRPr lang="ru-RU"/>
        </a:p>
      </dgm:t>
    </dgm:pt>
    <dgm:pt modelId="{60D0866A-2159-4D2E-839D-319EF6B61A14}" type="sibTrans" cxnId="{B49DAD8E-0BFE-4E2B-812F-5DF02E2C11C0}">
      <dgm:prSet/>
      <dgm:spPr/>
      <dgm:t>
        <a:bodyPr/>
        <a:lstStyle/>
        <a:p>
          <a:endParaRPr lang="ru-RU"/>
        </a:p>
      </dgm:t>
    </dgm:pt>
    <dgm:pt modelId="{7E6DAE6A-5C0E-4A31-9037-6253FD325D53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как распределить заработанные деньги, чтобы хватило на все необходимое</a:t>
          </a:r>
        </a:p>
      </dgm:t>
    </dgm:pt>
    <dgm:pt modelId="{CBCD3FE1-1075-444A-9155-D41BF9F88799}" type="parTrans" cxnId="{DF1A4DD6-FB41-4AB2-8530-802F035557C4}">
      <dgm:prSet/>
      <dgm:spPr/>
      <dgm:t>
        <a:bodyPr/>
        <a:lstStyle/>
        <a:p>
          <a:endParaRPr lang="ru-RU"/>
        </a:p>
      </dgm:t>
    </dgm:pt>
    <dgm:pt modelId="{4702A9EA-A565-4B75-A4BE-7903D94ABC23}" type="sibTrans" cxnId="{DF1A4DD6-FB41-4AB2-8530-802F035557C4}">
      <dgm:prSet/>
      <dgm:spPr/>
      <dgm:t>
        <a:bodyPr/>
        <a:lstStyle/>
        <a:p>
          <a:endParaRPr lang="ru-RU"/>
        </a:p>
      </dgm:t>
    </dgm:pt>
    <dgm:pt modelId="{AEAA1021-FC97-4484-A812-888FEC7205E5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Показать  как принять решение – потратить деньги сейчас или сохранить их для последующих покупок</a:t>
          </a:r>
        </a:p>
      </dgm:t>
    </dgm:pt>
    <dgm:pt modelId="{EF4F7BC0-CD98-4EE3-B93B-C4C246745DC7}" type="parTrans" cxnId="{92EA3D94-AFB7-43CC-BF39-0D4E923585EA}">
      <dgm:prSet/>
      <dgm:spPr/>
      <dgm:t>
        <a:bodyPr/>
        <a:lstStyle/>
        <a:p>
          <a:endParaRPr lang="ru-RU"/>
        </a:p>
      </dgm:t>
    </dgm:pt>
    <dgm:pt modelId="{73E1D53A-C95B-4740-B2EE-0A8914F13651}" type="sibTrans" cxnId="{92EA3D94-AFB7-43CC-BF39-0D4E923585EA}">
      <dgm:prSet/>
      <dgm:spPr/>
      <dgm:t>
        <a:bodyPr/>
        <a:lstStyle/>
        <a:p>
          <a:endParaRPr lang="ru-RU"/>
        </a:p>
      </dgm:t>
    </dgm:pt>
    <dgm:pt modelId="{4D1FD335-918D-4A65-B2BD-EE180BAC94E1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Рассказать как научиться экономить деньги</a:t>
          </a:r>
        </a:p>
      </dgm:t>
    </dgm:pt>
    <dgm:pt modelId="{C8EC419D-73E2-4482-A3C9-8A053000D161}" type="parTrans" cxnId="{700A2838-7A68-4591-B1DA-50E2D091C712}">
      <dgm:prSet/>
      <dgm:spPr/>
      <dgm:t>
        <a:bodyPr/>
        <a:lstStyle/>
        <a:p>
          <a:endParaRPr lang="ru-RU"/>
        </a:p>
      </dgm:t>
    </dgm:pt>
    <dgm:pt modelId="{A3AE2E20-328E-43FD-A17F-842ADCB2672B}" type="sibTrans" cxnId="{700A2838-7A68-4591-B1DA-50E2D091C712}">
      <dgm:prSet/>
      <dgm:spPr/>
      <dgm:t>
        <a:bodyPr/>
        <a:lstStyle/>
        <a:p>
          <a:endParaRPr lang="ru-RU"/>
        </a:p>
      </dgm:t>
    </dgm:pt>
    <dgm:pt modelId="{7F479F5B-0894-46C4-AC2E-0AA1CAEDA230}">
      <dgm:prSet custT="1"/>
      <dgm:spPr/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B1F75-882B-44D7-864A-68E99C66B75C}" type="parTrans" cxnId="{743192A5-8650-45D8-AA0B-3A20D7C1129A}">
      <dgm:prSet/>
      <dgm:spPr/>
      <dgm:t>
        <a:bodyPr/>
        <a:lstStyle/>
        <a:p>
          <a:endParaRPr lang="ru-RU"/>
        </a:p>
      </dgm:t>
    </dgm:pt>
    <dgm:pt modelId="{CBD93C7C-6B62-4CA3-B831-D655FCC23F1C}" type="sibTrans" cxnId="{743192A5-8650-45D8-AA0B-3A20D7C1129A}">
      <dgm:prSet/>
      <dgm:spPr/>
      <dgm:t>
        <a:bodyPr/>
        <a:lstStyle/>
        <a:p>
          <a:endParaRPr lang="ru-RU"/>
        </a:p>
      </dgm:t>
    </dgm:pt>
    <dgm:pt modelId="{F6BAC2BC-925C-46D8-93F2-B4F27A291F20}" type="pres">
      <dgm:prSet presAssocID="{04FDBFDF-929C-4722-B725-3373AF615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F07AF-D6D4-49A9-8B6E-078039238DF4}" type="pres">
      <dgm:prSet presAssocID="{BAF732BC-8D66-42BB-ACB5-A566E9760577}" presName="parentLin" presStyleCnt="0"/>
      <dgm:spPr/>
      <dgm:t>
        <a:bodyPr/>
        <a:lstStyle/>
        <a:p>
          <a:endParaRPr lang="ru-RU"/>
        </a:p>
      </dgm:t>
    </dgm:pt>
    <dgm:pt modelId="{053142CE-D1DD-4C2D-9B3A-3AB4EECDDC7B}" type="pres">
      <dgm:prSet presAssocID="{BAF732BC-8D66-42BB-ACB5-A566E97605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04C5A5E-E701-408E-BADA-92E77A1858C1}" type="pres">
      <dgm:prSet presAssocID="{BAF732BC-8D66-42BB-ACB5-A566E9760577}" presName="parentText" presStyleLbl="node1" presStyleIdx="0" presStyleCnt="1" custScaleX="130153" custScaleY="1241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52A9-45F1-47ED-AA37-338CDCC4E161}" type="pres">
      <dgm:prSet presAssocID="{BAF732BC-8D66-42BB-ACB5-A566E9760577}" presName="negativeSpace" presStyleCnt="0"/>
      <dgm:spPr/>
      <dgm:t>
        <a:bodyPr/>
        <a:lstStyle/>
        <a:p>
          <a:endParaRPr lang="ru-RU"/>
        </a:p>
      </dgm:t>
    </dgm:pt>
    <dgm:pt modelId="{C105519D-A0F0-49D0-AF4E-DBD039026EB1}" type="pres">
      <dgm:prSet presAssocID="{BAF732BC-8D66-42BB-ACB5-A566E9760577}" presName="childText" presStyleLbl="conFgAcc1" presStyleIdx="0" presStyleCnt="1" custScaleY="194440" custLinFactNeighborX="855" custLinFactNeighborY="8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192A5-8650-45D8-AA0B-3A20D7C1129A}" srcId="{BAF732BC-8D66-42BB-ACB5-A566E9760577}" destId="{7F479F5B-0894-46C4-AC2E-0AA1CAEDA230}" srcOrd="5" destOrd="0" parTransId="{112B1F75-882B-44D7-864A-68E99C66B75C}" sibTransId="{CBD93C7C-6B62-4CA3-B831-D655FCC23F1C}"/>
    <dgm:cxn modelId="{6C7992A3-F3C1-43F5-A519-B2FA49D1D5CC}" type="presOf" srcId="{04FDBFDF-929C-4722-B725-3373AF615F84}" destId="{F6BAC2BC-925C-46D8-93F2-B4F27A291F20}" srcOrd="0" destOrd="0" presId="urn:microsoft.com/office/officeart/2005/8/layout/list1"/>
    <dgm:cxn modelId="{8634739B-3C64-46CE-922D-0CFFF6EE1992}" type="presOf" srcId="{BAF732BC-8D66-42BB-ACB5-A566E9760577}" destId="{053142CE-D1DD-4C2D-9B3A-3AB4EECDDC7B}" srcOrd="0" destOrd="0" presId="urn:microsoft.com/office/officeart/2005/8/layout/list1"/>
    <dgm:cxn modelId="{92EA3D94-AFB7-43CC-BF39-0D4E923585EA}" srcId="{BAF732BC-8D66-42BB-ACB5-A566E9760577}" destId="{AEAA1021-FC97-4484-A812-888FEC7205E5}" srcOrd="3" destOrd="0" parTransId="{EF4F7BC0-CD98-4EE3-B93B-C4C246745DC7}" sibTransId="{73E1D53A-C95B-4740-B2EE-0A8914F13651}"/>
    <dgm:cxn modelId="{364D6AAF-5362-4741-A540-7A6D2C0567F7}" type="presOf" srcId="{7F479F5B-0894-46C4-AC2E-0AA1CAEDA230}" destId="{C105519D-A0F0-49D0-AF4E-DBD039026EB1}" srcOrd="0" destOrd="5" presId="urn:microsoft.com/office/officeart/2005/8/layout/list1"/>
    <dgm:cxn modelId="{DBF911F3-2105-44AE-A933-946C9094DBA0}" type="presOf" srcId="{364E25C2-9C0B-4E6F-B32E-BC5F9332ED93}" destId="{C105519D-A0F0-49D0-AF4E-DBD039026EB1}" srcOrd="0" destOrd="1" presId="urn:microsoft.com/office/officeart/2005/8/layout/list1"/>
    <dgm:cxn modelId="{DF1A4DD6-FB41-4AB2-8530-802F035557C4}" srcId="{BAF732BC-8D66-42BB-ACB5-A566E9760577}" destId="{7E6DAE6A-5C0E-4A31-9037-6253FD325D53}" srcOrd="2" destOrd="0" parTransId="{CBCD3FE1-1075-444A-9155-D41BF9F88799}" sibTransId="{4702A9EA-A565-4B75-A4BE-7903D94ABC23}"/>
    <dgm:cxn modelId="{B49DAD8E-0BFE-4E2B-812F-5DF02E2C11C0}" srcId="{BAF732BC-8D66-42BB-ACB5-A566E9760577}" destId="{364E25C2-9C0B-4E6F-B32E-BC5F9332ED93}" srcOrd="1" destOrd="0" parTransId="{A438D1BD-05A7-4BE8-84FB-FAF8A219AA1F}" sibTransId="{60D0866A-2159-4D2E-839D-319EF6B61A14}"/>
    <dgm:cxn modelId="{1A04ED00-1F6A-4957-9B8E-08D06399981C}" srcId="{04FDBFDF-929C-4722-B725-3373AF615F84}" destId="{BAF732BC-8D66-42BB-ACB5-A566E9760577}" srcOrd="0" destOrd="0" parTransId="{27A6C9A1-D661-4B5D-A0E5-03D7C5980F7B}" sibTransId="{DABD6B50-3F77-4D73-B157-BF3D03F53B76}"/>
    <dgm:cxn modelId="{700A2838-7A68-4591-B1DA-50E2D091C712}" srcId="{BAF732BC-8D66-42BB-ACB5-A566E9760577}" destId="{4D1FD335-918D-4A65-B2BD-EE180BAC94E1}" srcOrd="4" destOrd="0" parTransId="{C8EC419D-73E2-4482-A3C9-8A053000D161}" sibTransId="{A3AE2E20-328E-43FD-A17F-842ADCB2672B}"/>
    <dgm:cxn modelId="{E83529A8-03D1-4114-8743-D832B98DFF26}" type="presOf" srcId="{4D1FD335-918D-4A65-B2BD-EE180BAC94E1}" destId="{C105519D-A0F0-49D0-AF4E-DBD039026EB1}" srcOrd="0" destOrd="4" presId="urn:microsoft.com/office/officeart/2005/8/layout/list1"/>
    <dgm:cxn modelId="{91867A2B-DF96-4361-AC52-6F1773C4A24E}" type="presOf" srcId="{A8260145-BCA0-44AA-A025-9B039CA66596}" destId="{C105519D-A0F0-49D0-AF4E-DBD039026EB1}" srcOrd="0" destOrd="0" presId="urn:microsoft.com/office/officeart/2005/8/layout/list1"/>
    <dgm:cxn modelId="{6A9AD633-56CD-4326-AD01-ABE871878E24}" type="presOf" srcId="{AEAA1021-FC97-4484-A812-888FEC7205E5}" destId="{C105519D-A0F0-49D0-AF4E-DBD039026EB1}" srcOrd="0" destOrd="3" presId="urn:microsoft.com/office/officeart/2005/8/layout/list1"/>
    <dgm:cxn modelId="{0C9B97F5-1F08-46F6-AD5A-20CE71E46E8F}" type="presOf" srcId="{BAF732BC-8D66-42BB-ACB5-A566E9760577}" destId="{A04C5A5E-E701-408E-BADA-92E77A1858C1}" srcOrd="1" destOrd="0" presId="urn:microsoft.com/office/officeart/2005/8/layout/list1"/>
    <dgm:cxn modelId="{FC9930CC-BF31-462B-8AFA-A60236DE0906}" srcId="{BAF732BC-8D66-42BB-ACB5-A566E9760577}" destId="{A8260145-BCA0-44AA-A025-9B039CA66596}" srcOrd="0" destOrd="0" parTransId="{060E19BD-22BB-4CB1-8C6C-BE34D264053F}" sibTransId="{22E72F18-8D77-4F3E-9D28-7E07884B8A95}"/>
    <dgm:cxn modelId="{DB002F25-2AC4-4A94-AB96-483A535718C7}" type="presOf" srcId="{7E6DAE6A-5C0E-4A31-9037-6253FD325D53}" destId="{C105519D-A0F0-49D0-AF4E-DBD039026EB1}" srcOrd="0" destOrd="2" presId="urn:microsoft.com/office/officeart/2005/8/layout/list1"/>
    <dgm:cxn modelId="{57D07E70-9512-4795-A969-F4C08EF2E8D6}" type="presParOf" srcId="{F6BAC2BC-925C-46D8-93F2-B4F27A291F20}" destId="{A87F07AF-D6D4-49A9-8B6E-078039238DF4}" srcOrd="0" destOrd="0" presId="urn:microsoft.com/office/officeart/2005/8/layout/list1"/>
    <dgm:cxn modelId="{2A20E00D-ABFD-432F-B71A-F8E816B3D11B}" type="presParOf" srcId="{A87F07AF-D6D4-49A9-8B6E-078039238DF4}" destId="{053142CE-D1DD-4C2D-9B3A-3AB4EECDDC7B}" srcOrd="0" destOrd="0" presId="urn:microsoft.com/office/officeart/2005/8/layout/list1"/>
    <dgm:cxn modelId="{BB0B9E41-0AE6-46CC-8FBB-855E78CB8638}" type="presParOf" srcId="{A87F07AF-D6D4-49A9-8B6E-078039238DF4}" destId="{A04C5A5E-E701-408E-BADA-92E77A1858C1}" srcOrd="1" destOrd="0" presId="urn:microsoft.com/office/officeart/2005/8/layout/list1"/>
    <dgm:cxn modelId="{32B75DD9-5606-41EA-BAAC-53819A9DCF78}" type="presParOf" srcId="{F6BAC2BC-925C-46D8-93F2-B4F27A291F20}" destId="{5D3252A9-45F1-47ED-AA37-338CDCC4E161}" srcOrd="1" destOrd="0" presId="urn:microsoft.com/office/officeart/2005/8/layout/list1"/>
    <dgm:cxn modelId="{0E95A980-6898-46BA-B490-D49B630E2791}" type="presParOf" srcId="{F6BAC2BC-925C-46D8-93F2-B4F27A291F20}" destId="{C105519D-A0F0-49D0-AF4E-DBD039026E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DBFDF-929C-4722-B725-3373AF615F8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F732BC-8D66-42BB-ACB5-A566E9760577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экономического воспитания дошкольников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6C9A1-D661-4B5D-A0E5-03D7C5980F7B}" type="parTrans" cxnId="{1A04ED00-1F6A-4957-9B8E-08D06399981C}">
      <dgm:prSet/>
      <dgm:spPr/>
      <dgm:t>
        <a:bodyPr/>
        <a:lstStyle/>
        <a:p>
          <a:endParaRPr lang="ru-RU"/>
        </a:p>
      </dgm:t>
    </dgm:pt>
    <dgm:pt modelId="{DABD6B50-3F77-4D73-B157-BF3D03F53B76}" type="sibTrans" cxnId="{1A04ED00-1F6A-4957-9B8E-08D06399981C}">
      <dgm:prSet/>
      <dgm:spPr/>
      <dgm:t>
        <a:bodyPr/>
        <a:lstStyle/>
        <a:p>
          <a:endParaRPr lang="ru-RU"/>
        </a:p>
      </dgm:t>
    </dgm:pt>
    <dgm:pt modelId="{A8260145-BCA0-44AA-A025-9B039CA665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Осознанное отношение детей к труду собственному, родителей и вообще к любому труду;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19BD-22BB-4CB1-8C6C-BE34D264053F}" type="parTrans" cxnId="{FC9930CC-BF31-462B-8AFA-A60236DE0906}">
      <dgm:prSet/>
      <dgm:spPr/>
      <dgm:t>
        <a:bodyPr/>
        <a:lstStyle/>
        <a:p>
          <a:endParaRPr lang="ru-RU"/>
        </a:p>
      </dgm:t>
    </dgm:pt>
    <dgm:pt modelId="{22E72F18-8D77-4F3E-9D28-7E07884B8A95}" type="sibTrans" cxnId="{FC9930CC-BF31-462B-8AFA-A60236DE0906}">
      <dgm:prSet/>
      <dgm:spPr/>
      <dgm:t>
        <a:bodyPr/>
        <a:lstStyle/>
        <a:p>
          <a:endParaRPr lang="ru-RU"/>
        </a:p>
      </dgm:t>
    </dgm:pt>
    <dgm:pt modelId="{7F479F5B-0894-46C4-AC2E-0AA1CAEDA230}">
      <dgm:prSet custT="1"/>
      <dgm:spPr/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B1F75-882B-44D7-864A-68E99C66B75C}" type="parTrans" cxnId="{743192A5-8650-45D8-AA0B-3A20D7C1129A}">
      <dgm:prSet/>
      <dgm:spPr/>
      <dgm:t>
        <a:bodyPr/>
        <a:lstStyle/>
        <a:p>
          <a:endParaRPr lang="ru-RU"/>
        </a:p>
      </dgm:t>
    </dgm:pt>
    <dgm:pt modelId="{CBD93C7C-6B62-4CA3-B831-D655FCC23F1C}" type="sibTrans" cxnId="{743192A5-8650-45D8-AA0B-3A20D7C1129A}">
      <dgm:prSet/>
      <dgm:spPr/>
      <dgm:t>
        <a:bodyPr/>
        <a:lstStyle/>
        <a:p>
          <a:endParaRPr lang="ru-RU"/>
        </a:p>
      </dgm:t>
    </dgm:pt>
    <dgm:pt modelId="{1EF38AA1-077C-4B1B-A1FB-961332B749F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Поведение детей при решении вопросов эффективности расходования всех ресурсов: денежных, одежды и обуви, электроэнергии и воды, пищи и отходов, времени и здоровью, своему и всех членов семьи, воспитателей, имущества детского сада;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26044-A4C0-449E-A0A2-7EC09A3BF729}" type="parTrans" cxnId="{9A181FBF-CDD5-4C6C-BB7A-880C76DF6B97}">
      <dgm:prSet/>
      <dgm:spPr/>
      <dgm:t>
        <a:bodyPr/>
        <a:lstStyle/>
        <a:p>
          <a:endParaRPr lang="ru-RU"/>
        </a:p>
      </dgm:t>
    </dgm:pt>
    <dgm:pt modelId="{3F806B36-FACA-4493-AD1A-A49169F59890}" type="sibTrans" cxnId="{9A181FBF-CDD5-4C6C-BB7A-880C76DF6B97}">
      <dgm:prSet/>
      <dgm:spPr/>
      <dgm:t>
        <a:bodyPr/>
        <a:lstStyle/>
        <a:p>
          <a:endParaRPr lang="ru-RU"/>
        </a:p>
      </dgm:t>
    </dgm:pt>
    <dgm:pt modelId="{C11392F8-432C-45CA-A264-45BFA9715A9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правильному выбору ситуации, связанной с экономической деятельностью;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31278-E69C-4720-9989-7D87E97942B9}" type="parTrans" cxnId="{27042CFD-5E60-4721-9066-5B7FCC39A1C7}">
      <dgm:prSet/>
      <dgm:spPr/>
      <dgm:t>
        <a:bodyPr/>
        <a:lstStyle/>
        <a:p>
          <a:endParaRPr lang="ru-RU"/>
        </a:p>
      </dgm:t>
    </dgm:pt>
    <dgm:pt modelId="{6246C113-F9C7-40C7-A6AE-0B41D51AB296}" type="sibTrans" cxnId="{27042CFD-5E60-4721-9066-5B7FCC39A1C7}">
      <dgm:prSet/>
      <dgm:spPr/>
      <dgm:t>
        <a:bodyPr/>
        <a:lstStyle/>
        <a:p>
          <a:endParaRPr lang="ru-RU"/>
        </a:p>
      </dgm:t>
    </dgm:pt>
    <dgm:pt modelId="{5111C86C-EAD0-41B3-9835-42C7A0D014E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чувства хозяина наравне со старшими членами семьи, а также ответственного отношения к своему детскому саду, к товарищам;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6FEFF-ECC3-460B-A77B-89441E9EFB4F}" type="parTrans" cxnId="{86BA2D29-3B1F-4B0B-A6EF-4D1CA9D64E24}">
      <dgm:prSet/>
      <dgm:spPr/>
      <dgm:t>
        <a:bodyPr/>
        <a:lstStyle/>
        <a:p>
          <a:endParaRPr lang="ru-RU"/>
        </a:p>
      </dgm:t>
    </dgm:pt>
    <dgm:pt modelId="{D2D76CB9-BEDA-4749-B3B3-AB5665E359B5}" type="sibTrans" cxnId="{86BA2D29-3B1F-4B0B-A6EF-4D1CA9D64E24}">
      <dgm:prSet/>
      <dgm:spPr/>
      <dgm:t>
        <a:bodyPr/>
        <a:lstStyle/>
        <a:p>
          <a:endParaRPr lang="ru-RU"/>
        </a:p>
      </dgm:t>
    </dgm:pt>
    <dgm:pt modelId="{6E97B2DB-040A-4745-9C87-1BBD52EEF23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повышению доходов семьи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9EEEA-2882-4451-A81F-3EDD3B1C0DFF}" type="parTrans" cxnId="{4867DC1C-3331-452E-9279-1AAD038C700D}">
      <dgm:prSet/>
      <dgm:spPr/>
      <dgm:t>
        <a:bodyPr/>
        <a:lstStyle/>
        <a:p>
          <a:endParaRPr lang="ru-RU"/>
        </a:p>
      </dgm:t>
    </dgm:pt>
    <dgm:pt modelId="{0238FAE2-8FD6-4A32-B80D-D038245335F4}" type="sibTrans" cxnId="{4867DC1C-3331-452E-9279-1AAD038C700D}">
      <dgm:prSet/>
      <dgm:spPr/>
      <dgm:t>
        <a:bodyPr/>
        <a:lstStyle/>
        <a:p>
          <a:endParaRPr lang="ru-RU"/>
        </a:p>
      </dgm:t>
    </dgm:pt>
    <dgm:pt modelId="{F6BAC2BC-925C-46D8-93F2-B4F27A291F20}" type="pres">
      <dgm:prSet presAssocID="{04FDBFDF-929C-4722-B725-3373AF615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F07AF-D6D4-49A9-8B6E-078039238DF4}" type="pres">
      <dgm:prSet presAssocID="{BAF732BC-8D66-42BB-ACB5-A566E9760577}" presName="parentLin" presStyleCnt="0"/>
      <dgm:spPr/>
      <dgm:t>
        <a:bodyPr/>
        <a:lstStyle/>
        <a:p>
          <a:endParaRPr lang="ru-RU"/>
        </a:p>
      </dgm:t>
    </dgm:pt>
    <dgm:pt modelId="{053142CE-D1DD-4C2D-9B3A-3AB4EECDDC7B}" type="pres">
      <dgm:prSet presAssocID="{BAF732BC-8D66-42BB-ACB5-A566E97605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04C5A5E-E701-408E-BADA-92E77A1858C1}" type="pres">
      <dgm:prSet presAssocID="{BAF732BC-8D66-42BB-ACB5-A566E9760577}" presName="parentText" presStyleLbl="node1" presStyleIdx="0" presStyleCnt="1" custScaleX="130153" custScaleY="611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52A9-45F1-47ED-AA37-338CDCC4E161}" type="pres">
      <dgm:prSet presAssocID="{BAF732BC-8D66-42BB-ACB5-A566E9760577}" presName="negativeSpace" presStyleCnt="0"/>
      <dgm:spPr/>
      <dgm:t>
        <a:bodyPr/>
        <a:lstStyle/>
        <a:p>
          <a:endParaRPr lang="ru-RU"/>
        </a:p>
      </dgm:t>
    </dgm:pt>
    <dgm:pt modelId="{C105519D-A0F0-49D0-AF4E-DBD039026EB1}" type="pres">
      <dgm:prSet presAssocID="{BAF732BC-8D66-42BB-ACB5-A566E9760577}" presName="childText" presStyleLbl="conFgAcc1" presStyleIdx="0" presStyleCnt="1" custScaleY="194440" custLinFactNeighborX="855" custLinFactNeighborY="8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4ED00-1F6A-4957-9B8E-08D06399981C}" srcId="{04FDBFDF-929C-4722-B725-3373AF615F84}" destId="{BAF732BC-8D66-42BB-ACB5-A566E9760577}" srcOrd="0" destOrd="0" parTransId="{27A6C9A1-D661-4B5D-A0E5-03D7C5980F7B}" sibTransId="{DABD6B50-3F77-4D73-B157-BF3D03F53B76}"/>
    <dgm:cxn modelId="{0622A9AF-BF43-4C68-ABB2-226A8FAC4392}" type="presOf" srcId="{C11392F8-432C-45CA-A264-45BFA9715A9B}" destId="{C105519D-A0F0-49D0-AF4E-DBD039026EB1}" srcOrd="0" destOrd="2" presId="urn:microsoft.com/office/officeart/2005/8/layout/list1"/>
    <dgm:cxn modelId="{59776233-E465-4396-8977-E593AE6D7F43}" type="presOf" srcId="{A8260145-BCA0-44AA-A025-9B039CA66596}" destId="{C105519D-A0F0-49D0-AF4E-DBD039026EB1}" srcOrd="0" destOrd="0" presId="urn:microsoft.com/office/officeart/2005/8/layout/list1"/>
    <dgm:cxn modelId="{D00AAC7F-3434-4F8A-8B83-BACC1B6DAFA7}" type="presOf" srcId="{5111C86C-EAD0-41B3-9835-42C7A0D014E1}" destId="{C105519D-A0F0-49D0-AF4E-DBD039026EB1}" srcOrd="0" destOrd="3" presId="urn:microsoft.com/office/officeart/2005/8/layout/list1"/>
    <dgm:cxn modelId="{27042CFD-5E60-4721-9066-5B7FCC39A1C7}" srcId="{BAF732BC-8D66-42BB-ACB5-A566E9760577}" destId="{C11392F8-432C-45CA-A264-45BFA9715A9B}" srcOrd="2" destOrd="0" parTransId="{38831278-E69C-4720-9989-7D87E97942B9}" sibTransId="{6246C113-F9C7-40C7-A6AE-0B41D51AB296}"/>
    <dgm:cxn modelId="{70149C51-3BE3-4FE9-A565-AB9E83F4BD78}" type="presOf" srcId="{BAF732BC-8D66-42BB-ACB5-A566E9760577}" destId="{A04C5A5E-E701-408E-BADA-92E77A1858C1}" srcOrd="1" destOrd="0" presId="urn:microsoft.com/office/officeart/2005/8/layout/list1"/>
    <dgm:cxn modelId="{01DD968A-DB70-417D-A116-1E822F8ABABF}" type="presOf" srcId="{04FDBFDF-929C-4722-B725-3373AF615F84}" destId="{F6BAC2BC-925C-46D8-93F2-B4F27A291F20}" srcOrd="0" destOrd="0" presId="urn:microsoft.com/office/officeart/2005/8/layout/list1"/>
    <dgm:cxn modelId="{7A14866E-A498-408B-99C6-064571AFDAAC}" type="presOf" srcId="{1EF38AA1-077C-4B1B-A1FB-961332B749F1}" destId="{C105519D-A0F0-49D0-AF4E-DBD039026EB1}" srcOrd="0" destOrd="1" presId="urn:microsoft.com/office/officeart/2005/8/layout/list1"/>
    <dgm:cxn modelId="{3506A113-D724-4D10-97AE-CD2AAEA74A77}" type="presOf" srcId="{6E97B2DB-040A-4745-9C87-1BBD52EEF238}" destId="{C105519D-A0F0-49D0-AF4E-DBD039026EB1}" srcOrd="0" destOrd="4" presId="urn:microsoft.com/office/officeart/2005/8/layout/list1"/>
    <dgm:cxn modelId="{9A181FBF-CDD5-4C6C-BB7A-880C76DF6B97}" srcId="{BAF732BC-8D66-42BB-ACB5-A566E9760577}" destId="{1EF38AA1-077C-4B1B-A1FB-961332B749F1}" srcOrd="1" destOrd="0" parTransId="{4C526044-A4C0-449E-A0A2-7EC09A3BF729}" sibTransId="{3F806B36-FACA-4493-AD1A-A49169F59890}"/>
    <dgm:cxn modelId="{743192A5-8650-45D8-AA0B-3A20D7C1129A}" srcId="{BAF732BC-8D66-42BB-ACB5-A566E9760577}" destId="{7F479F5B-0894-46C4-AC2E-0AA1CAEDA230}" srcOrd="5" destOrd="0" parTransId="{112B1F75-882B-44D7-864A-68E99C66B75C}" sibTransId="{CBD93C7C-6B62-4CA3-B831-D655FCC23F1C}"/>
    <dgm:cxn modelId="{572F92CF-BFF7-4676-83EF-71243DE87569}" type="presOf" srcId="{7F479F5B-0894-46C4-AC2E-0AA1CAEDA230}" destId="{C105519D-A0F0-49D0-AF4E-DBD039026EB1}" srcOrd="0" destOrd="5" presId="urn:microsoft.com/office/officeart/2005/8/layout/list1"/>
    <dgm:cxn modelId="{86BA2D29-3B1F-4B0B-A6EF-4D1CA9D64E24}" srcId="{BAF732BC-8D66-42BB-ACB5-A566E9760577}" destId="{5111C86C-EAD0-41B3-9835-42C7A0D014E1}" srcOrd="3" destOrd="0" parTransId="{0D86FEFF-ECC3-460B-A77B-89441E9EFB4F}" sibTransId="{D2D76CB9-BEDA-4749-B3B3-AB5665E359B5}"/>
    <dgm:cxn modelId="{4867DC1C-3331-452E-9279-1AAD038C700D}" srcId="{BAF732BC-8D66-42BB-ACB5-A566E9760577}" destId="{6E97B2DB-040A-4745-9C87-1BBD52EEF238}" srcOrd="4" destOrd="0" parTransId="{5259EEEA-2882-4451-A81F-3EDD3B1C0DFF}" sibTransId="{0238FAE2-8FD6-4A32-B80D-D038245335F4}"/>
    <dgm:cxn modelId="{FC9930CC-BF31-462B-8AFA-A60236DE0906}" srcId="{BAF732BC-8D66-42BB-ACB5-A566E9760577}" destId="{A8260145-BCA0-44AA-A025-9B039CA66596}" srcOrd="0" destOrd="0" parTransId="{060E19BD-22BB-4CB1-8C6C-BE34D264053F}" sibTransId="{22E72F18-8D77-4F3E-9D28-7E07884B8A95}"/>
    <dgm:cxn modelId="{FD445013-F36F-449C-BE94-F1F3A46A583A}" type="presOf" srcId="{BAF732BC-8D66-42BB-ACB5-A566E9760577}" destId="{053142CE-D1DD-4C2D-9B3A-3AB4EECDDC7B}" srcOrd="0" destOrd="0" presId="urn:microsoft.com/office/officeart/2005/8/layout/list1"/>
    <dgm:cxn modelId="{ACDE23DB-12C5-49EA-9218-D5B69F6C5C47}" type="presParOf" srcId="{F6BAC2BC-925C-46D8-93F2-B4F27A291F20}" destId="{A87F07AF-D6D4-49A9-8B6E-078039238DF4}" srcOrd="0" destOrd="0" presId="urn:microsoft.com/office/officeart/2005/8/layout/list1"/>
    <dgm:cxn modelId="{ADBF5B5C-21E2-4984-8F39-97913B06589D}" type="presParOf" srcId="{A87F07AF-D6D4-49A9-8B6E-078039238DF4}" destId="{053142CE-D1DD-4C2D-9B3A-3AB4EECDDC7B}" srcOrd="0" destOrd="0" presId="urn:microsoft.com/office/officeart/2005/8/layout/list1"/>
    <dgm:cxn modelId="{25A734D1-7F5B-4266-83AF-80D42ED3CD5F}" type="presParOf" srcId="{A87F07AF-D6D4-49A9-8B6E-078039238DF4}" destId="{A04C5A5E-E701-408E-BADA-92E77A1858C1}" srcOrd="1" destOrd="0" presId="urn:microsoft.com/office/officeart/2005/8/layout/list1"/>
    <dgm:cxn modelId="{642DB482-038E-4985-B042-DC47428360D5}" type="presParOf" srcId="{F6BAC2BC-925C-46D8-93F2-B4F27A291F20}" destId="{5D3252A9-45F1-47ED-AA37-338CDCC4E161}" srcOrd="1" destOrd="0" presId="urn:microsoft.com/office/officeart/2005/8/layout/list1"/>
    <dgm:cxn modelId="{EDC4707A-4DD2-48B1-96DB-8CD22830C548}" type="presParOf" srcId="{F6BAC2BC-925C-46D8-93F2-B4F27A291F20}" destId="{C105519D-A0F0-49D0-AF4E-DBD039026E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5A0CF-A9FD-4D97-8622-8020B4F6843D}">
      <dsp:nvSpPr>
        <dsp:cNvPr id="0" name=""/>
        <dsp:cNvSpPr/>
      </dsp:nvSpPr>
      <dsp:spPr>
        <a:xfrm>
          <a:off x="3109" y="643"/>
          <a:ext cx="8418716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экономического воспитания детей дома </a:t>
          </a:r>
          <a:endParaRPr lang="ru-RU" sz="4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29" y="55363"/>
        <a:ext cx="8309276" cy="1758830"/>
      </dsp:txXfrm>
    </dsp:sp>
    <dsp:sp modelId="{A3BB3890-ED9F-4A1A-A56A-22915A045F37}">
      <dsp:nvSpPr>
        <dsp:cNvPr id="0" name=""/>
        <dsp:cNvSpPr/>
      </dsp:nvSpPr>
      <dsp:spPr>
        <a:xfrm>
          <a:off x="3109" y="2018192"/>
          <a:ext cx="4124524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хозяйство</a:t>
          </a:r>
          <a:endParaRPr lang="ru-RU" sz="4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29" y="2072912"/>
        <a:ext cx="4015084" cy="1758830"/>
      </dsp:txXfrm>
    </dsp:sp>
    <dsp:sp modelId="{2995A9E5-584C-4318-B20D-F21AA52FBD8B}">
      <dsp:nvSpPr>
        <dsp:cNvPr id="0" name=""/>
        <dsp:cNvSpPr/>
      </dsp:nvSpPr>
      <dsp:spPr>
        <a:xfrm>
          <a:off x="3109" y="4035742"/>
          <a:ext cx="2019845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родителей по дому 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29" y="4090462"/>
        <a:ext cx="1910405" cy="1758830"/>
      </dsp:txXfrm>
    </dsp:sp>
    <dsp:sp modelId="{BBEDC5BC-E6CF-4FBD-8623-6715470D0530}">
      <dsp:nvSpPr>
        <dsp:cNvPr id="0" name=""/>
        <dsp:cNvSpPr/>
      </dsp:nvSpPr>
      <dsp:spPr>
        <a:xfrm>
          <a:off x="2107788" y="4035742"/>
          <a:ext cx="2019845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Профессии родных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508" y="4090462"/>
        <a:ext cx="1910405" cy="1758830"/>
      </dsp:txXfrm>
    </dsp:sp>
    <dsp:sp modelId="{27E8F7A0-FC7F-4A1B-9B2F-0C5E471A47E1}">
      <dsp:nvSpPr>
        <dsp:cNvPr id="0" name=""/>
        <dsp:cNvSpPr/>
      </dsp:nvSpPr>
      <dsp:spPr>
        <a:xfrm>
          <a:off x="4297301" y="2018192"/>
          <a:ext cx="4124524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 бюджет </a:t>
          </a:r>
          <a:endParaRPr lang="ru-RU" sz="4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021" y="2072912"/>
        <a:ext cx="4015084" cy="1758830"/>
      </dsp:txXfrm>
    </dsp:sp>
    <dsp:sp modelId="{A643E184-F4DA-4849-8A41-5381871F1AD9}">
      <dsp:nvSpPr>
        <dsp:cNvPr id="0" name=""/>
        <dsp:cNvSpPr/>
      </dsp:nvSpPr>
      <dsp:spPr>
        <a:xfrm>
          <a:off x="4297301" y="4035742"/>
          <a:ext cx="2019845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021" y="4090462"/>
        <a:ext cx="1910405" cy="1758830"/>
      </dsp:txXfrm>
    </dsp:sp>
    <dsp:sp modelId="{14D397FA-9021-4B4F-BCE6-F2BD2F8E733C}">
      <dsp:nvSpPr>
        <dsp:cNvPr id="0" name=""/>
        <dsp:cNvSpPr/>
      </dsp:nvSpPr>
      <dsp:spPr>
        <a:xfrm>
          <a:off x="6401980" y="4035742"/>
          <a:ext cx="2019845" cy="186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6700" y="4090462"/>
        <a:ext cx="1910405" cy="1758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519D-A0F0-49D0-AF4E-DBD039026EB1}">
      <dsp:nvSpPr>
        <dsp:cNvPr id="0" name=""/>
        <dsp:cNvSpPr/>
      </dsp:nvSpPr>
      <dsp:spPr>
        <a:xfrm>
          <a:off x="0" y="1295862"/>
          <a:ext cx="8424936" cy="3600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04140" rIns="65386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стимулированию мотивации родительской активности.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у родителей практических навыков через активные формы взаимодействия.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атмосферу взаимопонимания, общности интересов.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совместную деятельность по созданию условий для становления финансовой грамотности ребенка-дошкольника</a:t>
          </a:r>
        </a:p>
      </dsp:txBody>
      <dsp:txXfrm>
        <a:off x="0" y="1295862"/>
        <a:ext cx="8424936" cy="3600681"/>
      </dsp:txXfrm>
    </dsp:sp>
    <dsp:sp modelId="{A04C5A5E-E701-408E-BADA-92E77A1858C1}">
      <dsp:nvSpPr>
        <dsp:cNvPr id="0" name=""/>
        <dsp:cNvSpPr/>
      </dsp:nvSpPr>
      <dsp:spPr>
        <a:xfrm>
          <a:off x="420835" y="1527"/>
          <a:ext cx="7668219" cy="13470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по взаимодействию детского сада и семьи по повышению финансовой грамотности дошкольников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594" y="67286"/>
        <a:ext cx="7536701" cy="1215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519D-A0F0-49D0-AF4E-DBD039026EB1}">
      <dsp:nvSpPr>
        <dsp:cNvPr id="0" name=""/>
        <dsp:cNvSpPr/>
      </dsp:nvSpPr>
      <dsp:spPr>
        <a:xfrm>
          <a:off x="0" y="1695315"/>
          <a:ext cx="8424936" cy="35612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270508" rIns="65386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преемственности согласованных действий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открытости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индивидуального подхода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доброжелательного стиля общения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динамичности.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95315"/>
        <a:ext cx="8424936" cy="3561268"/>
      </dsp:txXfrm>
    </dsp:sp>
    <dsp:sp modelId="{A04C5A5E-E701-408E-BADA-92E77A1858C1}">
      <dsp:nvSpPr>
        <dsp:cNvPr id="0" name=""/>
        <dsp:cNvSpPr/>
      </dsp:nvSpPr>
      <dsp:spPr>
        <a:xfrm>
          <a:off x="421246" y="429229"/>
          <a:ext cx="6077150" cy="17814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 взаимодействия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детского сада и семьи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11" y="516194"/>
        <a:ext cx="5903220" cy="1607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20A94-306C-4C3C-8D20-6B4DA8E2C17F}">
      <dsp:nvSpPr>
        <dsp:cNvPr id="0" name=""/>
        <dsp:cNvSpPr/>
      </dsp:nvSpPr>
      <dsp:spPr>
        <a:xfrm>
          <a:off x="397463" y="274"/>
          <a:ext cx="6961746" cy="109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Интернет-ресурсы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06" y="32217"/>
        <a:ext cx="6897860" cy="1026729"/>
      </dsp:txXfrm>
    </dsp:sp>
    <dsp:sp modelId="{317593AC-73D1-4EE8-885E-0E7923524AE7}">
      <dsp:nvSpPr>
        <dsp:cNvPr id="0" name=""/>
        <dsp:cNvSpPr/>
      </dsp:nvSpPr>
      <dsp:spPr>
        <a:xfrm>
          <a:off x="1093638" y="1090890"/>
          <a:ext cx="696174" cy="8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961"/>
              </a:lnTo>
              <a:lnTo>
                <a:pt x="696174" y="817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A82A5-898C-417B-8531-A4CC5C54BB77}">
      <dsp:nvSpPr>
        <dsp:cNvPr id="0" name=""/>
        <dsp:cNvSpPr/>
      </dsp:nvSpPr>
      <dsp:spPr>
        <a:xfrm>
          <a:off x="1789813" y="1363544"/>
          <a:ext cx="6341343" cy="109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Банка России по финансовой грамотности «Финансовая культура»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756" y="1395487"/>
        <a:ext cx="6277457" cy="1026729"/>
      </dsp:txXfrm>
    </dsp:sp>
    <dsp:sp modelId="{630C06A4-EEB2-4A5A-AE4C-DA2A88CAA8F4}">
      <dsp:nvSpPr>
        <dsp:cNvPr id="0" name=""/>
        <dsp:cNvSpPr/>
      </dsp:nvSpPr>
      <dsp:spPr>
        <a:xfrm>
          <a:off x="1093638" y="1090890"/>
          <a:ext cx="696174" cy="2378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828"/>
              </a:lnTo>
              <a:lnTo>
                <a:pt x="696174" y="23788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E79C6-35E9-4ECB-B026-95B3829B07A8}">
      <dsp:nvSpPr>
        <dsp:cNvPr id="0" name=""/>
        <dsp:cNvSpPr/>
      </dsp:nvSpPr>
      <dsp:spPr>
        <a:xfrm>
          <a:off x="1789813" y="2726813"/>
          <a:ext cx="6597699" cy="148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национальной программы повышения финансовой грамотности граждан «Дружи с финансами»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3331" y="2770331"/>
        <a:ext cx="6510663" cy="1398774"/>
      </dsp:txXfrm>
    </dsp:sp>
    <dsp:sp modelId="{01E07068-D0E5-4629-8469-D601D4D67B13}">
      <dsp:nvSpPr>
        <dsp:cNvPr id="0" name=""/>
        <dsp:cNvSpPr/>
      </dsp:nvSpPr>
      <dsp:spPr>
        <a:xfrm>
          <a:off x="1093638" y="1090890"/>
          <a:ext cx="696174" cy="3939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695"/>
              </a:lnTo>
              <a:lnTo>
                <a:pt x="696174" y="39396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3AA53-7A59-4C50-A109-6311F9EF0A7F}">
      <dsp:nvSpPr>
        <dsp:cNvPr id="0" name=""/>
        <dsp:cNvSpPr/>
      </dsp:nvSpPr>
      <dsp:spPr>
        <a:xfrm>
          <a:off x="1789813" y="4485277"/>
          <a:ext cx="6453004" cy="109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Путеводитель финансово грамотного человека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756" y="4517220"/>
        <a:ext cx="6389118" cy="1026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D0470-1F7D-46F3-AD72-63AE97912599}">
      <dsp:nvSpPr>
        <dsp:cNvPr id="0" name=""/>
        <dsp:cNvSpPr/>
      </dsp:nvSpPr>
      <dsp:spPr>
        <a:xfrm>
          <a:off x="3115413" y="15442"/>
          <a:ext cx="2610246" cy="785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411" y="38440"/>
        <a:ext cx="2564250" cy="739216"/>
      </dsp:txXfrm>
    </dsp:sp>
    <dsp:sp modelId="{119D074D-65AB-4F4C-8F0F-4C3ADCF72E38}">
      <dsp:nvSpPr>
        <dsp:cNvPr id="0" name=""/>
        <dsp:cNvSpPr/>
      </dsp:nvSpPr>
      <dsp:spPr>
        <a:xfrm>
          <a:off x="3376438" y="800654"/>
          <a:ext cx="108630" cy="796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497"/>
              </a:lnTo>
              <a:lnTo>
                <a:pt x="108630" y="7964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16802-3C4F-4FA9-8492-DB87CEF92755}">
      <dsp:nvSpPr>
        <dsp:cNvPr id="0" name=""/>
        <dsp:cNvSpPr/>
      </dsp:nvSpPr>
      <dsp:spPr>
        <a:xfrm>
          <a:off x="3485068" y="1056670"/>
          <a:ext cx="2249701" cy="1080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праздники, театрализованные представления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6728" y="1088330"/>
        <a:ext cx="2186381" cy="1017643"/>
      </dsp:txXfrm>
    </dsp:sp>
    <dsp:sp modelId="{63A5000F-98D2-494E-A186-E8D1F4A3DC20}">
      <dsp:nvSpPr>
        <dsp:cNvPr id="0" name=""/>
        <dsp:cNvSpPr/>
      </dsp:nvSpPr>
      <dsp:spPr>
        <a:xfrm>
          <a:off x="3376438" y="800654"/>
          <a:ext cx="108630" cy="214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702"/>
              </a:lnTo>
              <a:lnTo>
                <a:pt x="108630" y="21477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3E740-81C4-4470-ABF6-40730204EB12}">
      <dsp:nvSpPr>
        <dsp:cNvPr id="0" name=""/>
        <dsp:cNvSpPr/>
      </dsp:nvSpPr>
      <dsp:spPr>
        <a:xfrm>
          <a:off x="3485068" y="2407874"/>
          <a:ext cx="2266962" cy="1080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Фотовыставка «Мы пришли в банк»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6728" y="2439534"/>
        <a:ext cx="2203642" cy="1017643"/>
      </dsp:txXfrm>
    </dsp:sp>
    <dsp:sp modelId="{027C3A4A-21D3-4449-A38C-3D557E222854}">
      <dsp:nvSpPr>
        <dsp:cNvPr id="0" name=""/>
        <dsp:cNvSpPr/>
      </dsp:nvSpPr>
      <dsp:spPr>
        <a:xfrm>
          <a:off x="3376438" y="800654"/>
          <a:ext cx="95312" cy="3466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067"/>
              </a:lnTo>
              <a:lnTo>
                <a:pt x="95312" y="34660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665FC-9927-4B6E-BA28-65910119CD8F}">
      <dsp:nvSpPr>
        <dsp:cNvPr id="0" name=""/>
        <dsp:cNvSpPr/>
      </dsp:nvSpPr>
      <dsp:spPr>
        <a:xfrm>
          <a:off x="3471751" y="3726239"/>
          <a:ext cx="2276336" cy="1080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Смотры-конкурсы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«Моя копилка»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3411" y="3757899"/>
        <a:ext cx="2213016" cy="1017643"/>
      </dsp:txXfrm>
    </dsp:sp>
    <dsp:sp modelId="{28E4E17B-5797-44BD-91C4-50A2E0DBD6A4}">
      <dsp:nvSpPr>
        <dsp:cNvPr id="0" name=""/>
        <dsp:cNvSpPr/>
      </dsp:nvSpPr>
      <dsp:spPr>
        <a:xfrm>
          <a:off x="3376438" y="800654"/>
          <a:ext cx="108630" cy="495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8235"/>
              </a:lnTo>
              <a:lnTo>
                <a:pt x="108630" y="49582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29935-EDDD-40D3-89E5-B6ADA2B712B8}">
      <dsp:nvSpPr>
        <dsp:cNvPr id="0" name=""/>
        <dsp:cNvSpPr/>
      </dsp:nvSpPr>
      <dsp:spPr>
        <a:xfrm>
          <a:off x="3485068" y="5110284"/>
          <a:ext cx="2336888" cy="1297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семейных реликвий и коллекций «Старинные монеты», «Купюры и монеты разных стран»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3062" y="5148278"/>
        <a:ext cx="2260900" cy="1221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D0470-1F7D-46F3-AD72-63AE97912599}">
      <dsp:nvSpPr>
        <dsp:cNvPr id="0" name=""/>
        <dsp:cNvSpPr/>
      </dsp:nvSpPr>
      <dsp:spPr>
        <a:xfrm>
          <a:off x="2677150" y="19560"/>
          <a:ext cx="3746348" cy="813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0969" y="43379"/>
        <a:ext cx="3698710" cy="765617"/>
      </dsp:txXfrm>
    </dsp:sp>
    <dsp:sp modelId="{119D074D-65AB-4F4C-8F0F-4C3ADCF72E38}">
      <dsp:nvSpPr>
        <dsp:cNvPr id="0" name=""/>
        <dsp:cNvSpPr/>
      </dsp:nvSpPr>
      <dsp:spPr>
        <a:xfrm>
          <a:off x="3051785" y="832816"/>
          <a:ext cx="216797" cy="55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038"/>
              </a:lnTo>
              <a:lnTo>
                <a:pt x="216797" y="5500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16802-3C4F-4FA9-8492-DB87CEF92755}">
      <dsp:nvSpPr>
        <dsp:cNvPr id="0" name=""/>
        <dsp:cNvSpPr/>
      </dsp:nvSpPr>
      <dsp:spPr>
        <a:xfrm>
          <a:off x="3268583" y="1097975"/>
          <a:ext cx="2330048" cy="569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«Что такое деньги?»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5271" y="1114663"/>
        <a:ext cx="2296672" cy="536384"/>
      </dsp:txXfrm>
    </dsp:sp>
    <dsp:sp modelId="{63A5000F-98D2-494E-A186-E8D1F4A3DC20}">
      <dsp:nvSpPr>
        <dsp:cNvPr id="0" name=""/>
        <dsp:cNvSpPr/>
      </dsp:nvSpPr>
      <dsp:spPr>
        <a:xfrm>
          <a:off x="3051785" y="832816"/>
          <a:ext cx="216797" cy="183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492"/>
              </a:lnTo>
              <a:lnTo>
                <a:pt x="216797" y="1831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3E740-81C4-4470-ABF6-40730204EB12}">
      <dsp:nvSpPr>
        <dsp:cNvPr id="0" name=""/>
        <dsp:cNvSpPr/>
      </dsp:nvSpPr>
      <dsp:spPr>
        <a:xfrm>
          <a:off x="3268583" y="1947627"/>
          <a:ext cx="2347925" cy="1433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Встреча с интересным человеком «Мой папа работает в банке», «Профессия «продавец» и др.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5" y="1989609"/>
        <a:ext cx="2263961" cy="1349398"/>
      </dsp:txXfrm>
    </dsp:sp>
    <dsp:sp modelId="{027C3A4A-21D3-4449-A38C-3D557E222854}">
      <dsp:nvSpPr>
        <dsp:cNvPr id="0" name=""/>
        <dsp:cNvSpPr/>
      </dsp:nvSpPr>
      <dsp:spPr>
        <a:xfrm>
          <a:off x="3051785" y="832816"/>
          <a:ext cx="203004" cy="3353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838"/>
              </a:lnTo>
              <a:lnTo>
                <a:pt x="203004" y="33538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665FC-9927-4B6E-BA28-65910119CD8F}">
      <dsp:nvSpPr>
        <dsp:cNvPr id="0" name=""/>
        <dsp:cNvSpPr/>
      </dsp:nvSpPr>
      <dsp:spPr>
        <a:xfrm>
          <a:off x="3254790" y="3626870"/>
          <a:ext cx="2357634" cy="111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Рабочая тетрадь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Купилки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из копилки»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581" y="3659661"/>
        <a:ext cx="2292052" cy="1053987"/>
      </dsp:txXfrm>
    </dsp:sp>
    <dsp:sp modelId="{28E4E17B-5797-44BD-91C4-50A2E0DBD6A4}">
      <dsp:nvSpPr>
        <dsp:cNvPr id="0" name=""/>
        <dsp:cNvSpPr/>
      </dsp:nvSpPr>
      <dsp:spPr>
        <a:xfrm>
          <a:off x="3051785" y="832816"/>
          <a:ext cx="216797" cy="489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9298"/>
              </a:lnTo>
              <a:lnTo>
                <a:pt x="216797" y="4899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29935-EDDD-40D3-89E5-B6ADA2B712B8}">
      <dsp:nvSpPr>
        <dsp:cNvPr id="0" name=""/>
        <dsp:cNvSpPr/>
      </dsp:nvSpPr>
      <dsp:spPr>
        <a:xfrm>
          <a:off x="3268583" y="5060345"/>
          <a:ext cx="2420348" cy="1343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Квиз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-игра -интеллектуальная командная викторина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934" y="5099696"/>
        <a:ext cx="2341646" cy="1264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519D-A0F0-49D0-AF4E-DBD039026EB1}">
      <dsp:nvSpPr>
        <dsp:cNvPr id="0" name=""/>
        <dsp:cNvSpPr/>
      </dsp:nvSpPr>
      <dsp:spPr>
        <a:xfrm>
          <a:off x="0" y="1299379"/>
          <a:ext cx="8424936" cy="3597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125468" rIns="65386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Рассказать детям кто и как зарабатывает деньги в семье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Показать как формируется семейный бюджет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как распределить заработанные деньги, чтобы хватило на все необходимое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Показать  как принять решение – потратить деньги сейчас или сохранить их для последующих покупок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Рассказать как научиться экономить деньги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9379"/>
        <a:ext cx="8424936" cy="3597164"/>
      </dsp:txXfrm>
    </dsp:sp>
    <dsp:sp modelId="{A04C5A5E-E701-408E-BADA-92E77A1858C1}">
      <dsp:nvSpPr>
        <dsp:cNvPr id="0" name=""/>
        <dsp:cNvSpPr/>
      </dsp:nvSpPr>
      <dsp:spPr>
        <a:xfrm>
          <a:off x="420835" y="3916"/>
          <a:ext cx="7668219" cy="13457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родителей по повышению финансовой грамотности дошкольников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530" y="69611"/>
        <a:ext cx="7536829" cy="1214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519D-A0F0-49D0-AF4E-DBD039026EB1}">
      <dsp:nvSpPr>
        <dsp:cNvPr id="0" name=""/>
        <dsp:cNvSpPr/>
      </dsp:nvSpPr>
      <dsp:spPr>
        <a:xfrm>
          <a:off x="0" y="734926"/>
          <a:ext cx="8856984" cy="5243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49795" rIns="68740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Осознанное отношение детей к труду собственному, родителей и вообще к любому труду;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Поведение детей при решении вопросов эффективности расходования всех ресурсов: денежных, одежды и обуви, электроэнергии и воды, пищи и отходов, времени и здоровью, своему и всех членов семьи, воспитателей, имущества детского сада;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правильному выбору ситуации, связанной с экономической деятельностью;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чувства хозяина наравне со старшими членами семьи, а также ответственного отношения к своему детскому саду, к товарищам;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повышению доходов семьи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4926"/>
        <a:ext cx="8856984" cy="5243605"/>
      </dsp:txXfrm>
    </dsp:sp>
    <dsp:sp modelId="{A04C5A5E-E701-408E-BADA-92E77A1858C1}">
      <dsp:nvSpPr>
        <dsp:cNvPr id="0" name=""/>
        <dsp:cNvSpPr/>
      </dsp:nvSpPr>
      <dsp:spPr>
        <a:xfrm>
          <a:off x="442416" y="4272"/>
          <a:ext cx="8061461" cy="791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экономического воспитания дошкольников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035" y="42891"/>
        <a:ext cx="7984223" cy="713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74D5-51D7-4F44-B9E7-B47CE81C1F38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038D-7679-40BB-A576-6425BF25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5.png"/><Relationship Id="rId5" Type="http://schemas.openxmlformats.org/officeDocument/2006/relationships/diagramData" Target="../diagrams/data6.xml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805264"/>
            <a:ext cx="5936704" cy="1008112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Недрыгайлова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992" y="4611446"/>
            <a:ext cx="2191383" cy="216024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16632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- детский сад № 94 «Радуга» г. Орска Оренбургской области»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87849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9258466"/>
              </p:ext>
            </p:extLst>
          </p:nvPr>
        </p:nvGraphicFramePr>
        <p:xfrm>
          <a:off x="467544" y="476672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2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5" name="Содержимое 4" descr="1545398199_a630d708e8442dc65bc0426ab8f694f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259638" cy="3264653"/>
          </a:xfrm>
        </p:spPr>
      </p:pic>
      <p:sp>
        <p:nvSpPr>
          <p:cNvPr id="6" name="Стрелка вверх 5"/>
          <p:cNvSpPr/>
          <p:nvPr/>
        </p:nvSpPr>
        <p:spPr>
          <a:xfrm>
            <a:off x="1643042" y="1571612"/>
            <a:ext cx="214314" cy="1335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199163">
            <a:off x="3003485" y="2003946"/>
            <a:ext cx="194229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4364668">
            <a:off x="3656650" y="2470273"/>
            <a:ext cx="207497" cy="1629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3731037" y="3365239"/>
            <a:ext cx="268694" cy="1547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85720" y="214290"/>
            <a:ext cx="3714776" cy="135732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940729" y="739213"/>
            <a:ext cx="3714776" cy="150019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716016" y="3459792"/>
            <a:ext cx="3714776" cy="166359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осуговые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439161" y="1943567"/>
            <a:ext cx="3714776" cy="166798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7137430">
            <a:off x="3423678" y="4048318"/>
            <a:ext cx="268694" cy="1547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790754" y="5123386"/>
            <a:ext cx="3714776" cy="166359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45443844"/>
              </p:ext>
            </p:extLst>
          </p:nvPr>
        </p:nvGraphicFramePr>
        <p:xfrm>
          <a:off x="107504" y="188640"/>
          <a:ext cx="8784976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7812" y="5373216"/>
            <a:ext cx="1506188" cy="1484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3359026"/>
              </p:ext>
            </p:extLst>
          </p:nvPr>
        </p:nvGraphicFramePr>
        <p:xfrm>
          <a:off x="179512" y="116632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2"/>
          <a:stretch/>
        </p:blipFill>
        <p:spPr bwMode="auto">
          <a:xfrm>
            <a:off x="251520" y="217717"/>
            <a:ext cx="2806601" cy="16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i2.wp.com/mosaicawa.com/wp-content/uploads/2016/10/DSC01905.jpg?ssl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717"/>
            <a:ext cx="2868005" cy="16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ozhaisky.mos.ru/img/DSCF7723+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" y="2060848"/>
            <a:ext cx="2624368" cy="15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maam.ru/images/photos/bc2cbf59267aa3e494e34cc0b8bdee5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0608"/>
            <a:ext cx="2247627" cy="15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bs.twimg.com/media/Et6mwm9XYAkH62Z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5"/>
          <a:stretch/>
        </p:blipFill>
        <p:spPr bwMode="auto">
          <a:xfrm>
            <a:off x="683568" y="3717032"/>
            <a:ext cx="2510450" cy="28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maam.ru/upload/blogs/detsad-1708233-1572121596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9683" b="3579"/>
          <a:stretch/>
        </p:blipFill>
        <p:spPr bwMode="auto">
          <a:xfrm>
            <a:off x="6239566" y="4031066"/>
            <a:ext cx="27146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ec7/000133be-effab2eb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5" y="76470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7703463"/>
              </p:ext>
            </p:extLst>
          </p:nvPr>
        </p:nvGraphicFramePr>
        <p:xfrm>
          <a:off x="179512" y="116632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http://kovrov-dou10.ucoz.ru/Image_news/2013/02-14/img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2" y="980728"/>
            <a:ext cx="3046681" cy="22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15342" r="23666" b="13160"/>
          <a:stretch/>
        </p:blipFill>
        <p:spPr bwMode="auto">
          <a:xfrm>
            <a:off x="6012160" y="3342342"/>
            <a:ext cx="2186345" cy="29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s://www.maam.ru/upload/blogs/d6954171a56db43895dad4f45df99913.jp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8" y="4182848"/>
            <a:ext cx="2915816" cy="218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8754016"/>
              </p:ext>
            </p:extLst>
          </p:nvPr>
        </p:nvGraphicFramePr>
        <p:xfrm>
          <a:off x="467544" y="47667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332330"/>
            <a:ext cx="1547664" cy="152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4520994"/>
              </p:ext>
            </p:extLst>
          </p:nvPr>
        </p:nvGraphicFramePr>
        <p:xfrm>
          <a:off x="107504" y="116632"/>
          <a:ext cx="8856984" cy="597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332330"/>
            <a:ext cx="1547664" cy="152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50017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9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1484784"/>
            <a:ext cx="2818656" cy="4752528"/>
          </a:xfrm>
        </p:spPr>
        <p:txBody>
          <a:bodyPr>
            <a:normAutofit/>
          </a:bodyPr>
          <a:lstStyle/>
          <a:p>
            <a:pPr marL="88900" indent="190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1206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xemok.ru/wp-content/uploads/2019/10/11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9430"/>
          <a:stretch/>
        </p:blipFill>
        <p:spPr bwMode="auto">
          <a:xfrm>
            <a:off x="14808" y="260648"/>
            <a:ext cx="91377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3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21057379"/>
              </p:ext>
            </p:extLst>
          </p:nvPr>
        </p:nvGraphicFramePr>
        <p:xfrm>
          <a:off x="1115616" y="692695"/>
          <a:ext cx="7632848" cy="52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50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25372442"/>
              </p:ext>
            </p:extLst>
          </p:nvPr>
        </p:nvGraphicFramePr>
        <p:xfrm>
          <a:off x="1115616" y="705786"/>
          <a:ext cx="7632848" cy="52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92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52923272"/>
              </p:ext>
            </p:extLst>
          </p:nvPr>
        </p:nvGraphicFramePr>
        <p:xfrm>
          <a:off x="1043608" y="707692"/>
          <a:ext cx="7632848" cy="52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8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2/2dpJms8DgPNhxzYT9CLEv7MA1o6QKOjZVfn4w3IGH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5737015"/>
              </p:ext>
            </p:extLst>
          </p:nvPr>
        </p:nvGraphicFramePr>
        <p:xfrm>
          <a:off x="467544" y="260648"/>
          <a:ext cx="84249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25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9253484"/>
              </p:ext>
            </p:extLst>
          </p:nvPr>
        </p:nvGraphicFramePr>
        <p:xfrm>
          <a:off x="467544" y="47667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18589</TotalTime>
  <Words>414</Words>
  <Application>Microsoft Office PowerPoint</Application>
  <PresentationFormat>Экран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финансовой грамотности дошкольников в игровой деятельности»</dc:title>
  <dc:creator>Пользователь</dc:creator>
  <cp:lastModifiedBy>ПК-94</cp:lastModifiedBy>
  <cp:revision>193</cp:revision>
  <dcterms:created xsi:type="dcterms:W3CDTF">2019-10-03T05:53:57Z</dcterms:created>
  <dcterms:modified xsi:type="dcterms:W3CDTF">2021-11-12T04:51:27Z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263390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