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64" r:id="rId6"/>
    <p:sldId id="265" r:id="rId7"/>
    <p:sldId id="267" r:id="rId8"/>
    <p:sldId id="266" r:id="rId9"/>
    <p:sldId id="271" r:id="rId10"/>
    <p:sldId id="268" r:id="rId11"/>
    <p:sldId id="272" r:id="rId12"/>
    <p:sldId id="269" r:id="rId13"/>
    <p:sldId id="273" r:id="rId14"/>
    <p:sldId id="270" r:id="rId15"/>
    <p:sldId id="277" r:id="rId16"/>
    <p:sldId id="274" r:id="rId17"/>
    <p:sldId id="278" r:id="rId18"/>
    <p:sldId id="279" r:id="rId19"/>
    <p:sldId id="282" r:id="rId20"/>
    <p:sldId id="283" r:id="rId21"/>
    <p:sldId id="280" r:id="rId22"/>
    <p:sldId id="2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E2948-8FC3-43E1-A942-E7A0A85BB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907824-A42D-4D48-A4FB-BD1E07CAA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EAA26-26CD-4F12-AB75-AF1B1D69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EA1DE-8C32-4335-AEDD-D86F10F7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D515C5-34F4-4FF0-81CC-F37DCD9E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98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1EEC1-DA18-4F6F-AD72-C6D0B3D32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644EF6-D3CD-4208-B032-A121D42E0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970E3E-F434-400D-8FF8-BB130786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6D5FA-DD1D-46B5-B10F-869EDDD5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98A063-2E7A-4F35-8A83-AE10A226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5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44F3B5-BB01-44AA-85CC-119260A5B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BC780F-DD51-4D75-B89E-DEDDD073E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55A529-DB22-4E4B-BBE2-ED477B98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C2D90-AA66-4A13-A287-93E50FCAD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9EAB5-1EAD-4434-B366-271D76E8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959C9-243C-43D4-82E1-71422C04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02668F-8F60-42D2-9BB9-AF635C77C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75145-2932-4033-8F9D-6D998603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52B988-3DDB-474D-BE0E-D335C5A2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4765B-56F3-427D-BD68-0931619E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44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4D642-C1B1-4C87-8B04-23091730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D03C24-7FDD-4650-A9D5-751A8343A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065C5-5A75-4A59-9EB6-BFA9ED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4EBFA8-FFE0-4979-8723-2B952A3E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0247D-6090-4DBC-96E6-AA5C3C79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39A32-EE5D-4E71-B39C-02C8D65D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203FD4-E942-4C55-8E92-6A9EED719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5B982E-4C0D-4BA4-86B7-CF5CE1CD7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4F3298-7CAD-446B-B3C8-6D628D86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D7D465-1B8F-48D6-A33B-0BFE465F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4A0C3-0A51-4728-A482-2E22306C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3B516-79E9-437B-86A5-62A65B478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33F55B-1E60-48B2-8493-60DC371B1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77B3C9-ED7B-4393-A67A-9C14C7090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537B98-2FE8-4164-835F-C7786B09D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959983-3CB5-4124-BE88-1A0AFCEDA5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6F1236-5C91-416D-BD43-3709DF1E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55318A-9B53-4642-B41C-408637B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567D52-0E1A-4920-B1B1-21B2E9CB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1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85FF9-86D9-4A20-B483-4E693CCE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7EBC95-EDAE-4470-A527-A386D215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C2BF6F-F670-491F-87A1-D35A4673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AEA2C5-687D-4B2A-9BD8-6B9BE0A9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43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41F779-D7A3-46A1-BDA1-F1B69706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CFBEF0-2EA3-482F-B872-10B1F784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40D198-43ED-4CA0-87E2-21BDDC35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17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3B059-0F87-4F7F-BFC5-BA324E86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65F868-2D03-4574-BF4C-036E6C015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895C85-6215-4077-BF5A-62ECE06F6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69B1EF-3112-4726-8509-B4036412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743C02-C0E7-4962-AA7D-4BFFE917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50EC03-C540-434E-B8FD-ACCBCCA6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9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D4918-68CC-4C07-A46A-FFD79BEF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20FD39-6821-428E-BC8F-E9F3C9BC3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3EB753-F249-4332-8808-869ABC3A6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12A0A-FD03-4A15-9D3A-CDFC5EE5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11D2C7-5F78-4B6F-AF1C-E10BF26E1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7BDE56-9513-4272-B848-B53C1CE3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74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3D5BC-527C-4946-9AAB-8842E164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AB0528-774D-481C-AC61-2AA932238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0F70C-267A-4541-9D65-A91CF0B15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B9E0-C2F0-461D-8093-AEA8DFE85C7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2A628E-A9D8-4B98-928F-E06CEF8F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9DC631-2971-4963-9546-94EC09AF6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CB1E-F500-420A-AD61-A7206C9A3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34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5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1/1643585902_89-phonoteka-org-p-den-rossii-fon-dlya-otkritki-98.jpg">
            <a:extLst>
              <a:ext uri="{FF2B5EF4-FFF2-40B4-BE49-F238E27FC236}">
                <a16:creationId xmlns:a16="http://schemas.microsoft.com/office/drawing/2014/main" id="{B0056565-2C11-4999-8F86-392AE42D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6" y="0"/>
            <a:ext cx="12192000" cy="67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76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D6B59AD-5CDC-4AA9-B7C2-9A78008D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C8AA505-DC10-4900-BDC1-C2F3EC674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thepresentation.ru/img/tmb/3/236864/c153ac40b89831c00dde6e5c49261735-800x.jpg">
            <a:extLst>
              <a:ext uri="{FF2B5EF4-FFF2-40B4-BE49-F238E27FC236}">
                <a16:creationId xmlns:a16="http://schemas.microsoft.com/office/drawing/2014/main" id="{85652B1E-F50D-406E-BA9E-C2CBA489A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t="27271" r="17200" b="7601"/>
          <a:stretch/>
        </p:blipFill>
        <p:spPr bwMode="auto">
          <a:xfrm>
            <a:off x="6096000" y="1129931"/>
            <a:ext cx="5641589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AE4FD3-91F4-4678-9ACB-38EB8EAD4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06" y="3486059"/>
            <a:ext cx="4239409" cy="32470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7A48A8-1B01-48BF-975E-CF15005C0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86" y="255079"/>
            <a:ext cx="3646407" cy="29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CC659F9-D8B9-48BF-81C4-AAA323767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0FAD4-E9B6-4B9E-83E5-C2918714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823"/>
            <a:ext cx="2905461" cy="24419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МУЗЕЙ ПРИРОДЫ РОДНОГО КРАЯ: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эколого-патриотических чувств через знакомство с природой родного края.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C2A3634-5D76-4564-9B36-A7EA5ADDB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1" y="3248808"/>
            <a:ext cx="4374522" cy="314569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3FA4CF-BECA-4EE0-AB54-04EBB02B6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77" y="287766"/>
            <a:ext cx="7167889" cy="62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8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1508-5D26-40B8-A269-D8293030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BCE4E8-9F3B-45A5-8F36-1B0B3BA36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56" y="1825625"/>
            <a:ext cx="6531088" cy="4351338"/>
          </a:xfrm>
        </p:spPr>
      </p:pic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79321-A9DE-42A0-B1CB-E66042D9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97" y="105280"/>
            <a:ext cx="6531089" cy="4351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ABEA35-164F-463E-88B8-DAE16E1B4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4" y="3173506"/>
            <a:ext cx="5363365" cy="35576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A32127-B8CC-45DB-9C5E-60308C8B3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1" y="559398"/>
            <a:ext cx="4375276" cy="23539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34AAFA-C84C-45B9-8A8E-D131DBBB2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83" y="4548504"/>
            <a:ext cx="2910268" cy="218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ED9AC962-101E-40DE-A61C-0D3D08F1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F1F3E-D45D-4FA8-AD2A-E166263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294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МИНИ-МУЗЕЙ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«ВОЛШЕБНОЕ КРУЖЕВО»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Цель: развитие интереса к народным промыслам родного края.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CC5D07A-9567-4A6D-ABC3-347DA2B10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" y="2409713"/>
            <a:ext cx="4833320" cy="378757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3624B3-2788-43E9-AFB5-01FF22D2C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522" y="1124174"/>
            <a:ext cx="3618984" cy="48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89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1508-5D26-40B8-A269-D8293030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521C6B-CAB2-4A80-A4C5-5B9690898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3256711"/>
            <a:ext cx="2090057" cy="1489166"/>
          </a:xfrm>
        </p:spPr>
      </p:pic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68AA03-31E6-4E52-9CBA-CC51AEDDF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" y="3533888"/>
            <a:ext cx="4231341" cy="31735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C7430E-5BC4-444F-BDF4-D7EFED5CC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9" y="574306"/>
            <a:ext cx="3942422" cy="2808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96702B-E685-4E8E-87FB-8C519B114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59" y="4183546"/>
            <a:ext cx="4854555" cy="24567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E8046F-E77E-494B-8638-6AFEDC2BA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75" y="120562"/>
            <a:ext cx="3942422" cy="39424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486A77-C7AE-4602-AAF1-093E23CAA3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r="16619"/>
          <a:stretch/>
        </p:blipFill>
        <p:spPr>
          <a:xfrm>
            <a:off x="4469504" y="443153"/>
            <a:ext cx="3398645" cy="329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7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151BF-5732-46B3-BD46-FD3BDA31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49" y="849854"/>
            <a:ext cx="4044876" cy="1670438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МИНИ-МУЗЕЙ </a:t>
            </a:r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РУССКОЙ ПИСЬМЕННОСТИ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представления о возникновении букв, способов их написания, истории создания алфавита.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C1BD5EF-97D6-416B-B541-C84CF2258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0"/>
          <a:stretch/>
        </p:blipFill>
        <p:spPr>
          <a:xfrm>
            <a:off x="4560346" y="117145"/>
            <a:ext cx="7491805" cy="2507722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CC8297-D2C1-4CBA-81F6-256FF195A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" y="2742012"/>
            <a:ext cx="6923143" cy="38942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B6618B-C579-44F2-9A1E-CCA74CBDF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24" y="3148708"/>
            <a:ext cx="4615544" cy="308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D75B07-C003-406C-8C07-E19C5CDFE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246557B2-E7C5-4729-B480-0107F77951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47B921-7C01-49B4-9722-1E877E8DA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0" y="1016932"/>
            <a:ext cx="6833295" cy="45555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F3015E-A627-4AC2-92EA-09607E4E9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5" y="183328"/>
            <a:ext cx="4077229" cy="61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62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CF6DD431-BD30-406A-9D1C-8C5B9DB5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1D4B3-CBAA-4955-930A-0F316F8A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27438" cy="1582009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МИНИ-МУЗЕЙ</a:t>
            </a:r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«В ГОСТЯХ У КРАСНОЙ КНИГИ»</a:t>
            </a:r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экологической культуры, бережного отношения к животным.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6D5603-1947-4E3C-AC73-E86EA50FB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36848" r="16562"/>
          <a:stretch/>
        </p:blipFill>
        <p:spPr>
          <a:xfrm>
            <a:off x="326551" y="2466191"/>
            <a:ext cx="6014282" cy="378400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C00A81-C9A9-491D-A104-665652E64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42" y="162710"/>
            <a:ext cx="5448749" cy="40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D1462256-CC35-4890-9F83-CC726981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68203FC9-F3D1-41E8-8917-AB4F5868C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" y="136675"/>
            <a:ext cx="4049108" cy="3036831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BC381-5F66-47EC-A888-88C42277C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38" y="1073985"/>
            <a:ext cx="6280039" cy="4710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DA8044-D384-4A41-9CDD-3C59C63B00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5623" r="10565" b="10424"/>
          <a:stretch/>
        </p:blipFill>
        <p:spPr>
          <a:xfrm>
            <a:off x="909088" y="3429000"/>
            <a:ext cx="4465320" cy="33640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190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CB19F545-1BFA-4022-8955-25D47995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8AE42-E0D2-4275-8482-6E23095B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20070" cy="13255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МИНИ-МУЗЕЙ «МЕДНОЙ ГОРЫ ХОЗЯЙКА»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представления о самоцветах, способах их происхождения и добычи.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A7481D5-981F-4786-AEA2-96D6D8BC0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868155"/>
            <a:ext cx="5801784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F7D212-9494-4E8F-BE87-C985DB7C4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2" y="138667"/>
            <a:ext cx="5159136" cy="29235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51FA25-337F-41D8-A3B0-F65516D0B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2" y="3197758"/>
            <a:ext cx="5076143" cy="35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9815849_12-phonoteka_org-p-trikolor-flag-fon-12.png">
            <a:extLst>
              <a:ext uri="{FF2B5EF4-FFF2-40B4-BE49-F238E27FC236}">
                <a16:creationId xmlns:a16="http://schemas.microsoft.com/office/drawing/2014/main" id="{25DB1C7C-A6C3-495C-B00B-32C3B60D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9D629-FFCE-492F-9F15-E56EF777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365"/>
            <a:ext cx="10338995" cy="3166581"/>
          </a:xfrm>
        </p:spPr>
        <p:txBody>
          <a:bodyPr>
            <a:normAutofit/>
          </a:bodyPr>
          <a:lstStyle/>
          <a:p>
            <a:pPr algn="ctr"/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МИНИ-МУЗЕЙ </a:t>
            </a:r>
            <a:b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ПАТРИОТИЧЕСКОЙ НАПРАВЛЕННОСТИ В ДОУ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thumbs.dreamstime.com/b/%D0%B3%D0%BE%D1%80-%D1%8B%D0%B9-%D1%8F-%D1%82%D0%BE%D0%B3%D0%BE-%D1%87%D1%82%D0%BE%D0%B1%D1%8B-%D0%B1%D1%8B%D1%82%D1%8C-%D1%80%D1%83%D1%81%D1%81%D0%BA%D0%B8%D0%B9-47012750.jpg">
            <a:extLst>
              <a:ext uri="{FF2B5EF4-FFF2-40B4-BE49-F238E27FC236}">
                <a16:creationId xmlns:a16="http://schemas.microsoft.com/office/drawing/2014/main" id="{294CC1E8-E0AC-4C27-BB7A-9188CD99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216" y="3129891"/>
            <a:ext cx="2215179" cy="35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91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4E5FA6DC-4BE0-464E-9039-A0E7EA08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96D5CE6-C685-4C5A-AA63-98C627DEC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" y="294535"/>
            <a:ext cx="4847985" cy="484798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417C1-CDC4-4A6D-BA7D-BEEC31ADB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53" y="1968261"/>
            <a:ext cx="6421401" cy="45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2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4F991DC1-2D83-44BF-AE30-BB5927D6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91C35-6506-4290-9AE2-E3BE99FA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23673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МИНИ-МУЗЕИ В ДОУ ПАТРИОТИЧЕСКОЙ НАПРАВЛЕННОСТИ</a:t>
            </a:r>
            <a:r>
              <a:rPr lang="ru-RU" sz="2400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5319A-95EA-4D4F-BEFC-AAB6799CB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«Куклы наших бабушек»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«Героев русского фольклора»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«Народов Севера»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«Крепость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Орская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реке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Яикъ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«Народного быта»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«Народных промыслов»</a:t>
            </a:r>
          </a:p>
          <a:p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«Рубля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копейки»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78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1/1643585902_89-phonoteka-org-p-den-rossii-fon-dlya-otkritki-98.jpg">
            <a:extLst>
              <a:ext uri="{FF2B5EF4-FFF2-40B4-BE49-F238E27FC236}">
                <a16:creationId xmlns:a16="http://schemas.microsoft.com/office/drawing/2014/main" id="{B0056565-2C11-4999-8F86-392AE42D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6" y="0"/>
            <a:ext cx="12192000" cy="67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0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A44C7418-4AF5-4647-91B1-F5DD0EEA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6FD99A3-0605-4B4D-BCA0-BD1CC60F4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788" y="2226832"/>
            <a:ext cx="8238227" cy="281850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«Воспитание любви к родному краю, к родной культуре, родному городу, к родной речи – задача первостепенной важности, и нет необходимости это доказывать».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Д.С. Лихачёв</a:t>
            </a:r>
          </a:p>
        </p:txBody>
      </p:sp>
      <p:pic>
        <p:nvPicPr>
          <p:cNvPr id="8" name="Picture 4" descr="https://interesnyefakty.org/wp-content/uploads/dmitrij-lihachev-2.jpg">
            <a:extLst>
              <a:ext uri="{FF2B5EF4-FFF2-40B4-BE49-F238E27FC236}">
                <a16:creationId xmlns:a16="http://schemas.microsoft.com/office/drawing/2014/main" id="{8543A56B-A480-4C11-ABC7-0BDA664C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9" y="1532171"/>
            <a:ext cx="3113331" cy="43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9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1508-5D26-40B8-A269-D8293030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A2F60-C7F6-4154-A47A-39AC6610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81D228-620F-4B75-A532-3EDB3C77EDD6}"/>
              </a:ext>
            </a:extLst>
          </p:cNvPr>
          <p:cNvSpPr/>
          <p:nvPr/>
        </p:nvSpPr>
        <p:spPr>
          <a:xfrm>
            <a:off x="1269403" y="484093"/>
            <a:ext cx="96926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 на современном этапе - неотъемлемая часть педагогической деятельности детских садов. Понимание Родины в дошкольном возрасте своеобразно: оно тесно связано с конкретными представлениями о том, что ему близко и дорого, с любовью к родным, своему дому, окружающей природе. Вариативность системы дошкольного образования позволяют использовать инновационные подходы и методы в нравственно-патриотическом воспитании. Одним из таких методов является создание и использование в образовательном процессе мини-музея.</a:t>
            </a:r>
          </a:p>
        </p:txBody>
      </p:sp>
    </p:spTree>
    <p:extLst>
      <p:ext uri="{BB962C8B-B14F-4D97-AF65-F5344CB8AC3E}">
        <p14:creationId xmlns:p14="http://schemas.microsoft.com/office/powerpoint/2010/main" val="4226916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1508-5D26-40B8-A269-D8293030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A2F60-C7F6-4154-A47A-39AC6610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DAD34D-FAB1-43D5-9745-9BA9C76F5F05}"/>
              </a:ext>
            </a:extLst>
          </p:cNvPr>
          <p:cNvSpPr/>
          <p:nvPr/>
        </p:nvSpPr>
        <p:spPr>
          <a:xfrm>
            <a:off x="1258645" y="365125"/>
            <a:ext cx="96926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Задачи организации мини-музея: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Создание мини-музея, как отражение интересов и проявление инициативы детей.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Обогащение предметно-развивающей среды ДОУ.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Обогащение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воспитательно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-образовательного пространства новыми формами.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Формирование у дошкольников представлений о музее.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5. Расширение кругозора дошкольников.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6. Развитие познавательных способностей и познавательной деятельности.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7. Формирование проектно-исследовательских умений и навыков.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8. Формирование умения самостоятельно анализировать и систематизировать полученные знания.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9. Развитие творческого мышления и воображения.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9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1508-5D26-40B8-A269-D8293030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A2F60-C7F6-4154-A47A-39AC6610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F6D4ED-3435-48EF-8748-357FF12E4097}"/>
              </a:ext>
            </a:extLst>
          </p:cNvPr>
          <p:cNvSpPr/>
          <p:nvPr/>
        </p:nvSpPr>
        <p:spPr>
          <a:xfrm>
            <a:off x="656216" y="527125"/>
            <a:ext cx="1001537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Принципы организации мини-музея: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наглядности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учёта возрастных особенностей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интеграции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деятельности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культуросообразности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гуманизации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разнообразия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экологичности и безопасности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непрерывности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Принцип партнёрства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4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1508-5D26-40B8-A269-D8293030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A2F60-C7F6-4154-A47A-39AC6610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D2BF4C-35CA-4E07-8DCB-555D41A7C0AD}"/>
              </a:ext>
            </a:extLst>
          </p:cNvPr>
          <p:cNvSpPr/>
          <p:nvPr/>
        </p:nvSpPr>
        <p:spPr>
          <a:xfrm>
            <a:off x="634701" y="1144588"/>
            <a:ext cx="110050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РОЛЬ МИНИ-МУЗЕЯ В ПАТРИОТИЧЕСКОМ ВОСПИТАНИИ: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Помогает приобщать детей к истокам народной и национальной культуры.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Способствует сохранению народных традиций, воспитанию чувства патриотизма и духовности.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• Позволяет развивать у дошкольников способности к эстетическому созерцанию и сопереживанию, потребность и способность самостоятельно осваивать окружающий мир.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1508-5D26-40B8-A269-D8293030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A2F60-C7F6-4154-A47A-39AC66102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60BB3785-9BB3-478B-AD5B-7BE0C2B4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A7F4CC-B051-48C1-8F2D-8ACF123E02E9}"/>
              </a:ext>
            </a:extLst>
          </p:cNvPr>
          <p:cNvSpPr/>
          <p:nvPr/>
        </p:nvSpPr>
        <p:spPr>
          <a:xfrm>
            <a:off x="838200" y="871369"/>
            <a:ext cx="83058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 поведения в мини-музее: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Экспонаты в мини-музее разрешается трогать руками.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Экспонаты нужно возвращать на место 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ставить красиво и аккуратно.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Экспонаты нельзя ломать и забирать домой.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Можно и нужно: задавать вопросы об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экспонатах, составлять рассказы и сочинять истории.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Приветствуется пополнение музея новыми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экспонатами и творческими работами.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1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219716_22-kartinkin-com-p-fon-flag-krasivie-foni-22.jpg">
            <a:extLst>
              <a:ext uri="{FF2B5EF4-FFF2-40B4-BE49-F238E27FC236}">
                <a16:creationId xmlns:a16="http://schemas.microsoft.com/office/drawing/2014/main" id="{ED6D3325-7514-4B98-9A82-262B351F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8D11C-4EB2-4C55-A893-81B249B4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6" y="841120"/>
            <a:ext cx="3313354" cy="2587880"/>
          </a:xfrm>
        </p:spPr>
        <p:txBody>
          <a:bodyPr>
            <a:normAutofit fontScale="90000"/>
          </a:bodyPr>
          <a:lstStyle/>
          <a:p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МУЗЕЙ ВАЛЕНКА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Цель: познакомить детей с историей традиционной русской обуви – валенка.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F23A2C7-D272-4224-A156-6FD5F237B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13" y="0"/>
            <a:ext cx="4267742" cy="299094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E01D0-2D1C-4771-B200-BAE8A07C3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83" y="3196585"/>
            <a:ext cx="3310802" cy="28379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6594CF-5BBA-4571-8100-43873B10B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7" y="4270120"/>
            <a:ext cx="3192629" cy="23915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E75F3-7A28-4062-8EDC-870F86E7E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86" y="700955"/>
            <a:ext cx="4067106" cy="54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41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192</Words>
  <Application>Microsoft Office PowerPoint</Application>
  <PresentationFormat>Широкоэкранный</PresentationFormat>
  <Paragraphs>53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 МИНИ-МУЗЕЙ  ПАТРИОТИЧЕСКОЙ НАПРАВЛЕННОСТИ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МУЗЕЙ ВАЛЕНКА  Цель: познакомить детей с историей традиционной русской обуви – валенка.  </vt:lpstr>
      <vt:lpstr>Презентация PowerPoint</vt:lpstr>
      <vt:lpstr>МУЗЕЙ ПРИРОДЫ РОДНОГО КРАЯ: Цель: формирование эколого-патриотических чувств через знакомство с природой родного края. </vt:lpstr>
      <vt:lpstr>Презентация PowerPoint</vt:lpstr>
      <vt:lpstr>МИНИ-МУЗЕЙ  «ВОЛШЕБНОЕ КРУЖЕВО» Цель: развитие интереса к народным промыслам родного края.</vt:lpstr>
      <vt:lpstr>Презентация PowerPoint</vt:lpstr>
      <vt:lpstr>МИНИ-МУЗЕЙ  РУССКОЙ ПИСЬМЕННОСТИ Цель: формирование представления о возникновении букв, способов их написания, истории создания алфавита.</vt:lpstr>
      <vt:lpstr>Презентация PowerPoint</vt:lpstr>
      <vt:lpstr>МИНИ-МУЗЕЙ «В ГОСТЯХ У КРАСНОЙ КНИГИ» Цель: формирование экологической культуры, бережного отношения к животным.</vt:lpstr>
      <vt:lpstr>Презентация PowerPoint</vt:lpstr>
      <vt:lpstr>МИНИ-МУЗЕЙ «МЕДНОЙ ГОРЫ ХОЗЯЙКА» Цель: формирование представления о самоцветах, способах их происхождения и добычи.</vt:lpstr>
      <vt:lpstr>Презентация PowerPoint</vt:lpstr>
      <vt:lpstr>МИНИ-МУЗЕИ В ДОУ ПАТРИОТИЧЕСКОЙ НАПРАВЛЕННОСТИ: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20</cp:revision>
  <dcterms:created xsi:type="dcterms:W3CDTF">2022-10-07T04:13:54Z</dcterms:created>
  <dcterms:modified xsi:type="dcterms:W3CDTF">2022-10-16T15:03:00Z</dcterms:modified>
</cp:coreProperties>
</file>