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6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3440" y="4797152"/>
            <a:ext cx="5040560" cy="19008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b="1" i="1" dirty="0" smtClean="0">
                <a:solidFill>
                  <a:srgbClr val="0070C0"/>
                </a:solidFill>
              </a:rPr>
              <a:t>Подготовила: </a:t>
            </a:r>
          </a:p>
          <a:p>
            <a:pPr marL="0" indent="0">
              <a:buNone/>
            </a:pPr>
            <a:r>
              <a:rPr lang="ru-RU" sz="2800" b="1" i="1" dirty="0" err="1" smtClean="0">
                <a:solidFill>
                  <a:srgbClr val="0070C0"/>
                </a:solidFill>
              </a:rPr>
              <a:t>Недрыгайлова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>
                <a:solidFill>
                  <a:srgbClr val="0070C0"/>
                </a:solidFill>
              </a:rPr>
              <a:t>Н.А., </a:t>
            </a:r>
            <a:r>
              <a:rPr lang="ru-RU" sz="2800" b="1" i="1" dirty="0" smtClean="0">
                <a:solidFill>
                  <a:srgbClr val="0070C0"/>
                </a:solidFill>
              </a:rPr>
              <a:t> старший воспитатель </a:t>
            </a:r>
          </a:p>
          <a:p>
            <a:pPr marL="0" indent="0">
              <a:buNone/>
            </a:pPr>
            <a:r>
              <a:rPr lang="ru-RU" sz="2800" b="1" i="1" dirty="0" smtClean="0">
                <a:solidFill>
                  <a:srgbClr val="0070C0"/>
                </a:solidFill>
              </a:rPr>
              <a:t>МДОАУ </a:t>
            </a:r>
            <a:r>
              <a:rPr lang="ru-RU" sz="2800" b="1" i="1" dirty="0">
                <a:solidFill>
                  <a:srgbClr val="0070C0"/>
                </a:solidFill>
              </a:rPr>
              <a:t>№ </a:t>
            </a:r>
            <a:r>
              <a:rPr lang="ru-RU" sz="2800" b="1" i="1" dirty="0" smtClean="0">
                <a:solidFill>
                  <a:srgbClr val="0070C0"/>
                </a:solidFill>
              </a:rPr>
              <a:t>94 «Радуга»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6707" y="404664"/>
            <a:ext cx="8783175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Формирование </a:t>
            </a:r>
            <a:r>
              <a:rPr lang="ru-RU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предпосылок </a:t>
            </a:r>
          </a:p>
          <a:p>
            <a:pPr algn="ctr"/>
            <a:r>
              <a:rPr lang="ru-RU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финансовой </a:t>
            </a:r>
            <a:r>
              <a:rPr lang="ru-RU" sz="4000" b="1" cap="none" spc="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грамотности </a:t>
            </a:r>
            <a:endParaRPr lang="ru-RU" sz="40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ru-RU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дошкольников</a:t>
            </a:r>
          </a:p>
          <a:p>
            <a:pPr algn="ctr"/>
            <a:r>
              <a:rPr lang="ru-RU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4000" b="1" cap="none" spc="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в игровой деятельности </a:t>
            </a:r>
          </a:p>
        </p:txBody>
      </p:sp>
      <p:pic>
        <p:nvPicPr>
          <p:cNvPr id="1026" name="Picture 2" descr="https://www.fingram39.ru/upload/iblock/b30/b30d8fe04d6fd8b8d6f7dc8aeb67639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6991"/>
            <a:ext cx="4239605" cy="3536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349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Игра «Кто как работает?»</a:t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6048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Расширить представление о том, что в сказке герои по-разному приобретают богатство: одни трудятся, а другие стремятся порой неблаговидными делами получить большие деньги. Воспитывать уважение и привязанность к добрым и трудолюбивым героев сказок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Лесенка, состоит из пяти ступеней; сказочные герои: Золушка, Буратино, старая из сказки Пушкина, Крит, Кот в сапогах,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Маугли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Котигорошко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Кривенька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Уточка, Золотая Рыбка,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Наф-Наф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Бабка, Лисичка-сестричка и др.</a:t>
            </a:r>
          </a:p>
          <a:p>
            <a:pPr marL="0" indent="0">
              <a:buNone/>
            </a:pP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игры: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черный ящик, солнышко и облако. Просите помочь разобраться, каких же сказочных героев больше — трудолюбивых или ленивых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этой целью, нарисована на доске (листе ватмана) лесенку, предложите каждому ребенку достать из  черного ящика рисунок с изображением сказочного героя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знакомьте с правилами игры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появится солнышко, всех трудолюбивых героев нужно разместить на верхней ступеньке. А как только солнышко изменится облаком, к игре приобщаются дети, у которых на рисунках изображены ленивые герои. Их нужно расположить на нижние ступени. Дети доказывают правильность своего выбора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помогает детям определить, какие пословицы и поговорки подходят тем или иным сказочным героям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«Так работает, что даже весь день на солнышке лежит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«Хочешь, есть калачи — не лежи на печи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рассказывают о том, что трудолюбивых героев в сказках больше. После окончания игры устроите дискуссию о том, можно ли помочь ленивым героям сказок стать трудолюбивыми и как это сделать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6025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Игра Услуги и товары</a:t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784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сведения о том, что такое услуги и товары, показать, что они встречаются не только в реальной жизни, но и в сказках. Воспитывать уважение к любой работе.</a:t>
            </a:r>
          </a:p>
          <a:p>
            <a:pPr marL="0" indent="0">
              <a:buNone/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Предметные, сюжетные картинки с изображением труда — изготовление товаров или предоставления услуг — в сказках: Красная Шапочка несет корзину с пирожками, художник Тюбик рисует картины, Кнопочка варит варенье, доктор Айболит лечит, Дедушка ловит неводом рыбу, Винтик 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Шпунтик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ремонтируют машину, почтальон Печкин разносит письма и т. д.; таблицы Товары, Услуги.</a:t>
            </a:r>
          </a:p>
          <a:p>
            <a:pPr marL="0" indent="0">
              <a:buNone/>
            </a:pP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игры: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Из-за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театральной ширмы слышать голос героя: ребята, я решил печь пирожки и продавать их лесным жителям. Как вы считаете, я произвожу товар или предоставляю услугу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Воспитатель и дети уточняют, что такое товары (это разные предметы, которые производят) и что такое услуги (это помощь, которую можно предоставить другому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говорят, люди каких профессий производят товары: пекарь, земледелец, сапожник, художник, шахтер, ткач. Потом вспоминают профессии, представители которых предоставляют услуги: няня, воспитатель, учитель, парикмахер, врач, продавец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сказках персонажи работают так же, как люди в реальной жизни. Расположите две таблицы Товары и Услуги. Дети прикрепляют к таблицам соответствующие рисунки, объясняя свои действия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Мама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печет пирожки бабушке. Пирожки — это товар, который изготовила мама. А вот внучка несет эти пирожки бабушке. Итак, девочка предоставляет услугу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Винтик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Шпунтиком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ремонтируют автомобили. Они предоставляют услуги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окончании детям читают любимую сказку и проводят беседу по теме игры.</a:t>
            </a:r>
          </a:p>
        </p:txBody>
      </p:sp>
    </p:spTree>
    <p:extLst>
      <p:ext uri="{BB962C8B-B14F-4D97-AF65-F5344CB8AC3E}">
        <p14:creationId xmlns:p14="http://schemas.microsoft.com/office/powerpoint/2010/main" val="3319922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Заключение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35560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являются эффективным средством формирования основ экономической культуры у детей старшего дошкольного возраста.</a:t>
            </a:r>
          </a:p>
          <a:p>
            <a:pPr marL="0" indent="35560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и игровая деятельность положительно воздействуют на формирование финансовой грамотности, а значит и основ экономической культуры у детей-дошкольников.</a:t>
            </a:r>
          </a:p>
        </p:txBody>
      </p:sp>
    </p:spTree>
    <p:extLst>
      <p:ext uri="{BB962C8B-B14F-4D97-AF65-F5344CB8AC3E}">
        <p14:creationId xmlns:p14="http://schemas.microsoft.com/office/powerpoint/2010/main" val="309865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Актуальность</a:t>
            </a:r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400600"/>
          </a:xfrm>
        </p:spPr>
        <p:txBody>
          <a:bodyPr>
            <a:normAutofit fontScale="70000" lnSpcReduction="20000"/>
          </a:bodyPr>
          <a:lstStyle/>
          <a:p>
            <a:pPr marL="0" indent="35560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задача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воспитателя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изучения основ финансовой грамотности – применять различные формы, методы и способы для раскрытия финансовых понятий, а также закреплять полученные знания на протяжении всего периода обучения в дошкольной образовательной организации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560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приобщению к миру финансов построена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игр экономической направленности с детьми дошкольного возраста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560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основным видом деятельности, в которой ребенок без труда осваивает социальный мир. Поэтому именно игра взята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метод приобщения детей к миру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финансов.</a:t>
            </a:r>
          </a:p>
          <a:p>
            <a:pPr marL="0" indent="35560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наш взгляд игра является наиболее успешной культурной практикой для развития ребенка-дошкольника.    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560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вас мы подобрали серию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 для детей старшего дошкольного возраста по формированию финансовых представлений.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053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 Black" panose="020B0A04020102020204" pitchFamily="34" charset="0"/>
              </a:rPr>
              <a:t>Финансовая игра </a:t>
            </a:r>
            <a:r>
              <a:rPr lang="ru-RU" sz="32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«</a:t>
            </a:r>
            <a:r>
              <a:rPr lang="ru-RU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Положи монеты в Банк, кошелек и копилку»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3872267" cy="4752528"/>
          </a:xfrm>
        </p:spPr>
        <p:txBody>
          <a:bodyPr>
            <a:noAutofit/>
          </a:bodyPr>
          <a:lstStyle/>
          <a:p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дошкольников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о номинале монет, умение компоновать монеты так, чтобы получить определённую сумму.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игры: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Воспитанникам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предлагаются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изображения свинки-копилки, кошелька и банка. На каждой картинке прикрепляются съемные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цифры, обозначающие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денег разными монетами нужно положить.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Начинать можно с одной монетки, продолжить суммой из нескольких</a:t>
            </a:r>
            <a:r>
              <a:rPr lang="ru-RU" sz="2000" dirty="0"/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988840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736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89640" cy="108012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Финансовая игра</a:t>
            </a: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«Что можно купить за деньги, а что нет»</a:t>
            </a:r>
            <a:endParaRPr lang="ru-RU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105472"/>
            <a:ext cx="4752528" cy="4752528"/>
          </a:xfrm>
        </p:spPr>
      </p:pic>
      <p:sp>
        <p:nvSpPr>
          <p:cNvPr id="5" name="Прямоугольник 4"/>
          <p:cNvSpPr/>
          <p:nvPr/>
        </p:nvSpPr>
        <p:spPr>
          <a:xfrm>
            <a:off x="0" y="1334584"/>
            <a:ext cx="410445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рассчитана на возраст детей от 3-7 лет.</a:t>
            </a:r>
          </a:p>
          <a:p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понимания того, что не все покупается за деньги; главные ценности- отношения, окружающий мир, моральные ценности, радость и любовь близких людей – за деньги не купишь.</a:t>
            </a:r>
          </a:p>
          <a:p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вариант. Воспитатель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детям карточку, а дети говорят, можно или нельзя это купить и объясняют свой ответ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вариант. Воспитатель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раздает ребенку карточки, а ребенок отбирает в одну сторону, что можно купить, а в другую сторону, что нельзя купить за деньги. При этом объясняя свой выбор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игры воспитатель делает вывод, что есть вещи которые можно купить за деньги и их надо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беречь.Но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есть в жизни главные ценности: здоровье, любовь, жизнь, природа, которые важнее вещей и их за деньги не купишь</a:t>
            </a:r>
          </a:p>
        </p:txBody>
      </p:sp>
    </p:spTree>
    <p:extLst>
      <p:ext uri="{BB962C8B-B14F-4D97-AF65-F5344CB8AC3E}">
        <p14:creationId xmlns:p14="http://schemas.microsoft.com/office/powerpoint/2010/main" val="301831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132856"/>
            <a:ext cx="4525963" cy="4525963"/>
          </a:xfr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Финансовая игра</a:t>
            </a: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«Хочу и надо»</a:t>
            </a: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592792"/>
            <a:ext cx="43204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детей с многообразием  потребностей и ограниченными возможностями. Научить определять разницу между понятиями «хочу» и «надо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игры: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Определить, к какому понятию: «хочу» или «надо» относиться предмет, изображенный на карточке, и расположить ее под соответствующий символ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«надо»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«хочу».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ru-RU" dirty="0"/>
              <a:t> 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817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3600400" cy="489654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умения детей совершать покупки.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упражнять детей в умении ориентироваться в денежных знаках, соотносить денежные знаки по достоинству, оперировать ими, соотносить желания с финансовыми возможностями, воспитывать бережливость.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предлагается совершить покупки в соответствии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карточкой-заданием (кошелек). Нужно сосчитать все купюры и монеты в кошельке и положить кошелек на тот товар, который можно купить на эти деньги.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shop.amelica.com/wp-content/uploads/2021/06/Igra-Zaplati-za-produkty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556792"/>
            <a:ext cx="5122540" cy="5122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Финансовая игра</a:t>
            </a: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«Заплати за продукты»</a:t>
            </a: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45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3456384" cy="478539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знаний детей о расходах семьи. Задачи: познакомить детей с многообразием потребностей человека, научить определять разницу между «хочу» и «надо» развивать у детей кругозор и познавательный интерес. воспитывать социально-нравственные качества: бережливость, рачительность, смекалку, трудолюбие.</a:t>
            </a:r>
          </a:p>
        </p:txBody>
      </p:sp>
      <p:pic>
        <p:nvPicPr>
          <p:cNvPr id="3074" name="Picture 2" descr="https://shop.amelica.com/wp-content/uploads/2020/11/Igry-po-finansovoy-gramotnosti-Semeynyy-byudzhet-raskhody-i-dokhody-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46" b="6239"/>
          <a:stretch/>
        </p:blipFill>
        <p:spPr bwMode="auto">
          <a:xfrm>
            <a:off x="3712535" y="1468865"/>
            <a:ext cx="5256584" cy="5389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Финансовая игра</a:t>
            </a:r>
            <a:r>
              <a:rPr lang="ru-RU" sz="2800" dirty="0" smtClean="0">
                <a:latin typeface="Arial Black" panose="020B0A04020102020204" pitchFamily="34" charset="0"/>
              </a:rPr>
              <a:t/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«Доходы и расходы»</a:t>
            </a: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826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Игра «Размен»</a:t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считать деньги.</a:t>
            </a:r>
          </a:p>
          <a:p>
            <a:pPr marL="0" indent="0">
              <a:buNone/>
            </a:pP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Необходимые материалы: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монеты и купюры разных номиналов.</a:t>
            </a:r>
          </a:p>
          <a:p>
            <a:pPr marL="0" indent="0">
              <a:buNone/>
            </a:pP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участников: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1-5.</a:t>
            </a:r>
          </a:p>
          <a:p>
            <a:pPr marL="0" indent="0">
              <a:buNone/>
            </a:pP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игры:</a:t>
            </a: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Выдайте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мелкие монеты, по 2-3 десятка              каждому. А себе оставьте несколько банкнот разного номинала. Это игра-соревнование. Кто из игроков быстрее разменяет выложенную вами банкноту мелочью, тому банкнота и достается. В конце игры считаем   суммы выигрышей.</a:t>
            </a:r>
          </a:p>
        </p:txBody>
      </p:sp>
    </p:spTree>
    <p:extLst>
      <p:ext uri="{BB962C8B-B14F-4D97-AF65-F5344CB8AC3E}">
        <p14:creationId xmlns:p14="http://schemas.microsoft.com/office/powerpoint/2010/main" val="2564632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Игра «Кто кем работает?»</a:t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76064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примере сказочных героев закрепить и расширить представление о профессии. Воспитывать желание познавать многообразный мир профессий, уважение к человеку-труженику.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Кукла-Загадка, рисунки с изображениями людей разных профессий и сказочных героев.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игры:</a:t>
            </a: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Покажите  детям картинки, на которых изображены люди разных профессий. Дети, ориентируясь по рисункам, называют профессии родителей, своих близких, всех тех, с кем они встречаются.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Получив из кассы картинки с изображениями сказочных героев, просит отгадать их профессии.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Раздайте девочкам рисунки с изображением сказочных персонажей, а мальчикам — с изображениями людей разных профессий. По сигналу колокольчика девочки и мальчики начинают искать свою пару и по двое садятся за столы, а затем по очереди доказывают правильность своего выбора. Можно предложить детям, чтобы с помощью движений, имитаций и других образных действий они показали профессию своего героя.</a:t>
            </a:r>
          </a:p>
          <a:p>
            <a:pPr marL="0" indent="0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Организуйте постепенный переход к сюжетно – ролевым игр на эту тему. Можно провести и беседы о том, как относится к своему труду герой, кто производит товары, а кто предоставляет услуги (если дети знакомы с этими понятиями).</a:t>
            </a:r>
          </a:p>
        </p:txBody>
      </p:sp>
    </p:spTree>
    <p:extLst>
      <p:ext uri="{BB962C8B-B14F-4D97-AF65-F5344CB8AC3E}">
        <p14:creationId xmlns:p14="http://schemas.microsoft.com/office/powerpoint/2010/main" val="29539048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1404</Words>
  <Application>Microsoft Office PowerPoint</Application>
  <PresentationFormat>Экран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Актуальность</vt:lpstr>
      <vt:lpstr>Финансовая игра  «Положи монеты в Банк, кошелек и копилку»</vt:lpstr>
      <vt:lpstr>Финансовая игра «Что можно купить за деньги, а что нет»</vt:lpstr>
      <vt:lpstr>Финансовая игра «Хочу и надо»</vt:lpstr>
      <vt:lpstr>Финансовая игра «Заплати за продукты»</vt:lpstr>
      <vt:lpstr>Финансовая игра «Доходы и расходы»</vt:lpstr>
      <vt:lpstr>Игра «Размен» </vt:lpstr>
      <vt:lpstr>Игра «Кто кем работает?» </vt:lpstr>
      <vt:lpstr>Игра «Кто как работает?» </vt:lpstr>
      <vt:lpstr>Игра Услуги и товары 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ПК-94</dc:creator>
  <cp:lastModifiedBy>ПК-94</cp:lastModifiedBy>
  <cp:revision>8</cp:revision>
  <dcterms:created xsi:type="dcterms:W3CDTF">2022-01-26T04:41:46Z</dcterms:created>
  <dcterms:modified xsi:type="dcterms:W3CDTF">2022-01-26T06:15:49Z</dcterms:modified>
</cp:coreProperties>
</file>