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73" r:id="rId6"/>
    <p:sldId id="261" r:id="rId7"/>
    <p:sldId id="264" r:id="rId8"/>
    <p:sldId id="263" r:id="rId9"/>
    <p:sldId id="262" r:id="rId10"/>
    <p:sldId id="268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37E4B-BFC3-47F5-ADE6-15D3F52917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868F-60D6-487E-8CC3-6E9F5086576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и теоретическая помощь родителям воспитанников через трансляцию основ теоретических знаний и формирование умений и навыков практической работы с детьми</a:t>
          </a:r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выявление проблем, потребностей и запросов семей в области воспитания дошкольников</a:t>
          </a:r>
          <a:endParaRPr lang="ru-RU" sz="4400" b="0" dirty="0"/>
        </a:p>
      </dgm:t>
    </dgm:pt>
    <dgm:pt modelId="{F31544E5-EC77-418B-8949-E01180AFAEFA}" type="parTrans" cxnId="{CD923D0B-254E-4C85-A39D-229B8B0EACF3}">
      <dgm:prSet/>
      <dgm:spPr/>
      <dgm:t>
        <a:bodyPr/>
        <a:lstStyle/>
        <a:p>
          <a:endParaRPr lang="ru-RU"/>
        </a:p>
      </dgm:t>
    </dgm:pt>
    <dgm:pt modelId="{75CBEEBF-6EC8-4ACD-9451-5F5ED4FA2042}" type="sibTrans" cxnId="{CD923D0B-254E-4C85-A39D-229B8B0EACF3}">
      <dgm:prSet/>
      <dgm:spPr/>
      <dgm:t>
        <a:bodyPr/>
        <a:lstStyle/>
        <a:p>
          <a:endParaRPr lang="ru-RU"/>
        </a:p>
      </dgm:t>
    </dgm:pt>
    <dgm:pt modelId="{323B7EBE-BF77-40B5-987D-D834E97190D6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Анкетирования, опросы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беседы, консультации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встреч со специалистами ДОУ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собрания, круглые столы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семинары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клубы 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ДОУ</a:t>
          </a:r>
          <a:endParaRPr lang="ru-RU" sz="2000" b="0" dirty="0"/>
        </a:p>
      </dgm:t>
    </dgm:pt>
    <dgm:pt modelId="{28399017-B57A-490E-BD4A-875455A6D9E6}" type="parTrans" cxnId="{FE526F6D-71ED-4C57-BAA2-5B0547895A6F}">
      <dgm:prSet/>
      <dgm:spPr/>
      <dgm:t>
        <a:bodyPr/>
        <a:lstStyle/>
        <a:p>
          <a:endParaRPr lang="ru-RU"/>
        </a:p>
      </dgm:t>
    </dgm:pt>
    <dgm:pt modelId="{EC783CF3-07D2-47F5-B1B8-A859A5DF523F}" type="sibTrans" cxnId="{FE526F6D-71ED-4C57-BAA2-5B0547895A6F}">
      <dgm:prSet/>
      <dgm:spPr/>
      <dgm:t>
        <a:bodyPr/>
        <a:lstStyle/>
        <a:p>
          <a:endParaRPr lang="ru-RU"/>
        </a:p>
      </dgm:t>
    </dgm:pt>
    <dgm:pt modelId="{7AEC7B2C-A05F-4355-9118-C08B9320C954}" type="pres">
      <dgm:prSet presAssocID="{49037E4B-BFC3-47F5-ADE6-15D3F5291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30C56-0D39-4F64-8DDE-93FB4413CAC7}" type="pres">
      <dgm:prSet presAssocID="{5C0D868F-60D6-487E-8CC3-6E9F50865764}" presName="parentLin" presStyleCnt="0"/>
      <dgm:spPr/>
    </dgm:pt>
    <dgm:pt modelId="{719ACD24-5F6A-44FD-8020-F08E0069666F}" type="pres">
      <dgm:prSet presAssocID="{5C0D868F-60D6-487E-8CC3-6E9F5086576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53BF536-FF63-450F-AFB7-482D3EDFA59E}" type="pres">
      <dgm:prSet presAssocID="{5C0D868F-60D6-487E-8CC3-6E9F50865764}" presName="parentText" presStyleLbl="node1" presStyleIdx="0" presStyleCnt="2" custScaleX="333445" custScaleY="83910" custLinFactNeighborX="-18589" custLinFactNeighborY="-3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DB8A0-D0AF-434C-A1F8-76E96D1DFAAE}" type="pres">
      <dgm:prSet presAssocID="{5C0D868F-60D6-487E-8CC3-6E9F50865764}" presName="negativeSpace" presStyleCnt="0"/>
      <dgm:spPr/>
    </dgm:pt>
    <dgm:pt modelId="{918A8EBA-1478-439C-9861-5F1D3F2E2120}" type="pres">
      <dgm:prSet presAssocID="{5C0D868F-60D6-487E-8CC3-6E9F50865764}" presName="childText" presStyleLbl="conFgAcc1" presStyleIdx="0" presStyleCnt="2" custScaleY="61189" custLinFactNeighborX="-152" custLinFactNeighborY="65786">
        <dgm:presLayoutVars>
          <dgm:bulletEnabled val="1"/>
        </dgm:presLayoutVars>
      </dgm:prSet>
      <dgm:spPr/>
    </dgm:pt>
    <dgm:pt modelId="{AA316F0A-5EC1-4C24-8F75-C854F699A4A6}" type="pres">
      <dgm:prSet presAssocID="{75CBEEBF-6EC8-4ACD-9451-5F5ED4FA2042}" presName="spaceBetweenRectangles" presStyleCnt="0"/>
      <dgm:spPr/>
    </dgm:pt>
    <dgm:pt modelId="{B31C1564-2678-4D2B-A640-326BE558F9A4}" type="pres">
      <dgm:prSet presAssocID="{323B7EBE-BF77-40B5-987D-D834E97190D6}" presName="parentLin" presStyleCnt="0"/>
      <dgm:spPr/>
    </dgm:pt>
    <dgm:pt modelId="{A857956D-E23D-4E2F-9514-A708C9F9F052}" type="pres">
      <dgm:prSet presAssocID="{323B7EBE-BF77-40B5-987D-D834E97190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F21240-6767-4240-B93A-B09BCB090DD7}" type="pres">
      <dgm:prSet presAssocID="{323B7EBE-BF77-40B5-987D-D834E97190D6}" presName="parentText" presStyleLbl="node1" presStyleIdx="1" presStyleCnt="2" custScaleX="79786" custScaleY="172711" custLinFactNeighborX="66329" custLinFactNeighborY="2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238C-24E9-4BB4-83A9-9A31618182BB}" type="pres">
      <dgm:prSet presAssocID="{323B7EBE-BF77-40B5-987D-D834E97190D6}" presName="negativeSpace" presStyleCnt="0"/>
      <dgm:spPr/>
    </dgm:pt>
    <dgm:pt modelId="{F3F750D6-524D-41FC-9097-B7F14F380399}" type="pres">
      <dgm:prSet presAssocID="{323B7EBE-BF77-40B5-987D-D834E97190D6}" presName="childText" presStyleLbl="conFgAcc1" presStyleIdx="1" presStyleCnt="2" custScaleX="66669" custScaleY="73374" custLinFactNeighborX="898" custLinFactNeighborY="2302">
        <dgm:presLayoutVars>
          <dgm:bulletEnabled val="1"/>
        </dgm:presLayoutVars>
      </dgm:prSet>
      <dgm:spPr/>
    </dgm:pt>
  </dgm:ptLst>
  <dgm:cxnLst>
    <dgm:cxn modelId="{5A51EB61-78C0-4B53-92AF-3DBCBA81FAB7}" type="presOf" srcId="{5C0D868F-60D6-487E-8CC3-6E9F50865764}" destId="{719ACD24-5F6A-44FD-8020-F08E0069666F}" srcOrd="0" destOrd="0" presId="urn:microsoft.com/office/officeart/2005/8/layout/list1"/>
    <dgm:cxn modelId="{33A4C875-6F45-4EC8-9598-1E92AA2CA612}" type="presOf" srcId="{323B7EBE-BF77-40B5-987D-D834E97190D6}" destId="{B3F21240-6767-4240-B93A-B09BCB090DD7}" srcOrd="1" destOrd="0" presId="urn:microsoft.com/office/officeart/2005/8/layout/list1"/>
    <dgm:cxn modelId="{28D5FA69-CA3A-4323-8B9B-A9F523759177}" type="presOf" srcId="{323B7EBE-BF77-40B5-987D-D834E97190D6}" destId="{A857956D-E23D-4E2F-9514-A708C9F9F052}" srcOrd="0" destOrd="0" presId="urn:microsoft.com/office/officeart/2005/8/layout/list1"/>
    <dgm:cxn modelId="{53572873-ECE4-4A5D-A08E-2E7B719B533E}" type="presOf" srcId="{49037E4B-BFC3-47F5-ADE6-15D3F529170A}" destId="{7AEC7B2C-A05F-4355-9118-C08B9320C954}" srcOrd="0" destOrd="0" presId="urn:microsoft.com/office/officeart/2005/8/layout/list1"/>
    <dgm:cxn modelId="{FE526F6D-71ED-4C57-BAA2-5B0547895A6F}" srcId="{49037E4B-BFC3-47F5-ADE6-15D3F529170A}" destId="{323B7EBE-BF77-40B5-987D-D834E97190D6}" srcOrd="1" destOrd="0" parTransId="{28399017-B57A-490E-BD4A-875455A6D9E6}" sibTransId="{EC783CF3-07D2-47F5-B1B8-A859A5DF523F}"/>
    <dgm:cxn modelId="{CD923D0B-254E-4C85-A39D-229B8B0EACF3}" srcId="{49037E4B-BFC3-47F5-ADE6-15D3F529170A}" destId="{5C0D868F-60D6-487E-8CC3-6E9F50865764}" srcOrd="0" destOrd="0" parTransId="{F31544E5-EC77-418B-8949-E01180AFAEFA}" sibTransId="{75CBEEBF-6EC8-4ACD-9451-5F5ED4FA2042}"/>
    <dgm:cxn modelId="{E974FB8A-4A45-4AF4-B082-CD94F2B4FE0A}" type="presOf" srcId="{5C0D868F-60D6-487E-8CC3-6E9F50865764}" destId="{753BF536-FF63-450F-AFB7-482D3EDFA59E}" srcOrd="1" destOrd="0" presId="urn:microsoft.com/office/officeart/2005/8/layout/list1"/>
    <dgm:cxn modelId="{B74254EE-485B-41B6-99E8-20979F50C1CB}" type="presParOf" srcId="{7AEC7B2C-A05F-4355-9118-C08B9320C954}" destId="{92830C56-0D39-4F64-8DDE-93FB4413CAC7}" srcOrd="0" destOrd="0" presId="urn:microsoft.com/office/officeart/2005/8/layout/list1"/>
    <dgm:cxn modelId="{E80A2695-194B-4836-925B-59987DFB457D}" type="presParOf" srcId="{92830C56-0D39-4F64-8DDE-93FB4413CAC7}" destId="{719ACD24-5F6A-44FD-8020-F08E0069666F}" srcOrd="0" destOrd="0" presId="urn:microsoft.com/office/officeart/2005/8/layout/list1"/>
    <dgm:cxn modelId="{BF724FCA-E40E-48FE-9BEB-68484708C798}" type="presParOf" srcId="{92830C56-0D39-4F64-8DDE-93FB4413CAC7}" destId="{753BF536-FF63-450F-AFB7-482D3EDFA59E}" srcOrd="1" destOrd="0" presId="urn:microsoft.com/office/officeart/2005/8/layout/list1"/>
    <dgm:cxn modelId="{720ED6FD-8683-4197-BE2F-3510A1495EA4}" type="presParOf" srcId="{7AEC7B2C-A05F-4355-9118-C08B9320C954}" destId="{230DB8A0-D0AF-434C-A1F8-76E96D1DFAAE}" srcOrd="1" destOrd="0" presId="urn:microsoft.com/office/officeart/2005/8/layout/list1"/>
    <dgm:cxn modelId="{D8C318C5-84EE-4082-8CC4-BEE814A8EC72}" type="presParOf" srcId="{7AEC7B2C-A05F-4355-9118-C08B9320C954}" destId="{918A8EBA-1478-439C-9861-5F1D3F2E2120}" srcOrd="2" destOrd="0" presId="urn:microsoft.com/office/officeart/2005/8/layout/list1"/>
    <dgm:cxn modelId="{35C2CAE4-B610-408D-9D0F-B7FBC5FB63BE}" type="presParOf" srcId="{7AEC7B2C-A05F-4355-9118-C08B9320C954}" destId="{AA316F0A-5EC1-4C24-8F75-C854F699A4A6}" srcOrd="3" destOrd="0" presId="urn:microsoft.com/office/officeart/2005/8/layout/list1"/>
    <dgm:cxn modelId="{E2BF78C2-859C-4418-B7E7-7D877ABEE755}" type="presParOf" srcId="{7AEC7B2C-A05F-4355-9118-C08B9320C954}" destId="{B31C1564-2678-4D2B-A640-326BE558F9A4}" srcOrd="4" destOrd="0" presId="urn:microsoft.com/office/officeart/2005/8/layout/list1"/>
    <dgm:cxn modelId="{EAD98D56-9DF3-4FE3-9D0F-EFADBF147F51}" type="presParOf" srcId="{B31C1564-2678-4D2B-A640-326BE558F9A4}" destId="{A857956D-E23D-4E2F-9514-A708C9F9F052}" srcOrd="0" destOrd="0" presId="urn:microsoft.com/office/officeart/2005/8/layout/list1"/>
    <dgm:cxn modelId="{1342240A-2063-4286-B392-312A3C0A21A4}" type="presParOf" srcId="{B31C1564-2678-4D2B-A640-326BE558F9A4}" destId="{B3F21240-6767-4240-B93A-B09BCB090DD7}" srcOrd="1" destOrd="0" presId="urn:microsoft.com/office/officeart/2005/8/layout/list1"/>
    <dgm:cxn modelId="{B489E293-3910-45B6-B8BB-6BB94D3614B9}" type="presParOf" srcId="{7AEC7B2C-A05F-4355-9118-C08B9320C954}" destId="{2FE9238C-24E9-4BB4-83A9-9A31618182BB}" srcOrd="5" destOrd="0" presId="urn:microsoft.com/office/officeart/2005/8/layout/list1"/>
    <dgm:cxn modelId="{F78FEAB9-2825-4AA1-B87C-09FC35885EEF}" type="presParOf" srcId="{7AEC7B2C-A05F-4355-9118-C08B9320C954}" destId="{F3F750D6-524D-41FC-9097-B7F14F3803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37E4B-BFC3-47F5-ADE6-15D3F52917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868F-60D6-487E-8CC3-6E9F50865764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досуговых мероприятий, спортивных праздников, соревнований, участие родителей в театральной неделе</a:t>
          </a:r>
          <a:endParaRPr lang="ru-RU" sz="4800" b="0" i="0" dirty="0"/>
        </a:p>
      </dgm:t>
    </dgm:pt>
    <dgm:pt modelId="{F31544E5-EC77-418B-8949-E01180AFAEFA}" type="parTrans" cxnId="{CD923D0B-254E-4C85-A39D-229B8B0EACF3}">
      <dgm:prSet/>
      <dgm:spPr/>
      <dgm:t>
        <a:bodyPr/>
        <a:lstStyle/>
        <a:p>
          <a:endParaRPr lang="ru-RU"/>
        </a:p>
      </dgm:t>
    </dgm:pt>
    <dgm:pt modelId="{75CBEEBF-6EC8-4ACD-9451-5F5ED4FA2042}" type="sibTrans" cxnId="{CD923D0B-254E-4C85-A39D-229B8B0EACF3}">
      <dgm:prSet/>
      <dgm:spPr/>
      <dgm:t>
        <a:bodyPr/>
        <a:lstStyle/>
        <a:p>
          <a:endParaRPr lang="ru-RU"/>
        </a:p>
      </dgm:t>
    </dgm:pt>
    <dgm:pt modelId="{323B7EBE-BF77-40B5-987D-D834E97190D6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совместных мастер-классов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 и досуги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добрых дел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Трудовой десант</a:t>
          </a:r>
        </a:p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портфолио ребенка</a:t>
          </a:r>
        </a:p>
        <a:p>
          <a:endParaRPr lang="ru-RU" sz="1400" dirty="0"/>
        </a:p>
      </dgm:t>
    </dgm:pt>
    <dgm:pt modelId="{28399017-B57A-490E-BD4A-875455A6D9E6}" type="parTrans" cxnId="{FE526F6D-71ED-4C57-BAA2-5B0547895A6F}">
      <dgm:prSet/>
      <dgm:spPr/>
      <dgm:t>
        <a:bodyPr/>
        <a:lstStyle/>
        <a:p>
          <a:endParaRPr lang="ru-RU"/>
        </a:p>
      </dgm:t>
    </dgm:pt>
    <dgm:pt modelId="{EC783CF3-07D2-47F5-B1B8-A859A5DF523F}" type="sibTrans" cxnId="{FE526F6D-71ED-4C57-BAA2-5B0547895A6F}">
      <dgm:prSet/>
      <dgm:spPr/>
      <dgm:t>
        <a:bodyPr/>
        <a:lstStyle/>
        <a:p>
          <a:endParaRPr lang="ru-RU"/>
        </a:p>
      </dgm:t>
    </dgm:pt>
    <dgm:pt modelId="{7AEC7B2C-A05F-4355-9118-C08B9320C954}" type="pres">
      <dgm:prSet presAssocID="{49037E4B-BFC3-47F5-ADE6-15D3F5291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30C56-0D39-4F64-8DDE-93FB4413CAC7}" type="pres">
      <dgm:prSet presAssocID="{5C0D868F-60D6-487E-8CC3-6E9F50865764}" presName="parentLin" presStyleCnt="0"/>
      <dgm:spPr/>
    </dgm:pt>
    <dgm:pt modelId="{719ACD24-5F6A-44FD-8020-F08E0069666F}" type="pres">
      <dgm:prSet presAssocID="{5C0D868F-60D6-487E-8CC3-6E9F5086576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53BF536-FF63-450F-AFB7-482D3EDFA59E}" type="pres">
      <dgm:prSet presAssocID="{5C0D868F-60D6-487E-8CC3-6E9F50865764}" presName="parentText" presStyleLbl="node1" presStyleIdx="0" presStyleCnt="2" custScaleX="275250" custScaleY="54935" custLinFactNeighborX="-83471" custLinFactNeighborY="-19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DB8A0-D0AF-434C-A1F8-76E96D1DFAAE}" type="pres">
      <dgm:prSet presAssocID="{5C0D868F-60D6-487E-8CC3-6E9F50865764}" presName="negativeSpace" presStyleCnt="0"/>
      <dgm:spPr/>
    </dgm:pt>
    <dgm:pt modelId="{918A8EBA-1478-439C-9861-5F1D3F2E2120}" type="pres">
      <dgm:prSet presAssocID="{5C0D868F-60D6-487E-8CC3-6E9F50865764}" presName="childText" presStyleLbl="conFgAcc1" presStyleIdx="0" presStyleCnt="2" custScaleY="43542" custLinFactNeighborX="-152" custLinFactNeighborY="38746">
        <dgm:presLayoutVars>
          <dgm:bulletEnabled val="1"/>
        </dgm:presLayoutVars>
      </dgm:prSet>
      <dgm:spPr/>
    </dgm:pt>
    <dgm:pt modelId="{AA316F0A-5EC1-4C24-8F75-C854F699A4A6}" type="pres">
      <dgm:prSet presAssocID="{75CBEEBF-6EC8-4ACD-9451-5F5ED4FA2042}" presName="spaceBetweenRectangles" presStyleCnt="0"/>
      <dgm:spPr/>
    </dgm:pt>
    <dgm:pt modelId="{B31C1564-2678-4D2B-A640-326BE558F9A4}" type="pres">
      <dgm:prSet presAssocID="{323B7EBE-BF77-40B5-987D-D834E97190D6}" presName="parentLin" presStyleCnt="0"/>
      <dgm:spPr/>
    </dgm:pt>
    <dgm:pt modelId="{A857956D-E23D-4E2F-9514-A708C9F9F052}" type="pres">
      <dgm:prSet presAssocID="{323B7EBE-BF77-40B5-987D-D834E97190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F21240-6767-4240-B93A-B09BCB090DD7}" type="pres">
      <dgm:prSet presAssocID="{323B7EBE-BF77-40B5-987D-D834E97190D6}" presName="parentText" presStyleLbl="node1" presStyleIdx="1" presStyleCnt="2" custScaleX="88424" custScaleY="146252" custLinFactNeighborX="-83471" custLinFactNeighborY="-3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238C-24E9-4BB4-83A9-9A31618182BB}" type="pres">
      <dgm:prSet presAssocID="{323B7EBE-BF77-40B5-987D-D834E97190D6}" presName="negativeSpace" presStyleCnt="0"/>
      <dgm:spPr/>
    </dgm:pt>
    <dgm:pt modelId="{F3F750D6-524D-41FC-9097-B7F14F380399}" type="pres">
      <dgm:prSet presAssocID="{323B7EBE-BF77-40B5-987D-D834E97190D6}" presName="childText" presStyleLbl="conFgAcc1" presStyleIdx="1" presStyleCnt="2" custScaleY="73374" custLinFactNeighborX="-152" custLinFactNeighborY="-8656">
        <dgm:presLayoutVars>
          <dgm:bulletEnabled val="1"/>
        </dgm:presLayoutVars>
      </dgm:prSet>
      <dgm:spPr/>
    </dgm:pt>
  </dgm:ptLst>
  <dgm:cxnLst>
    <dgm:cxn modelId="{CD923D0B-254E-4C85-A39D-229B8B0EACF3}" srcId="{49037E4B-BFC3-47F5-ADE6-15D3F529170A}" destId="{5C0D868F-60D6-487E-8CC3-6E9F50865764}" srcOrd="0" destOrd="0" parTransId="{F31544E5-EC77-418B-8949-E01180AFAEFA}" sibTransId="{75CBEEBF-6EC8-4ACD-9451-5F5ED4FA2042}"/>
    <dgm:cxn modelId="{B0EC0972-2FE1-45B7-A024-2C5651B90004}" type="presOf" srcId="{49037E4B-BFC3-47F5-ADE6-15D3F529170A}" destId="{7AEC7B2C-A05F-4355-9118-C08B9320C954}" srcOrd="0" destOrd="0" presId="urn:microsoft.com/office/officeart/2005/8/layout/list1"/>
    <dgm:cxn modelId="{073BF89A-9C6B-4FD3-ABF0-0ABF85894058}" type="presOf" srcId="{5C0D868F-60D6-487E-8CC3-6E9F50865764}" destId="{753BF536-FF63-450F-AFB7-482D3EDFA59E}" srcOrd="1" destOrd="0" presId="urn:microsoft.com/office/officeart/2005/8/layout/list1"/>
    <dgm:cxn modelId="{6F7CD325-D4C9-46DC-B2DE-1F0714EC7E2C}" type="presOf" srcId="{323B7EBE-BF77-40B5-987D-D834E97190D6}" destId="{A857956D-E23D-4E2F-9514-A708C9F9F052}" srcOrd="0" destOrd="0" presId="urn:microsoft.com/office/officeart/2005/8/layout/list1"/>
    <dgm:cxn modelId="{FE526F6D-71ED-4C57-BAA2-5B0547895A6F}" srcId="{49037E4B-BFC3-47F5-ADE6-15D3F529170A}" destId="{323B7EBE-BF77-40B5-987D-D834E97190D6}" srcOrd="1" destOrd="0" parTransId="{28399017-B57A-490E-BD4A-875455A6D9E6}" sibTransId="{EC783CF3-07D2-47F5-B1B8-A859A5DF523F}"/>
    <dgm:cxn modelId="{CA94241C-1647-4858-A372-A7FD0E376653}" type="presOf" srcId="{5C0D868F-60D6-487E-8CC3-6E9F50865764}" destId="{719ACD24-5F6A-44FD-8020-F08E0069666F}" srcOrd="0" destOrd="0" presId="urn:microsoft.com/office/officeart/2005/8/layout/list1"/>
    <dgm:cxn modelId="{AACEDEB2-779B-4A55-BC6D-541CC9A5198B}" type="presOf" srcId="{323B7EBE-BF77-40B5-987D-D834E97190D6}" destId="{B3F21240-6767-4240-B93A-B09BCB090DD7}" srcOrd="1" destOrd="0" presId="urn:microsoft.com/office/officeart/2005/8/layout/list1"/>
    <dgm:cxn modelId="{D9275148-232F-448B-853B-C13156281C92}" type="presParOf" srcId="{7AEC7B2C-A05F-4355-9118-C08B9320C954}" destId="{92830C56-0D39-4F64-8DDE-93FB4413CAC7}" srcOrd="0" destOrd="0" presId="urn:microsoft.com/office/officeart/2005/8/layout/list1"/>
    <dgm:cxn modelId="{2DA69E36-9B8C-47AE-AD7D-A22F80577C18}" type="presParOf" srcId="{92830C56-0D39-4F64-8DDE-93FB4413CAC7}" destId="{719ACD24-5F6A-44FD-8020-F08E0069666F}" srcOrd="0" destOrd="0" presId="urn:microsoft.com/office/officeart/2005/8/layout/list1"/>
    <dgm:cxn modelId="{49316F17-8EE2-443D-A6D0-C8C1CB82103A}" type="presParOf" srcId="{92830C56-0D39-4F64-8DDE-93FB4413CAC7}" destId="{753BF536-FF63-450F-AFB7-482D3EDFA59E}" srcOrd="1" destOrd="0" presId="urn:microsoft.com/office/officeart/2005/8/layout/list1"/>
    <dgm:cxn modelId="{A8D202B3-86B9-4153-A651-04D49809E2D0}" type="presParOf" srcId="{7AEC7B2C-A05F-4355-9118-C08B9320C954}" destId="{230DB8A0-D0AF-434C-A1F8-76E96D1DFAAE}" srcOrd="1" destOrd="0" presId="urn:microsoft.com/office/officeart/2005/8/layout/list1"/>
    <dgm:cxn modelId="{BCBF2E1D-1F30-4392-8F41-CA51A71496CF}" type="presParOf" srcId="{7AEC7B2C-A05F-4355-9118-C08B9320C954}" destId="{918A8EBA-1478-439C-9861-5F1D3F2E2120}" srcOrd="2" destOrd="0" presId="urn:microsoft.com/office/officeart/2005/8/layout/list1"/>
    <dgm:cxn modelId="{3F3F0D8B-12D5-4492-B730-223D9B812358}" type="presParOf" srcId="{7AEC7B2C-A05F-4355-9118-C08B9320C954}" destId="{AA316F0A-5EC1-4C24-8F75-C854F699A4A6}" srcOrd="3" destOrd="0" presId="urn:microsoft.com/office/officeart/2005/8/layout/list1"/>
    <dgm:cxn modelId="{BD62452C-AE1D-472E-96EE-55833A90FD45}" type="presParOf" srcId="{7AEC7B2C-A05F-4355-9118-C08B9320C954}" destId="{B31C1564-2678-4D2B-A640-326BE558F9A4}" srcOrd="4" destOrd="0" presId="urn:microsoft.com/office/officeart/2005/8/layout/list1"/>
    <dgm:cxn modelId="{CA529C56-70D5-4CB1-B10E-F7EE1E98837D}" type="presParOf" srcId="{B31C1564-2678-4D2B-A640-326BE558F9A4}" destId="{A857956D-E23D-4E2F-9514-A708C9F9F052}" srcOrd="0" destOrd="0" presId="urn:microsoft.com/office/officeart/2005/8/layout/list1"/>
    <dgm:cxn modelId="{DCBB1445-A34E-48D4-ACEB-0F8998C0D3AA}" type="presParOf" srcId="{B31C1564-2678-4D2B-A640-326BE558F9A4}" destId="{B3F21240-6767-4240-B93A-B09BCB090DD7}" srcOrd="1" destOrd="0" presId="urn:microsoft.com/office/officeart/2005/8/layout/list1"/>
    <dgm:cxn modelId="{1FF0F01A-4E0B-4011-88D8-B798DD0B1D36}" type="presParOf" srcId="{7AEC7B2C-A05F-4355-9118-C08B9320C954}" destId="{2FE9238C-24E9-4BB4-83A9-9A31618182BB}" srcOrd="5" destOrd="0" presId="urn:microsoft.com/office/officeart/2005/8/layout/list1"/>
    <dgm:cxn modelId="{96097AEB-E422-4128-A529-646A404CA8B6}" type="presParOf" srcId="{7AEC7B2C-A05F-4355-9118-C08B9320C954}" destId="{F3F750D6-524D-41FC-9097-B7F14F3803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37E4B-BFC3-47F5-ADE6-15D3F52917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868F-60D6-487E-8CC3-6E9F50865764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эмоциональной связи между родителями и ребенком в ходе выполнения совместной творческой работы</a:t>
          </a:r>
          <a:endParaRPr lang="ru-RU" sz="4800" b="0" i="0" dirty="0"/>
        </a:p>
      </dgm:t>
    </dgm:pt>
    <dgm:pt modelId="{F31544E5-EC77-418B-8949-E01180AFAEFA}" type="parTrans" cxnId="{CD923D0B-254E-4C85-A39D-229B8B0EACF3}">
      <dgm:prSet/>
      <dgm:spPr/>
      <dgm:t>
        <a:bodyPr/>
        <a:lstStyle/>
        <a:p>
          <a:endParaRPr lang="ru-RU"/>
        </a:p>
      </dgm:t>
    </dgm:pt>
    <dgm:pt modelId="{75CBEEBF-6EC8-4ACD-9451-5F5ED4FA2042}" type="sibTrans" cxnId="{CD923D0B-254E-4C85-A39D-229B8B0EACF3}">
      <dgm:prSet/>
      <dgm:spPr/>
      <dgm:t>
        <a:bodyPr/>
        <a:lstStyle/>
        <a:p>
          <a:endParaRPr lang="ru-RU"/>
        </a:p>
      </dgm:t>
    </dgm:pt>
    <dgm:pt modelId="{323B7EBE-BF77-40B5-987D-D834E97190D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тематические выставки, конкурсы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  <a:endParaRPr lang="ru-RU" sz="2000" dirty="0"/>
        </a:p>
      </dgm:t>
    </dgm:pt>
    <dgm:pt modelId="{28399017-B57A-490E-BD4A-875455A6D9E6}" type="parTrans" cxnId="{FE526F6D-71ED-4C57-BAA2-5B0547895A6F}">
      <dgm:prSet/>
      <dgm:spPr/>
      <dgm:t>
        <a:bodyPr/>
        <a:lstStyle/>
        <a:p>
          <a:endParaRPr lang="ru-RU"/>
        </a:p>
      </dgm:t>
    </dgm:pt>
    <dgm:pt modelId="{EC783CF3-07D2-47F5-B1B8-A859A5DF523F}" type="sibTrans" cxnId="{FE526F6D-71ED-4C57-BAA2-5B0547895A6F}">
      <dgm:prSet/>
      <dgm:spPr/>
      <dgm:t>
        <a:bodyPr/>
        <a:lstStyle/>
        <a:p>
          <a:endParaRPr lang="ru-RU"/>
        </a:p>
      </dgm:t>
    </dgm:pt>
    <dgm:pt modelId="{7AEC7B2C-A05F-4355-9118-C08B9320C954}" type="pres">
      <dgm:prSet presAssocID="{49037E4B-BFC3-47F5-ADE6-15D3F5291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30C56-0D39-4F64-8DDE-93FB4413CAC7}" type="pres">
      <dgm:prSet presAssocID="{5C0D868F-60D6-487E-8CC3-6E9F50865764}" presName="parentLin" presStyleCnt="0"/>
      <dgm:spPr/>
    </dgm:pt>
    <dgm:pt modelId="{719ACD24-5F6A-44FD-8020-F08E0069666F}" type="pres">
      <dgm:prSet presAssocID="{5C0D868F-60D6-487E-8CC3-6E9F5086576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53BF536-FF63-450F-AFB7-482D3EDFA59E}" type="pres">
      <dgm:prSet presAssocID="{5C0D868F-60D6-487E-8CC3-6E9F50865764}" presName="parentText" presStyleLbl="node1" presStyleIdx="0" presStyleCnt="2" custScaleX="414427" custScaleY="61694" custLinFactNeighborX="-63982" custLinFactNeighborY="-47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DB8A0-D0AF-434C-A1F8-76E96D1DFAAE}" type="pres">
      <dgm:prSet presAssocID="{5C0D868F-60D6-487E-8CC3-6E9F50865764}" presName="negativeSpace" presStyleCnt="0"/>
      <dgm:spPr/>
    </dgm:pt>
    <dgm:pt modelId="{918A8EBA-1478-439C-9861-5F1D3F2E2120}" type="pres">
      <dgm:prSet presAssocID="{5C0D868F-60D6-487E-8CC3-6E9F50865764}" presName="childText" presStyleLbl="conFgAcc1" presStyleIdx="0" presStyleCnt="2" custScaleY="38950" custLinFactNeighborX="-152" custLinFactNeighborY="-89169">
        <dgm:presLayoutVars>
          <dgm:bulletEnabled val="1"/>
        </dgm:presLayoutVars>
      </dgm:prSet>
      <dgm:spPr/>
    </dgm:pt>
    <dgm:pt modelId="{AA316F0A-5EC1-4C24-8F75-C854F699A4A6}" type="pres">
      <dgm:prSet presAssocID="{75CBEEBF-6EC8-4ACD-9451-5F5ED4FA2042}" presName="spaceBetweenRectangles" presStyleCnt="0"/>
      <dgm:spPr/>
    </dgm:pt>
    <dgm:pt modelId="{B31C1564-2678-4D2B-A640-326BE558F9A4}" type="pres">
      <dgm:prSet presAssocID="{323B7EBE-BF77-40B5-987D-D834E97190D6}" presName="parentLin" presStyleCnt="0"/>
      <dgm:spPr/>
    </dgm:pt>
    <dgm:pt modelId="{A857956D-E23D-4E2F-9514-A708C9F9F052}" type="pres">
      <dgm:prSet presAssocID="{323B7EBE-BF77-40B5-987D-D834E97190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F21240-6767-4240-B93A-B09BCB090DD7}" type="pres">
      <dgm:prSet presAssocID="{323B7EBE-BF77-40B5-987D-D834E97190D6}" presName="parentText" presStyleLbl="node1" presStyleIdx="1" presStyleCnt="2" custScaleX="131174" custScaleY="78037" custLinFactNeighborX="-88081" custLinFactNeighborY="-31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238C-24E9-4BB4-83A9-9A31618182BB}" type="pres">
      <dgm:prSet presAssocID="{323B7EBE-BF77-40B5-987D-D834E97190D6}" presName="negativeSpace" presStyleCnt="0"/>
      <dgm:spPr/>
    </dgm:pt>
    <dgm:pt modelId="{F3F750D6-524D-41FC-9097-B7F14F380399}" type="pres">
      <dgm:prSet presAssocID="{323B7EBE-BF77-40B5-987D-D834E97190D6}" presName="childText" presStyleLbl="conFgAcc1" presStyleIdx="1" presStyleCnt="2" custScaleY="58509" custLinFactNeighborX="-152" custLinFactNeighborY="-27368">
        <dgm:presLayoutVars>
          <dgm:bulletEnabled val="1"/>
        </dgm:presLayoutVars>
      </dgm:prSet>
      <dgm:spPr/>
    </dgm:pt>
  </dgm:ptLst>
  <dgm:cxnLst>
    <dgm:cxn modelId="{B181DBA0-147D-4CC6-885E-53C751A4F5A0}" type="presOf" srcId="{323B7EBE-BF77-40B5-987D-D834E97190D6}" destId="{A857956D-E23D-4E2F-9514-A708C9F9F052}" srcOrd="0" destOrd="0" presId="urn:microsoft.com/office/officeart/2005/8/layout/list1"/>
    <dgm:cxn modelId="{CD923D0B-254E-4C85-A39D-229B8B0EACF3}" srcId="{49037E4B-BFC3-47F5-ADE6-15D3F529170A}" destId="{5C0D868F-60D6-487E-8CC3-6E9F50865764}" srcOrd="0" destOrd="0" parTransId="{F31544E5-EC77-418B-8949-E01180AFAEFA}" sibTransId="{75CBEEBF-6EC8-4ACD-9451-5F5ED4FA2042}"/>
    <dgm:cxn modelId="{FAB205CE-37F5-4FA7-A1F4-46D0FD14EFB2}" type="presOf" srcId="{49037E4B-BFC3-47F5-ADE6-15D3F529170A}" destId="{7AEC7B2C-A05F-4355-9118-C08B9320C954}" srcOrd="0" destOrd="0" presId="urn:microsoft.com/office/officeart/2005/8/layout/list1"/>
    <dgm:cxn modelId="{237E2984-A35F-4DF4-8894-A6FDC27E6BAB}" type="presOf" srcId="{5C0D868F-60D6-487E-8CC3-6E9F50865764}" destId="{753BF536-FF63-450F-AFB7-482D3EDFA59E}" srcOrd="1" destOrd="0" presId="urn:microsoft.com/office/officeart/2005/8/layout/list1"/>
    <dgm:cxn modelId="{FE526F6D-71ED-4C57-BAA2-5B0547895A6F}" srcId="{49037E4B-BFC3-47F5-ADE6-15D3F529170A}" destId="{323B7EBE-BF77-40B5-987D-D834E97190D6}" srcOrd="1" destOrd="0" parTransId="{28399017-B57A-490E-BD4A-875455A6D9E6}" sibTransId="{EC783CF3-07D2-47F5-B1B8-A859A5DF523F}"/>
    <dgm:cxn modelId="{5A8AF2BE-A31E-4FCF-AC9E-9BF532E4C727}" type="presOf" srcId="{5C0D868F-60D6-487E-8CC3-6E9F50865764}" destId="{719ACD24-5F6A-44FD-8020-F08E0069666F}" srcOrd="0" destOrd="0" presId="urn:microsoft.com/office/officeart/2005/8/layout/list1"/>
    <dgm:cxn modelId="{068AB021-6BAE-44B0-9815-0A6ABDD8486A}" type="presOf" srcId="{323B7EBE-BF77-40B5-987D-D834E97190D6}" destId="{B3F21240-6767-4240-B93A-B09BCB090DD7}" srcOrd="1" destOrd="0" presId="urn:microsoft.com/office/officeart/2005/8/layout/list1"/>
    <dgm:cxn modelId="{C94F3B73-71BE-46FA-B030-99B57B43873D}" type="presParOf" srcId="{7AEC7B2C-A05F-4355-9118-C08B9320C954}" destId="{92830C56-0D39-4F64-8DDE-93FB4413CAC7}" srcOrd="0" destOrd="0" presId="urn:microsoft.com/office/officeart/2005/8/layout/list1"/>
    <dgm:cxn modelId="{076DD344-7B11-4AFD-A507-3BC1DCBF0E52}" type="presParOf" srcId="{92830C56-0D39-4F64-8DDE-93FB4413CAC7}" destId="{719ACD24-5F6A-44FD-8020-F08E0069666F}" srcOrd="0" destOrd="0" presId="urn:microsoft.com/office/officeart/2005/8/layout/list1"/>
    <dgm:cxn modelId="{C2C75170-F902-4446-9157-4510842C3F1E}" type="presParOf" srcId="{92830C56-0D39-4F64-8DDE-93FB4413CAC7}" destId="{753BF536-FF63-450F-AFB7-482D3EDFA59E}" srcOrd="1" destOrd="0" presId="urn:microsoft.com/office/officeart/2005/8/layout/list1"/>
    <dgm:cxn modelId="{2E4F8A76-7D11-46E0-AF61-4DE50897DDD6}" type="presParOf" srcId="{7AEC7B2C-A05F-4355-9118-C08B9320C954}" destId="{230DB8A0-D0AF-434C-A1F8-76E96D1DFAAE}" srcOrd="1" destOrd="0" presId="urn:microsoft.com/office/officeart/2005/8/layout/list1"/>
    <dgm:cxn modelId="{90E1B98D-FFBF-4409-B821-0CCC76168344}" type="presParOf" srcId="{7AEC7B2C-A05F-4355-9118-C08B9320C954}" destId="{918A8EBA-1478-439C-9861-5F1D3F2E2120}" srcOrd="2" destOrd="0" presId="urn:microsoft.com/office/officeart/2005/8/layout/list1"/>
    <dgm:cxn modelId="{0D8A15EA-619D-4D2C-898F-CE10940841CC}" type="presParOf" srcId="{7AEC7B2C-A05F-4355-9118-C08B9320C954}" destId="{AA316F0A-5EC1-4C24-8F75-C854F699A4A6}" srcOrd="3" destOrd="0" presId="urn:microsoft.com/office/officeart/2005/8/layout/list1"/>
    <dgm:cxn modelId="{0A6EDB85-3224-44D7-B9AC-68993E5289EA}" type="presParOf" srcId="{7AEC7B2C-A05F-4355-9118-C08B9320C954}" destId="{B31C1564-2678-4D2B-A640-326BE558F9A4}" srcOrd="4" destOrd="0" presId="urn:microsoft.com/office/officeart/2005/8/layout/list1"/>
    <dgm:cxn modelId="{78A38A29-B90D-475C-890D-6120735A4D9D}" type="presParOf" srcId="{B31C1564-2678-4D2B-A640-326BE558F9A4}" destId="{A857956D-E23D-4E2F-9514-A708C9F9F052}" srcOrd="0" destOrd="0" presId="urn:microsoft.com/office/officeart/2005/8/layout/list1"/>
    <dgm:cxn modelId="{CFE4A01D-77E1-4B86-943F-7F310849166C}" type="presParOf" srcId="{B31C1564-2678-4D2B-A640-326BE558F9A4}" destId="{B3F21240-6767-4240-B93A-B09BCB090DD7}" srcOrd="1" destOrd="0" presId="urn:microsoft.com/office/officeart/2005/8/layout/list1"/>
    <dgm:cxn modelId="{B90FDF1F-7C75-4368-BFB3-91405E253915}" type="presParOf" srcId="{7AEC7B2C-A05F-4355-9118-C08B9320C954}" destId="{2FE9238C-24E9-4BB4-83A9-9A31618182BB}" srcOrd="5" destOrd="0" presId="urn:microsoft.com/office/officeart/2005/8/layout/list1"/>
    <dgm:cxn modelId="{D977EA06-9993-43A4-8947-E8A9F90B4279}" type="presParOf" srcId="{7AEC7B2C-A05F-4355-9118-C08B9320C954}" destId="{F3F750D6-524D-41FC-9097-B7F14F380399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8EBA-1478-439C-9861-5F1D3F2E2120}">
      <dsp:nvSpPr>
        <dsp:cNvPr id="0" name=""/>
        <dsp:cNvSpPr/>
      </dsp:nvSpPr>
      <dsp:spPr>
        <a:xfrm>
          <a:off x="0" y="783329"/>
          <a:ext cx="8658500" cy="878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F536-FF63-450F-AFB7-482D3EDFA59E}">
      <dsp:nvSpPr>
        <dsp:cNvPr id="0" name=""/>
        <dsp:cNvSpPr/>
      </dsp:nvSpPr>
      <dsp:spPr>
        <a:xfrm>
          <a:off x="147828" y="0"/>
          <a:ext cx="8476725" cy="1411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89" tIns="0" rIns="2290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и теоретическая помощь родителям воспитанников через трансляцию основ теоретических знаний и формирование умений и навыков практической работы с детьми</a:t>
          </a: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выявление проблем, потребностей и запросов семей в области воспитания дошкольников</a:t>
          </a:r>
          <a:endParaRPr lang="ru-RU" sz="4400" b="0" kern="1200" dirty="0"/>
        </a:p>
      </dsp:txBody>
      <dsp:txXfrm>
        <a:off x="216751" y="68923"/>
        <a:ext cx="8338879" cy="1274057"/>
      </dsp:txXfrm>
    </dsp:sp>
    <dsp:sp modelId="{F3F750D6-524D-41FC-9097-B7F14F380399}">
      <dsp:nvSpPr>
        <dsp:cNvPr id="0" name=""/>
        <dsp:cNvSpPr/>
      </dsp:nvSpPr>
      <dsp:spPr>
        <a:xfrm>
          <a:off x="77753" y="3842599"/>
          <a:ext cx="5772535" cy="1053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1240-6767-4240-B93A-B09BCB090DD7}">
      <dsp:nvSpPr>
        <dsp:cNvPr id="0" name=""/>
        <dsp:cNvSpPr/>
      </dsp:nvSpPr>
      <dsp:spPr>
        <a:xfrm>
          <a:off x="720079" y="1802456"/>
          <a:ext cx="4835789" cy="2906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089" tIns="0" rIns="2290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Анкетирования, опросы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беседы, консультации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встреч со специалистами ДОУ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собрания, круглые столы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семинары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клубы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ДОУ</a:t>
          </a:r>
          <a:endParaRPr lang="ru-RU" sz="2000" b="0" kern="1200" dirty="0"/>
        </a:p>
      </dsp:txBody>
      <dsp:txXfrm>
        <a:off x="861943" y="1944320"/>
        <a:ext cx="4552061" cy="2622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8EBA-1478-439C-9861-5F1D3F2E2120}">
      <dsp:nvSpPr>
        <dsp:cNvPr id="0" name=""/>
        <dsp:cNvSpPr/>
      </dsp:nvSpPr>
      <dsp:spPr>
        <a:xfrm>
          <a:off x="0" y="575133"/>
          <a:ext cx="8712968" cy="713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F536-FF63-450F-AFB7-482D3EDFA59E}">
      <dsp:nvSpPr>
        <dsp:cNvPr id="0" name=""/>
        <dsp:cNvSpPr/>
      </dsp:nvSpPr>
      <dsp:spPr>
        <a:xfrm>
          <a:off x="36426" y="0"/>
          <a:ext cx="8492221" cy="105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досуговых мероприятий, спортивных праздников, соревнований, участие родителей в театральной неделе</a:t>
          </a:r>
          <a:endParaRPr lang="ru-RU" sz="4800" b="0" i="0" kern="1200" dirty="0"/>
        </a:p>
      </dsp:txBody>
      <dsp:txXfrm>
        <a:off x="87883" y="51457"/>
        <a:ext cx="8389307" cy="951178"/>
      </dsp:txXfrm>
    </dsp:sp>
    <dsp:sp modelId="{F3F750D6-524D-41FC-9097-B7F14F380399}">
      <dsp:nvSpPr>
        <dsp:cNvPr id="0" name=""/>
        <dsp:cNvSpPr/>
      </dsp:nvSpPr>
      <dsp:spPr>
        <a:xfrm>
          <a:off x="0" y="3267190"/>
          <a:ext cx="8712968" cy="1201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1240-6767-4240-B93A-B09BCB090DD7}">
      <dsp:nvSpPr>
        <dsp:cNvPr id="0" name=""/>
        <dsp:cNvSpPr/>
      </dsp:nvSpPr>
      <dsp:spPr>
        <a:xfrm>
          <a:off x="72008" y="1437192"/>
          <a:ext cx="5393048" cy="2806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совместных мастер-классов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праздники и досуги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добрых дел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Трудовой десант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портфолио ребенка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08999" y="1574183"/>
        <a:ext cx="5119066" cy="2532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A8EBA-1478-439C-9861-5F1D3F2E2120}">
      <dsp:nvSpPr>
        <dsp:cNvPr id="0" name=""/>
        <dsp:cNvSpPr/>
      </dsp:nvSpPr>
      <dsp:spPr>
        <a:xfrm>
          <a:off x="0" y="824273"/>
          <a:ext cx="8496944" cy="638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F536-FF63-450F-AFB7-482D3EDFA59E}">
      <dsp:nvSpPr>
        <dsp:cNvPr id="0" name=""/>
        <dsp:cNvSpPr/>
      </dsp:nvSpPr>
      <dsp:spPr>
        <a:xfrm>
          <a:off x="51853" y="6699"/>
          <a:ext cx="8352920" cy="1183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работы: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эмоциональной связи между родителями и ребенком в ходе выполнения совместной творческой работы</a:t>
          </a:r>
          <a:endParaRPr lang="ru-RU" sz="4800" b="0" i="0" kern="1200" dirty="0"/>
        </a:p>
      </dsp:txBody>
      <dsp:txXfrm>
        <a:off x="109641" y="64487"/>
        <a:ext cx="8237344" cy="1068208"/>
      </dsp:txXfrm>
    </dsp:sp>
    <dsp:sp modelId="{F3F750D6-524D-41FC-9097-B7F14F380399}">
      <dsp:nvSpPr>
        <dsp:cNvPr id="0" name=""/>
        <dsp:cNvSpPr/>
      </dsp:nvSpPr>
      <dsp:spPr>
        <a:xfrm>
          <a:off x="0" y="2401663"/>
          <a:ext cx="8496944" cy="958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1240-6767-4240-B93A-B09BCB090DD7}">
      <dsp:nvSpPr>
        <dsp:cNvPr id="0" name=""/>
        <dsp:cNvSpPr/>
      </dsp:nvSpPr>
      <dsp:spPr>
        <a:xfrm>
          <a:off x="50637" y="1526958"/>
          <a:ext cx="7802046" cy="1497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тематические выставки, конкурсы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  <a:endParaRPr lang="ru-RU" sz="2000" kern="1200" dirty="0"/>
        </a:p>
      </dsp:txBody>
      <dsp:txXfrm>
        <a:off x="123733" y="1600054"/>
        <a:ext cx="7655854" cy="1351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18A3D-AB71-4B99-81DA-6EDCA4532A1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98D3-CF76-4164-960E-29E0CE0A3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E88F1C-A7BE-45E0-97F9-14D393D50E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4E1EA-3284-40FC-81F5-728D0F57DF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519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9E7C-2B23-421F-A3F9-6FFB40F43D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368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05F0D-BC80-48DE-A5EF-4805C1E803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245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30DB-6294-4C66-A77F-0B2747B17A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226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B83B-C9A0-4E92-809C-0BFFCF921B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997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0C26-0287-4524-A790-17013B26CD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649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F7CB9-E376-48C0-BBDD-BC16DBB277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27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54CD3-AE16-4A18-9015-61EE789E05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978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E4C4E-83A0-4CC6-86EF-2F9CA1CF3F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93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9A02-748E-42E9-AC14-A72BDD1169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8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1E065D-BE20-4B31-850A-F3488487D0C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sadik94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8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260648"/>
            <a:ext cx="8274504" cy="1296144"/>
          </a:xfrm>
          <a:prstGeom prst="round2DiagRect">
            <a:avLst/>
          </a:prstGeom>
          <a:ln w="381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взаимодействия: </a:t>
            </a:r>
            <a:r>
              <a:rPr lang="ru-RU" alt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педагогический процесс ДОУ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453" y="1700808"/>
            <a:ext cx="5904889" cy="576064"/>
          </a:xfrm>
          <a:prstGeom prst="round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332" y="2420888"/>
            <a:ext cx="8352928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совместные усилия ДОУ и семьи по развитию и воспитанию дошкольников посредством инновационных форм и методов  взаимодействия;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331" y="3501008"/>
            <a:ext cx="8274504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сферу участия родителей в организации образовательного пространства ДОУ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332" y="4365104"/>
            <a:ext cx="8274503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внутрисемейные связи в системе «Родитель – ребенок»</a:t>
            </a:r>
          </a:p>
        </p:txBody>
      </p:sp>
      <p:pic>
        <p:nvPicPr>
          <p:cNvPr id="11" name="Picture 2" descr="http://cpp-p.ru/wp-content/uploads/2017/02/cropped-0_106193_5637e488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5" y="4869160"/>
            <a:ext cx="8484113" cy="19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404664"/>
            <a:ext cx="8136904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МДОАУ № 94 с семьями воспитанников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742100"/>
            <a:ext cx="8424936" cy="3343084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родительской общественности в вопросах воспитания и развития детей дошкольного возраста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процента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вовлеченных в деятельность детского сада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5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границ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и партнерства педагогов и родителей по созданию благоприятных условий для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cpp-p.ru/wp-content/uploads/2017/02/cropped-0_106193_5637e48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7" y="5157498"/>
            <a:ext cx="7410409" cy="17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216" y="91438"/>
            <a:ext cx="2564904" cy="25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3620"/>
            <a:ext cx="2564904" cy="25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5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97" y="1268760"/>
            <a:ext cx="8479388" cy="4525963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2012-2014 год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лауреаты всероссийского конкурса «Лучший детский сад России» (г. Сочи)</a:t>
            </a:r>
          </a:p>
          <a:p>
            <a:pPr marL="0" indent="360363" algn="just">
              <a:buNone/>
            </a:pPr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победители областного конкурса «Детский сад года» (г. Оренбург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конкурсного отбора дошкольных образовательных организаций, активно внедряющих современные образовательные программы и педагогические технологии (г. Оренбург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360363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занесено в Национальный реестр ведущих образовательных учреждений России и Всероссийский реестр «Книга Почета»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экспериментальная площадка Московского института психологии по теме «Социальные представления родителей о современном детстве как фактор социализации»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941" y="260648"/>
            <a:ext cx="8496944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24536"/>
          </a:xfrm>
        </p:spPr>
        <p:txBody>
          <a:bodyPr/>
          <a:lstStyle/>
          <a:p>
            <a:pPr marL="0" indent="360363" algn="just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МДОАУ № 94: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462430, Оренбургская область, г. Орск, ул. Добровольского 7а</a:t>
            </a:r>
          </a:p>
          <a:p>
            <a:pPr marL="0" indent="360363" algn="just">
              <a:buNone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8(3537)28-58-78; 8(3537)28-09-46</a:t>
            </a:r>
          </a:p>
          <a:p>
            <a:pPr marL="0" indent="360363" algn="just">
              <a:buNone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sadik94@yandex.ru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ДОУ: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детсад-94.рф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4936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– детский сад № 94 «Радуга»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Орска Оренбургской области»</a:t>
            </a:r>
          </a:p>
        </p:txBody>
      </p:sp>
      <p:pic>
        <p:nvPicPr>
          <p:cNvPr id="5" name="Рисунок 4" descr="C:\Documents and Settings\User\Рабочий стол\мои документы\оформление групп\19230_1459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149080"/>
            <a:ext cx="3736405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9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5" y="1340768"/>
            <a:ext cx="6470663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57263"/>
            <a:ext cx="2016224" cy="1607371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2630" y="2333302"/>
            <a:ext cx="2110631" cy="2060823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7305" y="2482957"/>
            <a:ext cx="2016224" cy="1581677"/>
          </a:xfrm>
          <a:prstGeom prst="rect">
            <a:avLst/>
          </a:prstGeom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2" name="Стрелка влево 11"/>
          <p:cNvSpPr/>
          <p:nvPr/>
        </p:nvSpPr>
        <p:spPr>
          <a:xfrm rot="19310036">
            <a:off x="2041798" y="2102864"/>
            <a:ext cx="581387" cy="216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4279221" y="2032960"/>
            <a:ext cx="357451" cy="238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3956060">
            <a:off x="6493835" y="2125137"/>
            <a:ext cx="544397" cy="1889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183" y="-15179"/>
            <a:ext cx="2330897" cy="23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71" y="96007"/>
            <a:ext cx="2330897" cy="23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Медиатека ДОУ № 94\фото садик\Работа с родителями\DSC023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8937"/>
          <a:stretch/>
        </p:blipFill>
        <p:spPr bwMode="auto">
          <a:xfrm>
            <a:off x="240889" y="4285509"/>
            <a:ext cx="2469532" cy="185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D:\Медиатека ДОУ № 94\фото садик\2017\8 марта\BKDC12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8" t="12798" r="6543" b="15793"/>
          <a:stretch/>
        </p:blipFill>
        <p:spPr bwMode="auto">
          <a:xfrm>
            <a:off x="6148250" y="4285509"/>
            <a:ext cx="273433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97" y="4743341"/>
            <a:ext cx="2983374" cy="152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179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404664"/>
            <a:ext cx="835292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системе «Педагог +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1933679"/>
              </p:ext>
            </p:extLst>
          </p:nvPr>
        </p:nvGraphicFramePr>
        <p:xfrm>
          <a:off x="179512" y="1361173"/>
          <a:ext cx="86585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Медиатека ДОУ № 94\фото садик\Работа с родителями\DSC023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9"/>
          <a:stretch/>
        </p:blipFill>
        <p:spPr bwMode="auto">
          <a:xfrm>
            <a:off x="5356254" y="4293096"/>
            <a:ext cx="3481757" cy="213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704050"/>
            <a:ext cx="310058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1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271251"/>
            <a:ext cx="7848872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+Родитель + Ребенок»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2144993"/>
              </p:ext>
            </p:extLst>
          </p:nvPr>
        </p:nvGraphicFramePr>
        <p:xfrm>
          <a:off x="107504" y="1343733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arhivurokov.ru/kopilka/up/html/2017/02/26/k_58b33b4358e5d/395947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4558"/>
            <a:ext cx="1296143" cy="11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User\Рабочий стол\фото садик\8 марта 2013\BKDC1174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2902" t="16225"/>
          <a:stretch/>
        </p:blipFill>
        <p:spPr bwMode="auto">
          <a:xfrm>
            <a:off x="4770043" y="3573016"/>
            <a:ext cx="3970465" cy="307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0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1539" y="188640"/>
            <a:ext cx="8260333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системе «Родитель + Ребенок»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1665878"/>
              </p:ext>
            </p:extLst>
          </p:nvPr>
        </p:nvGraphicFramePr>
        <p:xfrm>
          <a:off x="313233" y="1196752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www.miasskiy.ru/wp-content/uploads/2015/11/images__news_2015-11_rr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574">
            <a:off x="5756767" y="3913333"/>
            <a:ext cx="2090243" cy="257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ukam-gazeta.ru/media/cache/cc/d2/37/f4/97/42/ccd237f497423015637cd8a8786621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61594"/>
            <a:ext cx="2952328" cy="197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306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98" y="170080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родительских клубов в МДОАУ № 94: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первоклассных родителей»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 воспитанников подготовительных к школе групп)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– первый логопед»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 воспитанников 2 младшей группы)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семей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3163" y="188640"/>
            <a:ext cx="7848872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взаимодействия педагогов МДОАУ № 94 с семьями воспитанников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http://mayachok205nt.ucoz.ru/_si/1/11597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71" y="4221088"/>
            <a:ext cx="417870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444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33843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адаптации детей к дошкольному учреждению.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со спецификой работы дошкольного учреждения.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 между родителями и педагогами.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семье в подготовке ребенка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 в дошкольное учреждение.</a:t>
            </a:r>
          </a:p>
          <a:p>
            <a:endParaRPr lang="ru-RU" dirty="0"/>
          </a:p>
        </p:txBody>
      </p:sp>
      <p:pic>
        <p:nvPicPr>
          <p:cNvPr id="5" name="Picture 2" descr="http://agromir-nch.ru/kepxoser/17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2" r="8201" b="18374"/>
          <a:stretch/>
        </p:blipFill>
        <p:spPr bwMode="auto">
          <a:xfrm>
            <a:off x="899592" y="4302224"/>
            <a:ext cx="323560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D:\Медиатека ДОУ № 94\фото садик\лаборатория\BKDC1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5115" r="2658" b="16404"/>
          <a:stretch/>
        </p:blipFill>
        <p:spPr bwMode="auto">
          <a:xfrm>
            <a:off x="4644008" y="4302224"/>
            <a:ext cx="3254566" cy="229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332656"/>
            <a:ext cx="633670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молодого родителя» </a:t>
            </a:r>
          </a:p>
          <a:p>
            <a:pPr algn="ctr"/>
            <a:endParaRPr lang="ru-RU" dirty="0"/>
          </a:p>
        </p:txBody>
      </p:sp>
      <p:pic>
        <p:nvPicPr>
          <p:cNvPr id="1028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049"/>
            <a:ext cx="3201216" cy="32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2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учителя – логопеда и семьи в вопросах коррекции речи детей дошкольного возраста;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– логопеда среди родителей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необходимых знаний, формирование умений для оказания помощи детям в исправлении речевых недостатков;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отношения к речевому недостатку ребенка, логопедическим занятиям;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правильной организации логопедических занятий дома.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 descr="F:\DCIM\100MSDCF\DSC02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114">
            <a:off x="4448238" y="4526971"/>
            <a:ext cx="3272096" cy="183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://polymarket.com.ua/wp-content/uploads/2016/07/100760720_elem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2638" y="3133965"/>
            <a:ext cx="3614980" cy="36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CIM\100MSDCF\DSC02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617"/>
            <a:ext cx="423136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54652" y="188640"/>
            <a:ext cx="70567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 – первый логопед»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56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по вопросам готовности детей к школьному обучению.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Осуществить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информационно-просветительскую работу по теме "Готовность детей к школе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родителей с элементами педагогической диагностики отдельных сторон готовности ребенка к школьному обучению, развивать знания и умения, связанные сформированием разных аспектов готовности к школе в условиях семьи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Научить родителей оказывать детям эмоциональную поддержку и демонстрировать безусловное принятие.</a:t>
            </a:r>
          </a:p>
          <a:p>
            <a:endParaRPr lang="ru-RU" dirty="0"/>
          </a:p>
        </p:txBody>
      </p:sp>
      <p:pic>
        <p:nvPicPr>
          <p:cNvPr id="4" name="Picture 4" descr="D:\Медиатека ДОУ № 94\фото садик\Работа с родителями\DSC0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888432" cy="218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Медиатека ДОУ № 94\фото садик\Работа с родителями\DSC02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9177" r="8347" b="1410"/>
          <a:stretch/>
        </p:blipFill>
        <p:spPr bwMode="auto">
          <a:xfrm>
            <a:off x="5004048" y="4415275"/>
            <a:ext cx="3127041" cy="215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260648"/>
            <a:ext cx="7776864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первоклассных родителей»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59999"/>
      </p:ext>
    </p:extLst>
  </p:cSld>
  <p:clrMapOvr>
    <a:masterClrMapping/>
  </p:clrMapOvr>
</p:sld>
</file>

<file path=ppt/theme/theme1.xml><?xml version="1.0" encoding="utf-8"?>
<a:theme xmlns:a="http://schemas.openxmlformats.org/drawingml/2006/main" name="зеленый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FFF05"/>
      </a:accent1>
      <a:accent2>
        <a:srgbClr val="7905FF"/>
      </a:accent2>
      <a:accent3>
        <a:srgbClr val="FFFFFF"/>
      </a:accent3>
      <a:accent4>
        <a:srgbClr val="000000"/>
      </a:accent4>
      <a:accent5>
        <a:srgbClr val="ECFFAA"/>
      </a:accent5>
      <a:accent6>
        <a:srgbClr val="6D04E7"/>
      </a:accent6>
      <a:hlink>
        <a:srgbClr val="750026"/>
      </a:hlink>
      <a:folHlink>
        <a:srgbClr val="6375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794</TotalTime>
  <Words>660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зеленый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вовлечение родителей в педагогический процесс.</dc:title>
  <dc:creator>МДОАУ-94</dc:creator>
  <cp:lastModifiedBy>МДОАУ-94</cp:lastModifiedBy>
  <cp:revision>45</cp:revision>
  <dcterms:created xsi:type="dcterms:W3CDTF">2017-11-17T08:39:46Z</dcterms:created>
  <dcterms:modified xsi:type="dcterms:W3CDTF">2017-11-24T07:03:50Z</dcterms:modified>
</cp:coreProperties>
</file>