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76" d="100"/>
          <a:sy n="76" d="100"/>
        </p:scale>
        <p:origin x="-120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1B59AE-1B57-4CF2-B4D8-A0F25A57F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6662ED1-1D84-4CD9-9A3D-88E328855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22F490-3AC9-473C-AEF5-DEBDC45C0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311-766F-4358-AB32-1D4647FBFC8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0F8790-3249-4858-BEAC-F3FF0920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B524B9-3E97-44AE-8FD6-A09DDEF7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A838-E836-45AF-9EC7-BB98E72B5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3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B2DE33-E482-439A-AD3E-0B7FC0C96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14A63F8-B349-485E-8A70-2425040FA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B07B27D-58AD-4EA3-8831-462911B2D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311-766F-4358-AB32-1D4647FBFC8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2EE3FC-A3EE-4682-BBAC-1A1B855D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01A921D-7B8E-4C49-B73D-66241CEE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A838-E836-45AF-9EC7-BB98E72B5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9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AA6AE85-BF91-4792-81E1-64023CAE05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06A81EC-A40C-4389-8D8A-FB73F61FB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9BE546D-6926-4C08-8C9C-090C095D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311-766F-4358-AB32-1D4647FBFC8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681619-EC99-4EF9-9172-C8BBF6EF0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283AD2-BB63-496C-B625-F5121C36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A838-E836-45AF-9EC7-BB98E72B5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6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5BD06C-817A-4386-BE13-4C20FC5C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309D9E5-579E-4FBE-B0EC-E2013B44A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2FC303-B4DA-4784-9C59-C4B1A90A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311-766F-4358-AB32-1D4647FBFC8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026AF7-A1FE-45B9-8331-DD7FB18B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AECB99-E714-4E72-B99E-E945C1A0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A838-E836-45AF-9EC7-BB98E72B5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1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772125-94E4-4627-A036-E2BCE8A7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823BD81-247D-403A-ACF5-B5BF31E9F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C0AEA62-74D6-427F-A8F2-B34F4DD5D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311-766F-4358-AB32-1D4647FBFC8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A67155-DFC2-4EC0-8EA3-2DDA02E8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9D9F7-02A0-45A3-A46F-21C5382C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A838-E836-45AF-9EC7-BB98E72B5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6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8EC17B-6D96-4128-89FD-1FBDBB972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F101F3-F922-49EE-8313-4B39B9CA2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4EB6C35-B592-48CE-9D9C-D78FC67F3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50B01E5-3D3D-44E3-872E-D5646E513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311-766F-4358-AB32-1D4647FBFC8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CA627E-B84A-4B24-8E0C-B7412F26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1DF5BB9-E4CD-419A-809F-7E015169F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A838-E836-45AF-9EC7-BB98E72B5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53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6A7A10-67C4-4654-A6E8-D1CE127C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7E0869F-8F3A-46F2-B0CE-09E0C964B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7259D67-1976-47CF-9385-DD42E7452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C0B8253-C24F-47C2-8A8F-89CE79746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680AA50-63E2-42AE-8606-8A6D648055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BFECB7D-52EE-4D81-B1AE-C686C5D7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311-766F-4358-AB32-1D4647FBFC8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FEDA29C-729C-4EBD-B4D0-90241B25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686BD39-B71C-4441-8B8F-FA56D3B80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A838-E836-45AF-9EC7-BB98E72B5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6F8943-3B7A-4243-9BCD-F6D5CD586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E8EA444-B25E-434C-BA7F-5E4BB703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311-766F-4358-AB32-1D4647FBFC8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DAF3A29-6972-49B1-9F8C-6DE20AD3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B59A912-4F83-43DE-A78F-76D4367C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A838-E836-45AF-9EC7-BB98E72B5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1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6FCD6F8-7698-4490-8705-C3587ED14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311-766F-4358-AB32-1D4647FBFC8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D99AF26-83EE-48C2-856F-027D7D0BD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1EA0B5-CF88-4877-98F4-C1C47DB0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A838-E836-45AF-9EC7-BB98E72B5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10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4F511E-6467-4673-ABE7-4CD31D5F0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30E6BB-143F-4582-8A81-41F37CCCC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0226090-5A5A-4EFC-A795-E6E49A91F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C40556B-49A0-4FC0-9B9D-77C89FCC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311-766F-4358-AB32-1D4647FBFC8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5588B93-F2A1-4460-906C-994146FD0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3956734-2DDD-4C4E-909E-ADDDC3E6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A838-E836-45AF-9EC7-BB98E72B5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88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533710-6A91-47C2-B972-239CF6122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5276DAB-4F11-4D4D-A815-110D6DBA9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D89FF8F-D4BB-45DF-B77B-5F9EB4963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B29B74B-1168-44DF-8A97-E86DEF1C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2311-766F-4358-AB32-1D4647FBFC8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A7BE057-A093-444D-89B5-AD5E9CE4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CA757B2-121B-4BD9-81F2-B4B0CD1A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A838-E836-45AF-9EC7-BB98E72B5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6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97AFA1-6A5B-461D-B049-D5916194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10A93F8-AF58-49ED-BF1C-82616EBB3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B503097-271C-4CFD-9A06-B46E7BFD6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32311-766F-4358-AB32-1D4647FBFC8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8308D2-AC0E-4BF3-B78E-E5A73FA65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A2DCA39-9171-4166-95D7-AB4F832BF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9A838-E836-45AF-9EC7-BB98E72B5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4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nfourok.ru/go.html?href=https://your-happy-life.com/azart-kak-kachestvo-chelovek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avni.ru/goto.ashx?type=ExternalLink&amp;out=https://www.youtube.com/watch?v=vWonuVlrV_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7sisters.ru/wp-content/uploads/2018/06/49c2om4a.jpg">
            <a:extLst>
              <a:ext uri="{FF2B5EF4-FFF2-40B4-BE49-F238E27FC236}">
                <a16:creationId xmlns="" xmlns:a16="http://schemas.microsoft.com/office/drawing/2014/main" id="{06E97DF8-B5FC-41B8-A4BD-AD015B411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353" y="0"/>
            <a:ext cx="1029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786" y="619789"/>
            <a:ext cx="738222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</a:p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МУЛЬТИПЛИКАЦИИ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85102D0A-B8ED-41D1-847C-B9748AD26B55}"/>
              </a:ext>
            </a:extLst>
          </p:cNvPr>
          <p:cNvSpPr txBox="1">
            <a:spLocks/>
          </p:cNvSpPr>
          <p:nvPr/>
        </p:nvSpPr>
        <p:spPr>
          <a:xfrm>
            <a:off x="137786" y="3998160"/>
            <a:ext cx="5576022" cy="1413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900" dirty="0" smtClean="0">
                <a:latin typeface="Arial Black" panose="020B0A04020102020204" pitchFamily="34" charset="0"/>
              </a:rPr>
              <a:t>Подготовил: воспитатель МДОАУ № 94 «Радуга»</a:t>
            </a:r>
          </a:p>
          <a:p>
            <a:r>
              <a:rPr lang="ru-RU" sz="2900" dirty="0" smtClean="0">
                <a:latin typeface="Arial Black" panose="020B0A04020102020204" pitchFamily="34" charset="0"/>
              </a:rPr>
              <a:t> </a:t>
            </a:r>
            <a:r>
              <a:rPr lang="ru-RU" sz="2900" dirty="0" err="1" smtClean="0">
                <a:latin typeface="Arial Black" panose="020B0A04020102020204" pitchFamily="34" charset="0"/>
              </a:rPr>
              <a:t>Галикова</a:t>
            </a:r>
            <a:r>
              <a:rPr lang="ru-RU" sz="2900" dirty="0" smtClean="0">
                <a:latin typeface="Arial Black" panose="020B0A04020102020204" pitchFamily="34" charset="0"/>
              </a:rPr>
              <a:t> О.К.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11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F09712-7EFC-4BE2-BB93-C74D79B30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903642"/>
            <a:ext cx="11553713" cy="5766099"/>
          </a:xfrm>
        </p:spPr>
        <p:txBody>
          <a:bodyPr>
            <a:normAutofit fontScale="92500" lnSpcReduction="20000"/>
          </a:bodyPr>
          <a:lstStyle/>
          <a:p>
            <a:pPr marL="0" indent="363538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дети очень рано знакомятся с ролью денег в жизни человека. Они слышат разговоры о деньгах и финансах дома, по телевизору, на улице. Они рано понимают – деньги позволяют получить желаемое, и начинают стремиться к самостоятельному использованию денег.</a:t>
            </a:r>
          </a:p>
          <a:p>
            <a:pPr marL="0" indent="363538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современные школьники выросли вместе с рыночной экономикой, которые, живя в мире ценников, а не ценностей, не догадываются о другой системе человеческих отношений, кроме той, которая измеряется деньгами. Времена, когда главенствовала поговорка «Не в деньгах счастье», канули в Лету, теперь актуальна другая – «Не в деньгах счастье, а в их количестве».</a:t>
            </a:r>
          </a:p>
          <a:p>
            <a:pPr marL="0" indent="363538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помнить, что сегодняшние дети – это будущие участники финансового рынка. Вот почему обучение финансовой грамотности целесообразно начинать в раннем возрасте на начальных ступенях образовательной системы. Чем раньше ребята узнают о роли денег в частной, семейной и общественной жизни, тем быстрее сформируются полезные финансовые привычки, которые помогут избежать многих ошибок по мере взросления и приобретения финансовой самостоятельности, а также заложить основу финансовой безопасности и благополучия на протяжении жизни. Финансовая грамотность воспитывается в течение продолжительного периода времени на основе принципа «от простого к сложному», в процессе многократного повторения и закрепления, направленного на практическое применение знаний и навыков, а финансовые навыки прививаются так же, как и правила этикета.</a:t>
            </a:r>
          </a:p>
          <a:p>
            <a:pPr marL="0" indent="363538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согласно оценкам экспертов в России весьма низкий уровень финансовой грамотности, как среди детей, подростков, так и среди взрослого населения. А это приводит к неумению управлять личными финансами, принятию неэффективных финансовых решений.  Умение грамотно вести свои финансы – это не только ключ к личному финансовому благополучию, но и залог здорового развития экономики России в целом. Люди, умеющие грамотно планировать свой личный бюджет, более эффективны и в учебе, и в работе – вне зависимости от того, на каких позициях и в какой сфере они учатся и трудятся. Если человек не имеет элементарных финансовых знаний и навыков, то он едва ли сможет принять правильные решения, чтобы обеспечить свое благополучие.  Поэтому так важно молодежи  уже в юные годы задумываться о взрослой жизни</a:t>
            </a:r>
            <a:r>
              <a:rPr lang="ru-RU" sz="2100" dirty="0"/>
              <a:t>.</a:t>
            </a:r>
          </a:p>
          <a:p>
            <a:pPr marL="0" indent="0">
              <a:buNone/>
            </a:pPr>
            <a:endParaRPr lang="ru-RU" sz="17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56923" y="48771"/>
            <a:ext cx="5077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8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397598B-3954-4425-9D2D-E5C83ACFD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228599"/>
            <a:ext cx="11811000" cy="6497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общество стремится жить в достатке, и каждому человеку хотелось бы сделать свою жизнь лучше. Но в большинстве случаев этого не позволяют финансы, а точнее, низкая заработная плата. К сожалению, в нашем мире нужно научиться не только зарабатывать деньги, но и знать, как их сэкономить и распределить.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привычки серьезно влияют на качество жизни. Полезные привычки поднимают на финансовую вершину, вредные – ведут в денежную пропасть.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такие мультфильмы, которые будет полезно посмотреть не только детям, но и взрослым. Их герои затрагивают серьёзные финансовые вопросы.</a:t>
            </a:r>
          </a:p>
          <a:p>
            <a:pPr marL="0" indent="0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 – одна из самых полезных финансовых привычек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мультипликационном фильме «Трое из Простоквашино» Эдуарда Успенского 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героев кот Матроскин выделяется среди всех персонажей яркими 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лидерскими качествами. Он не привык никому подчиняться: признает только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Дядю Федора, и только к нему прислушивается. Последнее слово в спорах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всегда остается за ним, даже если он не прав. Хозяйственные способности 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Кота Матроскина поражают: у него присутствует и жилка предпринимателя,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замашки экономиста. Мудрый, запасливый и экономный Кот иногда брюзжит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"перегибает палку", но делает это так мило! Таланты Матроскина проявляются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быту практически в любом деле, он умеет делать все, помните, как Почтальон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Печкин спрашивает их, что они будут выписывать? Дядя Фёдор ответил, что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«Мурзилку», Шарик выбрал про охоту что-нибудь. А вот Матроскин сказал золотые 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слова: –  А я ничего не буду выписывать. Я экономить буду.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BAC9325E-8962-4D9A-9932-6187F6306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105489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hello_html_52309c8a.gif">
            <a:extLst>
              <a:ext uri="{FF2B5EF4-FFF2-40B4-BE49-F238E27FC236}">
                <a16:creationId xmlns="" xmlns:a16="http://schemas.microsoft.com/office/drawing/2014/main" id="{5314F3C7-3BD1-404F-9022-3EBEC41F41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1175" y="-288925"/>
            <a:ext cx="26098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get-zen_doc/235144/pub_5a9bd55a48c85edcdc46e861_5a9bd69500b3dd804d03fe99/scale_1200">
            <a:extLst>
              <a:ext uri="{FF2B5EF4-FFF2-40B4-BE49-F238E27FC236}">
                <a16:creationId xmlns="" xmlns:a16="http://schemas.microsoft.com/office/drawing/2014/main" id="{D7412A45-FFEC-4FA7-8BCA-BDD359016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495" y="2454049"/>
            <a:ext cx="4922519" cy="37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77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CAAFD6-5F76-4954-92D6-43EF4A187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2" y="430305"/>
            <a:ext cx="11346371" cy="62084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семейного бюджета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семьях чаще всего ссорятся из–за денег. Планирование совместного бюджета 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зарубить эти проблемы на корню. И чем раньше пара озадачивается 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финансовыми вопросами, тем лучше. Обратимся к образу Крота, который 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известен нам по известной сказке Ганса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Христиана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Андерсена «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Знатный и слепой Крот – олицетворение богатого мужчины. Он состоятелен, 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скуп. Его характер дан в нескольких словах: «важный, степенный и 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неразговорчивый». Он считает себя верхом мечты каждой девушки, при этом 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любит солнца, цветов и птиц.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Вам жениться нужно, сосед! – говорит мышь кроту в мультфильме «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Так ведь жену кормить надо, а жёны – они, знаете, какие прожорливые... 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Есть такие, что и половинкой зёрнышка сыты бывают.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«Половина зёрнышка в день, в день это немного. Женюсь! А в год? В году 365 дней. 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половине зёрнышка в день – 182,5 зерна в год. В год получается не так уж и мало. 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Нет, не женюсь!», – рассуждал жених. Всю весну и всё лето и так и этак прикидывал крот 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наконец, осенью решил жениться. Но, в день свадьбы,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сбежала от него. 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крота, конечно, неправильно. Брак этот изначально был обречён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сложившейся ситуации понятно, что принимать решение, о женитьбе нужно исходя из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экономических соображений. Но вот спланировать совместную финансовую жизнь перед 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женитьбой стоит. Споры из-за денег – одна из самых популярных причин разводов. 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часто споры возникают потому, что у супругов разные финансовые приоритеты. </a:t>
            </a:r>
          </a:p>
          <a:p>
            <a:pPr marL="0" indent="0">
              <a:buNone/>
            </a:pP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Финконсультанты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психологи, советуют обговорить цели заранее и выработать компромисс.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6" name="Picture 4" descr="https://avatars.mds.yandex.net/get-zen_doc/1585197/pub_5d98dcc574f1bc00af82490d_5d98dd153639e600b082ad08/scale_1200">
            <a:extLst>
              <a:ext uri="{FF2B5EF4-FFF2-40B4-BE49-F238E27FC236}">
                <a16:creationId xmlns="" xmlns:a16="http://schemas.microsoft.com/office/drawing/2014/main" id="{3B029FB0-83B6-41C4-8692-4EC83BFFC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0"/>
          <a:stretch/>
        </p:blipFill>
        <p:spPr bwMode="auto">
          <a:xfrm>
            <a:off x="6967959" y="496419"/>
            <a:ext cx="4793981" cy="353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33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8E2D235-625D-46F7-B22E-1EABCCEDB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187890"/>
            <a:ext cx="11876442" cy="6492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Азартные игры и их последствия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Наверно каждый человек испытывал хоть раз в и жизни такое чувство, как азарт.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Азарт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эмоция, связанная с предвосхищением успеха, т.е. ожидание, что вот – вот произойдёт что-то хорошее, и мы одержим успех и нам обязательно повезет. Но часто, эта эмоция, нас просто обманывает и не соответствует реальности. Мы хотим добиться успеха (уж так устроен человек), поэтому ждём его и нередко попадаем в очень неприятные ситуации. В особенности, когда дело касается азартных игр. Говорящий Конь Гай Юлий Цезарь из мультфильма «Алёша Попович 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Тугарин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Змей» чуть не поплатился собственной шкурой за веру в своё везение. – Желаешь разбогатеть, странник? – спросило у него говорящее дерево. – Только сегодня и только здесь, самый большой приз – два полцарства. Рискни и почувствуй удачу на вкус!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раза конь закладывал свои подковы и выигрывал у дерева, а уверовав в то, что удача его второе имя, поставил всё на шкуру и проиграл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мультике Юлию в одном только и повезло –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 убежать от своих долгов.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6146" name="Picture 2" descr="https://i2.imageban.ru/out/2012/05/24/8494295ab65e8e6aef58021b655ae38f.png">
            <a:extLst>
              <a:ext uri="{FF2B5EF4-FFF2-40B4-BE49-F238E27FC236}">
                <a16:creationId xmlns="" xmlns:a16="http://schemas.microsoft.com/office/drawing/2014/main" id="{66BC91C7-DADE-4615-9C74-F06C21E3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70" y="3190830"/>
            <a:ext cx="6795396" cy="366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3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ds04.infourok.ru/uploads/ex/01d2/0008c7e9-8d7f725c/img7.jpg">
            <a:extLst>
              <a:ext uri="{FF2B5EF4-FFF2-40B4-BE49-F238E27FC236}">
                <a16:creationId xmlns="" xmlns:a16="http://schemas.microsoft.com/office/drawing/2014/main" id="{5C5A112F-C0B8-4630-A370-68A3E3E40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21333" r="6875" b="8079"/>
          <a:stretch/>
        </p:blipFill>
        <p:spPr bwMode="auto">
          <a:xfrm>
            <a:off x="2581835" y="3703638"/>
            <a:ext cx="6768322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8C110B-67E2-48A6-9D82-49B56036E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00" y="207075"/>
            <a:ext cx="10515600" cy="398033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endParaRPr lang="ru-RU" sz="4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9DD018-6C0E-4EB1-951D-B2B1E2225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3" y="705782"/>
            <a:ext cx="11716748" cy="46936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Смешариках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есть несколько десятков трёхминутных мультфильмов по теме «Азбука финансовой грамотности». Вот некоторые из них:</a:t>
            </a:r>
          </a:p>
          <a:p>
            <a:pPr marL="0" indent="0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«Райский остров» и «Благородное дело»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про инвестирование. В одном из примеров герой сильно рискует деньгами в погоне за большой прибылью и теряет их. Из мультфильма ребёнок узнаёт о разных рисках вложения денег и кокосов.</a:t>
            </a:r>
          </a:p>
          <a:p>
            <a:pPr marL="0" indent="0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«Золушка»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про кредит. Нюша берёт кредит на дорогое платье. И только потом выясняет, что деньги нужно вернуть. Для этого приходится много работать.  </a:t>
            </a:r>
          </a:p>
          <a:p>
            <a:pPr marL="0" indent="0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«Золотое яблоко»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выпуск про планирование расходов. Главная мысль серии — в том, что необходимо внимательно думать, прежде чем что-то покупать.</a:t>
            </a:r>
          </a:p>
          <a:p>
            <a:pPr marL="0" indent="0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«Кактус в мешке»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история про договор купли-продажи. Идея: нужно смотреть, что покупаешь, и читать документы, чтобы не быть обманутым. Если всё сделать правильно, то закон на твоей стороне.</a:t>
            </a:r>
          </a:p>
          <a:p>
            <a:pPr marL="0" indent="0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«Чёрный день»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про накопления.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отключили свет за неуплату. К счастью, у одного из героев были накопления — на всякий случай.</a:t>
            </a:r>
          </a:p>
          <a:p>
            <a:pPr marL="0" indent="0">
              <a:buNone/>
            </a:pPr>
            <a:r>
              <a:rPr lang="ru-RU" sz="1900" dirty="0"/>
              <a:t/>
            </a:r>
            <a:br>
              <a:rPr lang="ru-RU" sz="19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309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.tildacdn.com/tild3535-3236-4865-a536-393664373233/8540f46d9f252ef26172.png">
            <a:extLst>
              <a:ext uri="{FF2B5EF4-FFF2-40B4-BE49-F238E27FC236}">
                <a16:creationId xmlns="" xmlns:a16="http://schemas.microsoft.com/office/drawing/2014/main" id="{A813FE66-B3A0-4203-BD6D-789AB9CA7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4"/>
          <a:stretch/>
        </p:blipFill>
        <p:spPr bwMode="auto">
          <a:xfrm>
            <a:off x="3689112" y="3099874"/>
            <a:ext cx="6557180" cy="371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52EBC5-F4EF-4EF8-8296-6D21ED3E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76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кота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5102D0A-B8ED-41D1-847C-B9748AD26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42" y="1204856"/>
            <a:ext cx="1169931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«Поход в магазин»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история о жизни трёх любознательных котят: Коржика, его брата Компота и сестрёнки Карамельки. Котятам нужно самостоятельно купить хлеб, чай и молоко. Но как же непросто им это сделать, когда в магазине так много соблазнов.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78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C859A1-E029-41CD-B0DE-8C0E5439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18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лучше смотреть мультики про деньги?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D70A7A4-D8F0-439A-B21F-B7E4C29DB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99" y="1140312"/>
            <a:ext cx="11074101" cy="5540187"/>
          </a:xfrm>
        </p:spPr>
        <p:txBody>
          <a:bodyPr>
            <a:normAutofit fontScale="92500" lnSpcReduction="10000"/>
          </a:bodyPr>
          <a:lstStyle/>
          <a:p>
            <a:pPr marL="0" indent="363538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Нохрина, ведущая блога «Дети и деньги» рекомендует смотреть мультфильмы вместе с детьми. А потом обсуждать увиденное. На примере серии «Трёх котов» про поход в магазин можно задать ребёнку такие вопросы: </a:t>
            </a:r>
          </a:p>
          <a:p>
            <a:pPr marL="0" indent="363538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родители котят держат в руках список продуктов?</a:t>
            </a:r>
          </a:p>
          <a:p>
            <a:pPr marL="0" indent="363538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котята у прилавков с молоком и хлебом выбирают игрушки и конфеты, а не то, что их просили родители?</a:t>
            </a:r>
          </a:p>
          <a:p>
            <a:pPr marL="0" indent="363538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котята не покупают красивые коньки на кассе? </a:t>
            </a:r>
          </a:p>
          <a:p>
            <a:pPr marL="0" indent="363538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Обсудив эти вопросы после просмотра, вы сможете обратить внимание ребёнка на важные вещи. Будьте готовы принимать любые ответы. Не критикуйте детей. Помните, что ребёнок только учится мыслить самостоятельно — и без ошибок не обойтись. В конце диалога не забудьте поблагодарить своего ребёнка.  </a:t>
            </a:r>
          </a:p>
          <a:p>
            <a:pPr marL="0" indent="363538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ещё одна деталь: не стоит смотреть сразу много мультфильмов. Лучше охватить один-два за сеанс.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259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447</Words>
  <Application>Microsoft Office PowerPoint</Application>
  <PresentationFormat>Произвольный</PresentationFormat>
  <Paragraphs>72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Смешарики</vt:lpstr>
      <vt:lpstr>Три кота </vt:lpstr>
      <vt:lpstr>Как лучше смотреть мультики про деньги?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ПК-94</cp:lastModifiedBy>
  <cp:revision>10</cp:revision>
  <dcterms:created xsi:type="dcterms:W3CDTF">2022-01-25T16:07:42Z</dcterms:created>
  <dcterms:modified xsi:type="dcterms:W3CDTF">2022-01-31T04:47:55Z</dcterms:modified>
</cp:coreProperties>
</file>