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handoutMasterIdLst>
    <p:handoutMasterId r:id="rId12"/>
  </p:handoutMasterIdLst>
  <p:sldIdLst>
    <p:sldId id="261" r:id="rId2"/>
    <p:sldId id="268" r:id="rId3"/>
    <p:sldId id="267" r:id="rId4"/>
    <p:sldId id="270" r:id="rId5"/>
    <p:sldId id="271" r:id="rId6"/>
    <p:sldId id="272" r:id="rId7"/>
    <p:sldId id="273" r:id="rId8"/>
    <p:sldId id="269" r:id="rId9"/>
    <p:sldId id="266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41FE"/>
    <a:srgbClr val="01C1FF"/>
    <a:srgbClr val="A9393F"/>
    <a:srgbClr val="AA393F"/>
    <a:srgbClr val="24604C"/>
    <a:srgbClr val="0070C0"/>
    <a:srgbClr val="02B7CD"/>
    <a:srgbClr val="0B5395"/>
    <a:srgbClr val="448AD7"/>
    <a:srgbClr val="0067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A111915-BE36-4E01-A7E5-04B1672EAD32}" styleName="Светлый стиль 2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Средний стиль 1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2" autoAdjust="0"/>
  </p:normalViewPr>
  <p:slideViewPr>
    <p:cSldViewPr snapToGrid="0">
      <p:cViewPr varScale="1">
        <p:scale>
          <a:sx n="78" d="100"/>
          <a:sy n="78" d="100"/>
        </p:scale>
        <p:origin x="835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5" d="100"/>
          <a:sy n="65" d="100"/>
        </p:scale>
        <p:origin x="2088" y="6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D1CD9CD-7E8A-4B9A-AAC2-D320EA1BAE6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F8BA1A1-5423-4097-9E81-69FE9C76C31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639231-E164-40F4-9440-A933E80E0D42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A05A505-898B-40B6-995F-EC8B619D5FA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1C6084D-9BF9-4BDD-8FA2-F3D1C9A63BE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D8D04-334D-42F7-9B7D-242DA519AF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1756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FFB10-EEEF-4003-A3A1-43520C4FB010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04E19F-7952-44E3-B289-25296E677E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88784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520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9D3F9A-1BE0-ACEF-943F-426F28118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BB6A89C-42AE-EEDE-58DD-A6F3F0AADF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05D69FF-76A8-2E23-20C8-C413270746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240B79-374A-3F25-E808-74EEDFE682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724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5B4BDB-6D32-2EF0-B907-7F75BCAF1C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CB75304F-7986-B86D-0650-89193B5570C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72AA869F-3A3E-3D66-312D-6B03B80519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9C92960-A23F-3F18-1BA5-A090EEFBF2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01477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C07BA-D40D-850E-4CF0-AA9C35D052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2C34F6FC-41AE-372E-71F9-378D543B6AD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DDBB7B2-F095-4EB2-1309-2D688AE119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D16619A-377A-16CB-BE5B-7802969EFE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3906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F07419-9972-A7A2-609A-EF1C1A8502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85FAF4F4-AFF6-20EE-B468-FCA580AB4F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3A0BFAC0-AAE1-EFF5-DBA6-CD374E68D4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E72953F-31A6-AFA8-0581-4D422BDE64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371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922AE0-0E25-C14B-4FD1-C286DFB11B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36E32A9-512F-F9F9-A34D-FB44028419A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55D5D5D7-74C3-A63E-6DBC-33CBE3E6F5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B6140A-1243-5C8D-74BF-11BE390899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4570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32FD0-B368-8C9A-7694-F5FD9B36E4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7F14CB6F-40CB-EFD3-AB4D-B912713FA2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B32430D3-8D36-D148-C227-88B54F708A0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162BC23-7C93-C64D-99A4-8BA6A4A67DD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607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7B5E8C-4130-5DF5-E46F-8D6E0A7FAE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26F2BAD-D0AC-6396-F9F5-085F43A2C0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1A900527-32B7-9546-F8FF-0FE0025E95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D4B00BB-41CC-C22B-8E59-CD0E8C3911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0031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82F042-F70E-20C9-2133-4EEDE9B2DF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34531A17-5086-AA10-BC53-DDB22146F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DC7B773-6013-1B3E-CB37-8EB1AB5732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9B12FF-8FFC-3CD8-F0C3-2A8B17129C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04E19F-7952-44E3-B289-25296E677EA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5295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E337EE-1DDC-4612-9D24-EEE03BC7F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136525"/>
            <a:ext cx="9460923" cy="1325563"/>
          </a:xfrm>
        </p:spPr>
        <p:txBody>
          <a:bodyPr/>
          <a:lstStyle>
            <a:lvl1pPr>
              <a:defRPr b="1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8C441D7-3C7C-447A-BBE1-5FA9C7B50E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7691" y="1724529"/>
            <a:ext cx="10006445" cy="4351338"/>
          </a:xfrm>
        </p:spPr>
        <p:txBody>
          <a:bodyPr/>
          <a:lstStyle>
            <a:lvl1pPr>
              <a:defRPr b="0">
                <a:solidFill>
                  <a:schemeClr val="accent1">
                    <a:lumMod val="50000"/>
                  </a:schemeClr>
                </a:solidFill>
              </a:defRPr>
            </a:lvl1pPr>
            <a:lvl2pPr>
              <a:defRPr b="0">
                <a:solidFill>
                  <a:schemeClr val="accent1">
                    <a:lumMod val="50000"/>
                  </a:schemeClr>
                </a:solidFill>
              </a:defRPr>
            </a:lvl2pPr>
            <a:lvl3pPr>
              <a:defRPr b="0">
                <a:solidFill>
                  <a:schemeClr val="accent1">
                    <a:lumMod val="50000"/>
                  </a:schemeClr>
                </a:solidFill>
              </a:defRPr>
            </a:lvl3pPr>
            <a:lvl4pPr>
              <a:defRPr b="0">
                <a:solidFill>
                  <a:schemeClr val="accent1">
                    <a:lumMod val="50000"/>
                  </a:schemeClr>
                </a:solidFill>
              </a:defRPr>
            </a:lvl4pPr>
            <a:lvl5pPr>
              <a:defRPr b="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4DD3DF-47D2-4244-9792-12CE4D3723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9332" y="6356350"/>
            <a:ext cx="2692067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0DCB5CFB-1053-4ABD-8AE7-93CBC6C0D1C1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45E88ED-267A-406F-8814-D64DEA1F92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15300" y="6356350"/>
            <a:ext cx="4038100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95C3D36-61B4-4111-AC83-C3795B4BA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61732" y="6356350"/>
            <a:ext cx="2692067" cy="365125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1486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344DC8E-DBB1-4521-B17B-AD7A7C576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BF991ED-D009-4F33-823F-3A146B799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4A8B54-1575-4378-A084-65830E2A9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A3AF89-A79E-4632-89EC-9A4B35359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42F16A-CC16-411F-AB10-DD5D1159C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7987F-C5EA-438F-BD7E-8D303911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55" y="2150918"/>
            <a:ext cx="6536747" cy="1745673"/>
          </a:xfrm>
        </p:spPr>
        <p:txBody>
          <a:bodyPr anchor="b">
            <a:normAutofit/>
          </a:bodyPr>
          <a:lstStyle>
            <a:lvl1pPr algn="l">
              <a:defRPr sz="6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/>
              <a:t>Образец</a:t>
            </a:r>
            <a:r>
              <a:rPr lang="en-US" dirty="0"/>
              <a:t> </a:t>
            </a:r>
            <a:r>
              <a:rPr lang="ru-RU" dirty="0"/>
              <a:t>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55F1006-7188-498C-ABBF-80587A3CC3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09455" y="3969905"/>
            <a:ext cx="6536747" cy="150018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CAAA22-0748-44B2-95C1-E3606572E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DCB5CFB-1053-4ABD-8AE7-93CBC6C0D1C1}" type="datetimeFigureOut">
              <a:rPr lang="ru-RU" smtClean="0"/>
              <a:pPr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774E4D-3F92-4FAA-8349-F6D45C0810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6F7DFC-34D2-47BD-A449-1F12C2DF5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E58A1B2D-D15D-440D-8A9B-646BA581E9F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93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4A3671-D70D-4846-A00D-D451CC45D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8F876-D852-4E29-A439-4A96013AA3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F3E4988-A050-44F9-8CDD-B99FEE1FCB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29F515-61FC-4696-9DBE-C3EE88BBE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23E599-4964-4661-B895-F15D49D3C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444141B-6E20-42C1-A083-D0371C7F9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32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35B16F-47D8-43EB-9F03-B3ACD863D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3D8F048-D987-4AFF-A795-6F700E92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BA324EF-75CB-4183-A85B-AD7BDD2D7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00D5C6B-EB08-465F-984C-82BB286441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6BF5B3-E575-4778-951F-B85DDAFB1B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F580A43-90A9-4F74-9CEA-78DC09149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7082B72D-A421-4731-A1B3-4B3F7B150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E7E0AB1-8C34-4787-A417-D80244859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5656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638900-AEB2-4230-9726-FC3E1A82B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5A991F4-A55E-4763-85B2-BCF817E0F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2418399-BB26-4B5F-AE06-073556FF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600C12F-25DD-409F-A773-01449550BF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201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D4BDE5-0371-459D-9B04-EC35D0797A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2AD7312-632A-48EA-9CD9-4C1F9B3E5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9392F6-5A18-4C8F-94AC-EE4481D76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75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6902DB-6786-4EC8-841C-442CE7C53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2D0E0AD-9CDE-4B68-B397-28CF6A3BB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2FB86FE-73E5-4676-9540-C4530EC066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BF0736-3C77-4656-9517-532D8B4FA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669D685-6A52-4572-A0D6-C0059AC9E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A8EB1A-AC6D-428E-B0D1-CF9A762270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384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AB2F2F-88ED-4374-94A7-62F66BCDF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E968185-D0D5-4204-98C8-EE5D53385A3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E72D50-BFF9-4173-ABD2-4EC13B94B4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3727AD-9A27-4C72-9887-E950A1F38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EC7B91B-1762-407F-A127-DE1DCC62F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9B9FBD-B522-4123-A0F9-BFF6E77F98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01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E666AC-8030-4AC8-BD2D-177E2E600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4D5522-45B7-4992-826F-6AF937AAF4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30567A-7DA1-430D-84F6-D72751333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CB5CFB-1053-4ABD-8AE7-93CBC6C0D1C1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18EBEF-8A21-4561-832D-24C58134F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0DEFF5-DC16-4E1D-99A4-EA87D703B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86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s://presentation-creation.ru/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8E9D2-AC3C-4712-9A37-752F16DB0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23DA045-D354-445D-BE18-3E16A1484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148A85-0285-419E-9BCD-D8E30563A3F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CB5CFB-1053-4ABD-8AE7-93CBC6C0D1C1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AA4832-14D7-456F-8D8A-08F55C3370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65C6DE-1236-408E-A547-97410DDD6D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8A1B2D-D15D-440D-8A9B-646BA581E9FF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Рисунок 6">
            <a:hlinkClick r:id="rId12"/>
            <a:extLst>
              <a:ext uri="{FF2B5EF4-FFF2-40B4-BE49-F238E27FC236}">
                <a16:creationId xmlns:a16="http://schemas.microsoft.com/office/drawing/2014/main" id="{A3D3FC47-1965-4ADE-8DCB-5A97BFA1FA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131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gif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microsoft.com/office/2007/relationships/hdphoto" Target="../media/hdphoto5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4" Type="http://schemas.microsoft.com/office/2007/relationships/hdphoto" Target="../media/hdphoto4.wdp"/><Relationship Id="rId9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gif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microsoft.com/office/2007/relationships/hdphoto" Target="../media/hdphoto7.wdp"/><Relationship Id="rId4" Type="http://schemas.openxmlformats.org/officeDocument/2006/relationships/image" Target="../media/image13.png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35.png"/><Relationship Id="rId7" Type="http://schemas.openxmlformats.org/officeDocument/2006/relationships/image" Target="../media/image3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gif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A342B6-92C8-4F2C-9F6D-B8ACADD08D2E}"/>
              </a:ext>
            </a:extLst>
          </p:cNvPr>
          <p:cNvSpPr txBox="1">
            <a:spLocks/>
          </p:cNvSpPr>
          <p:nvPr/>
        </p:nvSpPr>
        <p:spPr>
          <a:xfrm>
            <a:off x="81115" y="196491"/>
            <a:ext cx="10055943" cy="137272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 Региональный фестиваль педагогических идей среди педагогических работников образовательных организаций, реализующих программу дошкольного образования.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г. Оренбург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0C25F4-5689-3987-5FC6-CC8F70382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4224" y="5111775"/>
            <a:ext cx="1549734" cy="1549734"/>
          </a:xfrm>
          <a:prstGeom prst="rect">
            <a:avLst/>
          </a:prstGeo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FCA919CF-5BCB-4127-8E14-876C70A19139}"/>
              </a:ext>
            </a:extLst>
          </p:cNvPr>
          <p:cNvSpPr txBox="1">
            <a:spLocks/>
          </p:cNvSpPr>
          <p:nvPr/>
        </p:nvSpPr>
        <p:spPr>
          <a:xfrm>
            <a:off x="2014719" y="6194041"/>
            <a:ext cx="8122339" cy="63986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kern="1200">
                <a:solidFill>
                  <a:schemeClr val="accent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Площадка «Актуальные вопросы воспитания дошкольников. </a:t>
            </a:r>
          </a:p>
          <a:p>
            <a:pPr marL="0" indent="0" algn="ctr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Разговоры о важном»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E24570-468E-907A-2B91-55986AE5A6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90" t="16442" r="1978" b="1036"/>
          <a:stretch/>
        </p:blipFill>
        <p:spPr bwMode="auto">
          <a:xfrm>
            <a:off x="186369" y="1314395"/>
            <a:ext cx="5279456" cy="3761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41F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D78568B5-AEB0-A129-8CF4-40A466E79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27" t="9985" r="1232" b="2070"/>
          <a:stretch/>
        </p:blipFill>
        <p:spPr bwMode="auto">
          <a:xfrm>
            <a:off x="5857496" y="1279631"/>
            <a:ext cx="4951584" cy="33748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3C566ACE-F316-E6CA-7E25-CA3D45ACB0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48" t="36661" r="9507" b="1895"/>
          <a:stretch/>
        </p:blipFill>
        <p:spPr bwMode="auto">
          <a:xfrm>
            <a:off x="3317792" y="4221854"/>
            <a:ext cx="4506574" cy="1922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3867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12C6C0-0C3C-381D-E7B3-BCA4F3C450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9E31E4E-821C-9A99-9F2B-5FEA340F57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634" y="27104"/>
            <a:ext cx="9822426" cy="111104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пленум «Векторы развития современного дошкольного образования» г. Санкт-Петербург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641560-1F32-4EA1-9FC7-E08769DB6B4D}"/>
              </a:ext>
            </a:extLst>
          </p:cNvPr>
          <p:cNvSpPr txBox="1"/>
          <p:nvPr/>
        </p:nvSpPr>
        <p:spPr>
          <a:xfrm>
            <a:off x="2411362" y="5687963"/>
            <a:ext cx="75782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Презентация опыта работа «Создание специальных условий  для профилактики зрительных нарушений, профессиональной коррекции зрительного восприятия у детей с нарушением зрения в образовательных учреждениях»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584B954-60FD-8916-0DA8-ED5853C08D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92" t="10756" r="2688" b="11827"/>
          <a:stretch/>
        </p:blipFill>
        <p:spPr>
          <a:xfrm>
            <a:off x="452682" y="1081548"/>
            <a:ext cx="3884969" cy="43205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41F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12677F-D2EA-32F0-55DB-9E68D2BF1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137" y="5307026"/>
            <a:ext cx="1464435" cy="146443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A9B0E0E-7E05-B531-403F-DD0754BC37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275" y="1138149"/>
            <a:ext cx="3884969" cy="40508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8833E07-B018-CB16-A2CE-2A9EC6CFA9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1775" t="33978" r="52015" b="31469"/>
          <a:stretch/>
        </p:blipFill>
        <p:spPr>
          <a:xfrm>
            <a:off x="3780904" y="3018017"/>
            <a:ext cx="4817446" cy="25857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9464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1FD893-465D-A66E-23B2-8A387CE53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549221D-877C-1B45-00F0-FF9A5F56F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2" y="126692"/>
            <a:ext cx="9635613" cy="85653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практико-методическая конференция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«Образование и семья: стратегии и практики развития и взаимодействия»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151F68-1DF4-C408-4868-70C7D3FBE4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55" y="4864408"/>
            <a:ext cx="1866900" cy="18669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BD3647-CFD2-3F9B-61ED-8B95F25E15C2}"/>
              </a:ext>
            </a:extLst>
          </p:cNvPr>
          <p:cNvSpPr txBox="1"/>
          <p:nvPr/>
        </p:nvSpPr>
        <p:spPr>
          <a:xfrm>
            <a:off x="1848465" y="5407345"/>
            <a:ext cx="829143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Центре дистанционного обучения детей инвалидов и детей с ОВЗ состоялась муниципальная практико-методическая конференция «Образование и семья: стратегии и практики развития и взаимодействия», посвященная Году Семьи в России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E07C834C-0F21-EFCA-9AE0-5E6DC7C07E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789"/>
          <a:stretch/>
        </p:blipFill>
        <p:spPr bwMode="auto">
          <a:xfrm>
            <a:off x="145179" y="1150374"/>
            <a:ext cx="5154408" cy="34487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BBBF11-B2A0-8BFD-1C67-43AD26078AF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11" r="6320"/>
          <a:stretch/>
        </p:blipFill>
        <p:spPr>
          <a:xfrm>
            <a:off x="6560357" y="1150374"/>
            <a:ext cx="5266739" cy="339212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8302BF19-C05F-93A5-E7B6-31A412A6D7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62" t="44301" r="11183"/>
          <a:stretch/>
        </p:blipFill>
        <p:spPr bwMode="auto">
          <a:xfrm>
            <a:off x="3889494" y="2874745"/>
            <a:ext cx="4080956" cy="2458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1C1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8153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A58CBC-0F6B-76E2-3FE7-490C14111C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C8C2C65-ACFD-0DC3-7F30-47AF216AC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6665" y="126693"/>
            <a:ext cx="5454446" cy="65988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Форум молодых педагогов г. Орска - 2024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D1066C-4F74-84FA-D783-1068B5D9C41A}"/>
              </a:ext>
            </a:extLst>
          </p:cNvPr>
          <p:cNvSpPr txBox="1"/>
          <p:nvPr/>
        </p:nvSpPr>
        <p:spPr>
          <a:xfrm>
            <a:off x="3010399" y="5952757"/>
            <a:ext cx="69071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опыта работы по теме </a:t>
            </a: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«Молодой педагог в современной образовательной среде»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CA7DAB7-23BB-39B7-B405-79CAFD3C7E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/>
          <a:stretch/>
        </p:blipFill>
        <p:spPr>
          <a:xfrm>
            <a:off x="229429" y="678179"/>
            <a:ext cx="6234550" cy="2959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BFAD377-D18E-44E4-D78E-E34642E40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6" r="5321" b="29968"/>
          <a:stretch/>
        </p:blipFill>
        <p:spPr>
          <a:xfrm>
            <a:off x="742262" y="2732197"/>
            <a:ext cx="2604442" cy="39718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FD60FE3-457D-4B9D-D97E-908E27F299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1" t="5322" r="17571" b="14256"/>
          <a:stretch/>
        </p:blipFill>
        <p:spPr>
          <a:xfrm>
            <a:off x="5222867" y="2579185"/>
            <a:ext cx="6739704" cy="32196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7479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ACFB2D-81BA-39F2-7148-2D87E000A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E0A337E-E1DB-BA8B-D82F-BE35281BA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2" y="126692"/>
            <a:ext cx="9635613" cy="85653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форума «Педагоги России» 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поддержке Министерства просвещения РФ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CC458E-9B40-9C50-9384-98656922F8A9}"/>
              </a:ext>
            </a:extLst>
          </p:cNvPr>
          <p:cNvSpPr txBox="1"/>
          <p:nvPr/>
        </p:nvSpPr>
        <p:spPr>
          <a:xfrm>
            <a:off x="304333" y="4370876"/>
            <a:ext cx="65585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города Орска стали участниками всероссийского форума Педагоги России по направлениям: «Стратегии и практики для развития личности и общества»; «Педагог-наставник и педагог-методист: истории успеха»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6CECA32-F6BE-8F57-3568-0B18AB6624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555" y="2019300"/>
            <a:ext cx="1409700" cy="14097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FA3929-9D87-0B5B-BBAE-485A6D0225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823" t="9319" r="34032" b="36918"/>
          <a:stretch/>
        </p:blipFill>
        <p:spPr>
          <a:xfrm>
            <a:off x="304333" y="1050823"/>
            <a:ext cx="3724115" cy="19369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3CBA193-078C-2841-9C5C-75B1DC9E153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065" t="21792" r="45807" b="32616"/>
          <a:stretch/>
        </p:blipFill>
        <p:spPr>
          <a:xfrm>
            <a:off x="3801092" y="1568082"/>
            <a:ext cx="4589816" cy="25516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8229165-2B9C-1043-FEFF-5C71F208AD2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9032" t="9462" r="8790" b="26021"/>
          <a:stretch/>
        </p:blipFill>
        <p:spPr>
          <a:xfrm>
            <a:off x="7030589" y="3586918"/>
            <a:ext cx="5061941" cy="2235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F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73232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EBD71-41BD-DB87-E412-7F57F39E89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19601CC-C01F-0C4A-F4A2-BC5770434B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2" y="126692"/>
            <a:ext cx="9635613" cy="856534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Мероприятия всероссийского сообщества «Университет Детства»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E64EA-38BC-8AE2-AAEF-FE6B54E95480}"/>
              </a:ext>
            </a:extLst>
          </p:cNvPr>
          <p:cNvSpPr txBox="1"/>
          <p:nvPr/>
        </p:nvSpPr>
        <p:spPr>
          <a:xfrm>
            <a:off x="1922206" y="5583479"/>
            <a:ext cx="83475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педагогов г. Орска в форумах Университета Детства: Региональная школа Университета детства; Фестиваль игры 4Д; Школа лидеров; Крутая песочница: играя учимся и учим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CFA10F3-0FC1-4D66-2B1C-2516835F12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3589" y="4969741"/>
            <a:ext cx="1409700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3279F6-BCDD-F43E-753E-85231C750A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016" t="24803" r="17580" b="7814"/>
          <a:stretch/>
        </p:blipFill>
        <p:spPr>
          <a:xfrm>
            <a:off x="6350811" y="1488820"/>
            <a:ext cx="4877628" cy="3336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89D3E69-4902-E495-D799-9C0000B8901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064" t="17205" r="5162" b="19570"/>
          <a:stretch/>
        </p:blipFill>
        <p:spPr>
          <a:xfrm>
            <a:off x="934064" y="983226"/>
            <a:ext cx="5161935" cy="2244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2841F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E1F97BF-3594-94C7-1FF9-78E7F6F358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8351" r="14032" b="20860"/>
          <a:stretch/>
        </p:blipFill>
        <p:spPr>
          <a:xfrm>
            <a:off x="934063" y="3429000"/>
            <a:ext cx="5161935" cy="20531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64117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B7D5C-6721-5DFC-496D-B2056101A8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56ABE51-AD05-C830-BF72-9DDBA08E6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031" y="10792"/>
            <a:ext cx="9635613" cy="55948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региональных конференциях, форумах, семинарах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41B449-9DC0-3D82-1068-1D5486C80335}"/>
              </a:ext>
            </a:extLst>
          </p:cNvPr>
          <p:cNvSpPr txBox="1"/>
          <p:nvPr/>
        </p:nvSpPr>
        <p:spPr>
          <a:xfrm>
            <a:off x="6973878" y="812810"/>
            <a:ext cx="3834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развития образования Оренбургской области</a:t>
            </a:r>
          </a:p>
        </p:txBody>
      </p:sp>
      <p:sp>
        <p:nvSpPr>
          <p:cNvPr id="6" name="Заголовок 3">
            <a:extLst>
              <a:ext uri="{FF2B5EF4-FFF2-40B4-BE49-F238E27FC236}">
                <a16:creationId xmlns:a16="http://schemas.microsoft.com/office/drawing/2014/main" id="{69F8FAB0-EB52-06B1-153B-9AA6FE1AC26D}"/>
              </a:ext>
            </a:extLst>
          </p:cNvPr>
          <p:cNvSpPr txBox="1">
            <a:spLocks/>
          </p:cNvSpPr>
          <p:nvPr/>
        </p:nvSpPr>
        <p:spPr>
          <a:xfrm>
            <a:off x="566480" y="1154403"/>
            <a:ext cx="5057572" cy="72379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центр мониторинга системы образования Оренбургской области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A9FDB8A-07CA-8A9D-D1CC-B082A651B2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258" t="9892" r="23307" b="5807"/>
          <a:stretch/>
        </p:blipFill>
        <p:spPr>
          <a:xfrm>
            <a:off x="7177178" y="1397585"/>
            <a:ext cx="3427979" cy="47204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1634A8A-8DFA-F480-0BF3-EB5C87F35737}"/>
              </a:ext>
            </a:extLst>
          </p:cNvPr>
          <p:cNvSpPr txBox="1"/>
          <p:nvPr/>
        </p:nvSpPr>
        <p:spPr>
          <a:xfrm>
            <a:off x="877887" y="4078432"/>
            <a:ext cx="443475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III региональный форум центра образования «Точка роста»</a:t>
            </a:r>
          </a:p>
        </p:txBody>
      </p:sp>
      <p:pic>
        <p:nvPicPr>
          <p:cNvPr id="2052" name="Picture 4" descr="Picture background">
            <a:extLst>
              <a:ext uri="{FF2B5EF4-FFF2-40B4-BE49-F238E27FC236}">
                <a16:creationId xmlns:a16="http://schemas.microsoft.com/office/drawing/2014/main" id="{EB510C58-4A34-D377-A094-4F68C21876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92" y="1878200"/>
            <a:ext cx="6851886" cy="2143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D8A20F1-71E9-B03D-1858-5EBE8E4E4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8466" y="4720245"/>
            <a:ext cx="1495136" cy="149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F8D22769-9003-40C8-D62F-853E7DEDA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8089" y="5312137"/>
            <a:ext cx="1178519" cy="117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E88E23A-BD08-75D1-B10D-7E2F060A7273}"/>
              </a:ext>
            </a:extLst>
          </p:cNvPr>
          <p:cNvSpPr txBox="1"/>
          <p:nvPr/>
        </p:nvSpPr>
        <p:spPr>
          <a:xfrm>
            <a:off x="5478777" y="5750076"/>
            <a:ext cx="443475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chemeClr val="accent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Региональный семинар «Реализация единой модели профориентации: практика и новые горизонты»</a:t>
            </a:r>
          </a:p>
        </p:txBody>
      </p:sp>
    </p:spTree>
    <p:extLst>
      <p:ext uri="{BB962C8B-B14F-4D97-AF65-F5344CB8AC3E}">
        <p14:creationId xmlns:p14="http://schemas.microsoft.com/office/powerpoint/2010/main" val="985085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D2D1C-F4A2-6954-247E-DF21F65376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9B24E60-4A43-54AD-76A8-3DCE777C2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1760" y="126693"/>
            <a:ext cx="7361903" cy="659888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Оренбургской области</a:t>
            </a:r>
          </a:p>
        </p:txBody>
      </p:sp>
      <p:pic>
        <p:nvPicPr>
          <p:cNvPr id="2050" name="Picture 2" descr="«Детский сад № 99 «Домовенок комбинированного вида г. - 985602592141">
            <a:extLst>
              <a:ext uri="{FF2B5EF4-FFF2-40B4-BE49-F238E27FC236}">
                <a16:creationId xmlns:a16="http://schemas.microsoft.com/office/drawing/2014/main" id="{65A36D76-B152-3A17-730A-69A3058EA0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3703" r="-627" b="6135"/>
          <a:stretch/>
        </p:blipFill>
        <p:spPr bwMode="auto">
          <a:xfrm>
            <a:off x="353960" y="2458066"/>
            <a:ext cx="4861031" cy="32308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3F1C41-B2A9-5568-D847-511AFFFE55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065" t="11470" r="43387" b="58853"/>
          <a:stretch/>
        </p:blipFill>
        <p:spPr>
          <a:xfrm>
            <a:off x="353960" y="786582"/>
            <a:ext cx="4861031" cy="16714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0BC0E6A-7D94-FEB8-D3BD-7B45A8A030F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161" t="15484" r="39597" b="11111"/>
          <a:stretch/>
        </p:blipFill>
        <p:spPr>
          <a:xfrm>
            <a:off x="4794056" y="1447316"/>
            <a:ext cx="4070941" cy="4769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834A8D-B7E1-1304-7CC8-A016EC69508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347" t="14623" r="38836" b="26837"/>
          <a:stretch/>
        </p:blipFill>
        <p:spPr>
          <a:xfrm>
            <a:off x="8864997" y="1918571"/>
            <a:ext cx="3015287" cy="4769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0179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F35E3E-1FB6-9BA4-FF8F-FB5FCE349F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DA537D-E306-EB18-FFE2-8030D4C075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9274" t="9032" r="44167" b="15189"/>
          <a:stretch/>
        </p:blipFill>
        <p:spPr>
          <a:xfrm>
            <a:off x="930473" y="1012287"/>
            <a:ext cx="3061424" cy="49132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1C1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id="{8EB296F0-F7BB-0B19-92A4-9C608C1C6E7D}"/>
              </a:ext>
            </a:extLst>
          </p:cNvPr>
          <p:cNvSpPr txBox="1">
            <a:spLocks/>
          </p:cNvSpPr>
          <p:nvPr/>
        </p:nvSpPr>
        <p:spPr>
          <a:xfrm>
            <a:off x="1801760" y="196645"/>
            <a:ext cx="7361903" cy="659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Орская хроника</a:t>
            </a:r>
          </a:p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городская ежедневная газета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6DAE92-A92D-3E9D-2AA4-F257ACB238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49" b="3131"/>
          <a:stretch/>
        </p:blipFill>
        <p:spPr>
          <a:xfrm>
            <a:off x="4293757" y="1049594"/>
            <a:ext cx="2782619" cy="490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DC8162-C2D7-9252-7B77-D13C387574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9758" t="9175" r="43871" b="11971"/>
          <a:stretch/>
        </p:blipFill>
        <p:spPr>
          <a:xfrm>
            <a:off x="7508092" y="1049594"/>
            <a:ext cx="2914326" cy="4901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54082FA-0FEE-4550-C4D9-479CD78041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813" y="5376457"/>
            <a:ext cx="1409700" cy="14097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C7AC90D-ED7B-1AC3-6F6A-40D5771C40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144" y="5376457"/>
            <a:ext cx="1409700" cy="14097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7816500-9C91-3554-DBCA-4FA68636DA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0809" y="5376457"/>
            <a:ext cx="1409700" cy="14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20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</TotalTime>
  <Words>276</Words>
  <Application>Microsoft Office PowerPoint</Application>
  <PresentationFormat>Широкоэкранный</PresentationFormat>
  <Paragraphs>31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Всероссийский пленум «Векторы развития современного дошкольного образования» г. Санкт-Петербург</vt:lpstr>
      <vt:lpstr>Муниципальная практико-методическая конференция  «Образование и семья: стратегии и практики развития и взаимодействия»</vt:lpstr>
      <vt:lpstr>Форум молодых педагогов г. Орска - 2024</vt:lpstr>
      <vt:lpstr>Всероссийский форума «Педагоги России»  при поддержке Министерства просвещения РФ</vt:lpstr>
      <vt:lpstr>Мероприятия всероссийского сообщества «Университет Детства»</vt:lpstr>
      <vt:lpstr>Участие в региональных конференциях, форумах, семинарах</vt:lpstr>
      <vt:lpstr>Министерство образования Оренбургской области</vt:lpstr>
      <vt:lpstr>Презентация PowerPoint</vt:lpstr>
    </vt:vector>
  </TitlesOfParts>
  <Company>presentation-creation.ru</Company>
  <LinksUpToDate>false</LinksUpToDate>
  <SharedDoc>false</SharedDoc>
  <HyperlinkBase>presentation-creation.ru</HyperlinkBase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Разноцветные треугольники, presentation-creation.ru</dc:title>
  <dc:creator>User Obstinate</dc:creator>
  <cp:lastModifiedBy>ПК 94</cp:lastModifiedBy>
  <cp:revision>40</cp:revision>
  <dcterms:created xsi:type="dcterms:W3CDTF">2021-05-04T06:37:33Z</dcterms:created>
  <dcterms:modified xsi:type="dcterms:W3CDTF">2024-12-23T04:54:52Z</dcterms:modified>
</cp:coreProperties>
</file>