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C3141-4B34-452D-B377-2496DEB0318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782F-AF03-41B1-88C8-4D0C694D5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dentistinhouston.com/laser-teeth-whitening-cleaning-houst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dentistinhouston.com/laser-teeth-whitening-cleaning-houst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Berlin Sans FB Demi" pitchFamily="34" charset="0"/>
              </a:rPr>
              <a:t>Have Shiny Teeth with Laser Teeth Whitening</a:t>
            </a:r>
            <a:endParaRPr lang="en-US" sz="8800" dirty="0">
              <a:latin typeface="Berlin Sans FB Demi" pitchFamily="34" charset="0"/>
            </a:endParaRPr>
          </a:p>
        </p:txBody>
      </p:sp>
      <p:pic>
        <p:nvPicPr>
          <p:cNvPr id="5" name="Picture 4" descr="urb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09600"/>
            <a:ext cx="3576918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gdffg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41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k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8305801" cy="3277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" y="762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Get out of pain today. Our Emergency Dental Care centers are located in two locations, one in Uptown/Galleria and one in Midtown area of Houston. Our doctors have gone through advanced training at Level 1 Trauma Emergency Hospitals and are on standby to get you the pain relief that you deserve.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ser-dentistry.png"/>
          <p:cNvPicPr>
            <a:picLocks noChangeAspect="1"/>
          </p:cNvPicPr>
          <p:nvPr/>
        </p:nvPicPr>
        <p:blipFill>
          <a:blip r:embed="rId2"/>
          <a:srcRect t="16250" b="15000"/>
          <a:stretch>
            <a:fillRect/>
          </a:stretch>
        </p:blipFill>
        <p:spPr>
          <a:xfrm>
            <a:off x="304800" y="609600"/>
            <a:ext cx="831272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4953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abic Typesetting" pitchFamily="66" charset="-78"/>
                <a:cs typeface="Arabic Typesetting" pitchFamily="66" charset="-78"/>
              </a:rPr>
              <a:t>Get </a:t>
            </a:r>
            <a:r>
              <a:rPr lang="en-US" sz="3200" b="1" dirty="0">
                <a:latin typeface="Arabic Typesetting" pitchFamily="66" charset="-78"/>
                <a:cs typeface="Arabic Typesetting" pitchFamily="66" charset="-78"/>
                <a:hlinkClick r:id="rId3"/>
              </a:rPr>
              <a:t>Emergency Laser Teeth Whitening</a:t>
            </a:r>
            <a:r>
              <a:rPr lang="en-US" sz="3200" b="1" dirty="0">
                <a:latin typeface="Arabic Typesetting" pitchFamily="66" charset="-78"/>
                <a:cs typeface="Arabic Typesetting" pitchFamily="66" charset="-78"/>
              </a:rPr>
              <a:t> done by an expert dentist at Emergency Dentist Houston at affordable price. Visit our clinic near you for Laser Dental Cleaning in Houston. Book an appointment today!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3620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ush Script MT" pitchFamily="66" charset="0"/>
              </a:rPr>
              <a:t>Contact Us</a:t>
            </a:r>
            <a:endParaRPr lang="en-US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3" name="Picture 2" descr="emerggency dentist upt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95400"/>
            <a:ext cx="5269513" cy="3293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48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Berlin Sans FB Demi" pitchFamily="34" charset="0"/>
                <a:hlinkClick r:id="rId3"/>
              </a:rPr>
              <a:t>https://emergencydentistinhouston.com/laser-teeth-whitening-cleaning-houston/</a:t>
            </a:r>
            <a:endParaRPr lang="en-US" sz="4000" dirty="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103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Have Shiny Teeth with Laser Teeth Whitening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Shiny Teeth with Laser Teeth Whitening</dc:title>
  <dc:creator>Admin</dc:creator>
  <cp:lastModifiedBy>Admin</cp:lastModifiedBy>
  <cp:revision>17</cp:revision>
  <dcterms:created xsi:type="dcterms:W3CDTF">2020-09-25T12:08:21Z</dcterms:created>
  <dcterms:modified xsi:type="dcterms:W3CDTF">2020-09-25T12:25:01Z</dcterms:modified>
</cp:coreProperties>
</file>