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0AB55-E4D8-488E-8A37-4AA4EE410CC8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87167-EA53-4AD9-99A7-BDDB4625F593}">
      <dgm:prSet phldrT="[Текст]" custT="1"/>
      <dgm:spPr/>
      <dgm:t>
        <a:bodyPr/>
        <a:lstStyle/>
        <a:p>
          <a:r>
            <a:rPr lang="ru-RU" sz="1200" dirty="0" smtClean="0"/>
            <a:t>Создание </a:t>
          </a:r>
          <a:r>
            <a:rPr lang="ru-RU" sz="1200" dirty="0" err="1" smtClean="0"/>
            <a:t>гигиеничес</a:t>
          </a:r>
          <a:r>
            <a:rPr lang="ru-RU" sz="1200" dirty="0" smtClean="0"/>
            <a:t>-ких условий </a:t>
          </a:r>
          <a:r>
            <a:rPr lang="ru-RU" sz="1200" dirty="0" err="1" smtClean="0"/>
            <a:t>жизнидеятель</a:t>
          </a:r>
          <a:r>
            <a:rPr lang="ru-RU" sz="1200" dirty="0" smtClean="0"/>
            <a:t> </a:t>
          </a:r>
          <a:r>
            <a:rPr lang="ru-RU" sz="1200" dirty="0" err="1" smtClean="0"/>
            <a:t>ности</a:t>
          </a:r>
          <a:r>
            <a:rPr lang="ru-RU" sz="1200" dirty="0" smtClean="0"/>
            <a:t> </a:t>
          </a:r>
          <a:r>
            <a:rPr lang="ru-RU" sz="1400" dirty="0" smtClean="0"/>
            <a:t>детей</a:t>
          </a:r>
          <a:endParaRPr lang="ru-RU" sz="1400" dirty="0"/>
        </a:p>
      </dgm:t>
    </dgm:pt>
    <dgm:pt modelId="{83369E53-E946-4497-9476-4A323F50F9E0}" type="parTrans" cxnId="{7F288A86-37F7-48B2-8578-65B651574F28}">
      <dgm:prSet/>
      <dgm:spPr/>
      <dgm:t>
        <a:bodyPr/>
        <a:lstStyle/>
        <a:p>
          <a:endParaRPr lang="ru-RU"/>
        </a:p>
      </dgm:t>
    </dgm:pt>
    <dgm:pt modelId="{AAF8C0AA-0560-44CA-9335-4043DF1BF81D}" type="sibTrans" cxnId="{7F288A86-37F7-48B2-8578-65B651574F28}">
      <dgm:prSet/>
      <dgm:spPr/>
      <dgm:t>
        <a:bodyPr/>
        <a:lstStyle/>
        <a:p>
          <a:endParaRPr lang="ru-RU"/>
        </a:p>
      </dgm:t>
    </dgm:pt>
    <dgm:pt modelId="{37EC6FAD-7D21-44F1-B913-6B220430EC01}">
      <dgm:prSet phldrT="[Текст]" custT="1"/>
      <dgm:spPr/>
      <dgm:t>
        <a:bodyPr/>
        <a:lstStyle/>
        <a:p>
          <a:r>
            <a:rPr lang="ru-RU" sz="1200" dirty="0" smtClean="0"/>
            <a:t>Обеспечение психологической безопасности детей во время пребывания в саду.</a:t>
          </a:r>
          <a:endParaRPr lang="ru-RU" sz="1200" dirty="0"/>
        </a:p>
      </dgm:t>
    </dgm:pt>
    <dgm:pt modelId="{7CC36154-06ED-4C2C-9CA2-350205819CE2}" type="parTrans" cxnId="{BC0335F3-355C-4C6A-BA7B-78DB9ED2A4D4}">
      <dgm:prSet/>
      <dgm:spPr/>
      <dgm:t>
        <a:bodyPr/>
        <a:lstStyle/>
        <a:p>
          <a:endParaRPr lang="ru-RU"/>
        </a:p>
      </dgm:t>
    </dgm:pt>
    <dgm:pt modelId="{2615BDB0-5E1D-47F5-9FEE-8F0BAC4625D0}" type="sibTrans" cxnId="{BC0335F3-355C-4C6A-BA7B-78DB9ED2A4D4}">
      <dgm:prSet/>
      <dgm:spPr/>
      <dgm:t>
        <a:bodyPr/>
        <a:lstStyle/>
        <a:p>
          <a:endParaRPr lang="ru-RU"/>
        </a:p>
      </dgm:t>
    </dgm:pt>
    <dgm:pt modelId="{D8811BFC-6958-4078-8A57-A23403B6E67F}">
      <dgm:prSet phldrT="[Текст]" custT="1"/>
      <dgm:spPr/>
      <dgm:t>
        <a:bodyPr/>
        <a:lstStyle/>
        <a:p>
          <a:r>
            <a:rPr lang="ru-RU" sz="1400" dirty="0" smtClean="0"/>
            <a:t>Физическое воспитание детей</a:t>
          </a:r>
          <a:endParaRPr lang="ru-RU" sz="1400" dirty="0"/>
        </a:p>
      </dgm:t>
    </dgm:pt>
    <dgm:pt modelId="{B8C03582-D636-4BEE-8686-2D41E017D35F}" type="parTrans" cxnId="{72CA9806-25CE-4C68-A6BF-D80F30F8E08F}">
      <dgm:prSet/>
      <dgm:spPr/>
      <dgm:t>
        <a:bodyPr/>
        <a:lstStyle/>
        <a:p>
          <a:endParaRPr lang="ru-RU"/>
        </a:p>
      </dgm:t>
    </dgm:pt>
    <dgm:pt modelId="{D1C94CA0-ADFB-4688-9869-0019F72C0E56}" type="sibTrans" cxnId="{72CA9806-25CE-4C68-A6BF-D80F30F8E08F}">
      <dgm:prSet/>
      <dgm:spPr/>
      <dgm:t>
        <a:bodyPr/>
        <a:lstStyle/>
        <a:p>
          <a:endParaRPr lang="ru-RU"/>
        </a:p>
      </dgm:t>
    </dgm:pt>
    <dgm:pt modelId="{1FC49003-52D4-4795-9998-28695B882D54}">
      <dgm:prSet phldrT="[Текст]" custT="1"/>
      <dgm:spPr/>
      <dgm:t>
        <a:bodyPr/>
        <a:lstStyle/>
        <a:p>
          <a:r>
            <a:rPr lang="ru-RU" sz="1200" dirty="0" smtClean="0"/>
            <a:t>Организацию лечебно-профилактической работы с детьми и сотрудниками</a:t>
          </a:r>
          <a:endParaRPr lang="ru-RU" sz="1200" dirty="0"/>
        </a:p>
      </dgm:t>
    </dgm:pt>
    <dgm:pt modelId="{C0426867-43A6-46EA-ADEE-3141854C5F11}" type="parTrans" cxnId="{131EAE8B-F29B-4F33-BE9B-CE74365822FE}">
      <dgm:prSet/>
      <dgm:spPr/>
      <dgm:t>
        <a:bodyPr/>
        <a:lstStyle/>
        <a:p>
          <a:endParaRPr lang="ru-RU"/>
        </a:p>
      </dgm:t>
    </dgm:pt>
    <dgm:pt modelId="{8453D5AA-EEFD-49C5-950C-46EDB3D9E18D}" type="sibTrans" cxnId="{131EAE8B-F29B-4F33-BE9B-CE74365822FE}">
      <dgm:prSet/>
      <dgm:spPr/>
      <dgm:t>
        <a:bodyPr/>
        <a:lstStyle/>
        <a:p>
          <a:endParaRPr lang="ru-RU"/>
        </a:p>
      </dgm:t>
    </dgm:pt>
    <dgm:pt modelId="{0DE2969E-4011-48E4-B9E8-2C7C1F50E756}" type="pres">
      <dgm:prSet presAssocID="{BC40AB55-E4D8-488E-8A37-4AA4EE410CC8}" presName="compositeShape" presStyleCnt="0">
        <dgm:presLayoutVars>
          <dgm:chMax val="9"/>
          <dgm:dir/>
          <dgm:resizeHandles val="exact"/>
        </dgm:presLayoutVars>
      </dgm:prSet>
      <dgm:spPr/>
    </dgm:pt>
    <dgm:pt modelId="{E5EE0D7A-4942-4CC3-BEF4-2EE5939A9F4C}" type="pres">
      <dgm:prSet presAssocID="{BC40AB55-E4D8-488E-8A37-4AA4EE410CC8}" presName="triangle1" presStyleLbl="node1" presStyleIdx="0" presStyleCnt="4" custLinFactNeighborX="-912" custLinFactNeighborY="-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BDAB-CD8D-49BC-A051-9A63137B7F17}" type="pres">
      <dgm:prSet presAssocID="{BC40AB55-E4D8-488E-8A37-4AA4EE410CC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F62A1-D5F5-4821-8E89-FF1000B338E9}" type="pres">
      <dgm:prSet presAssocID="{BC40AB55-E4D8-488E-8A37-4AA4EE410CC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329BA-624D-4FAB-957E-698335F4278B}" type="pres">
      <dgm:prSet presAssocID="{BC40AB55-E4D8-488E-8A37-4AA4EE410CC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02711-B9D3-44D0-AD96-67D05C3DC42B}" type="presOf" srcId="{37EC6FAD-7D21-44F1-B913-6B220430EC01}" destId="{F0A9BDAB-CD8D-49BC-A051-9A63137B7F17}" srcOrd="0" destOrd="0" presId="urn:microsoft.com/office/officeart/2005/8/layout/pyramid4"/>
    <dgm:cxn modelId="{127CA618-7D1A-4988-BED1-E4767F9F1DD4}" type="presOf" srcId="{1FC49003-52D4-4795-9998-28695B882D54}" destId="{336329BA-624D-4FAB-957E-698335F4278B}" srcOrd="0" destOrd="0" presId="urn:microsoft.com/office/officeart/2005/8/layout/pyramid4"/>
    <dgm:cxn modelId="{BC0335F3-355C-4C6A-BA7B-78DB9ED2A4D4}" srcId="{BC40AB55-E4D8-488E-8A37-4AA4EE410CC8}" destId="{37EC6FAD-7D21-44F1-B913-6B220430EC01}" srcOrd="1" destOrd="0" parTransId="{7CC36154-06ED-4C2C-9CA2-350205819CE2}" sibTransId="{2615BDB0-5E1D-47F5-9FEE-8F0BAC4625D0}"/>
    <dgm:cxn modelId="{F2C5F5AA-289E-426C-9ACA-E0AA32E87930}" type="presOf" srcId="{00087167-EA53-4AD9-99A7-BDDB4625F593}" destId="{E5EE0D7A-4942-4CC3-BEF4-2EE5939A9F4C}" srcOrd="0" destOrd="0" presId="urn:microsoft.com/office/officeart/2005/8/layout/pyramid4"/>
    <dgm:cxn modelId="{7F288A86-37F7-48B2-8578-65B651574F28}" srcId="{BC40AB55-E4D8-488E-8A37-4AA4EE410CC8}" destId="{00087167-EA53-4AD9-99A7-BDDB4625F593}" srcOrd="0" destOrd="0" parTransId="{83369E53-E946-4497-9476-4A323F50F9E0}" sibTransId="{AAF8C0AA-0560-44CA-9335-4043DF1BF81D}"/>
    <dgm:cxn modelId="{2C73AB82-F3F4-4F5D-850E-C7CE7171F316}" type="presOf" srcId="{BC40AB55-E4D8-488E-8A37-4AA4EE410CC8}" destId="{0DE2969E-4011-48E4-B9E8-2C7C1F50E756}" srcOrd="0" destOrd="0" presId="urn:microsoft.com/office/officeart/2005/8/layout/pyramid4"/>
    <dgm:cxn modelId="{DD65B76F-F2D4-4CDD-AC7A-570C58D2C589}" type="presOf" srcId="{D8811BFC-6958-4078-8A57-A23403B6E67F}" destId="{463F62A1-D5F5-4821-8E89-FF1000B338E9}" srcOrd="0" destOrd="0" presId="urn:microsoft.com/office/officeart/2005/8/layout/pyramid4"/>
    <dgm:cxn modelId="{131EAE8B-F29B-4F33-BE9B-CE74365822FE}" srcId="{BC40AB55-E4D8-488E-8A37-4AA4EE410CC8}" destId="{1FC49003-52D4-4795-9998-28695B882D54}" srcOrd="3" destOrd="0" parTransId="{C0426867-43A6-46EA-ADEE-3141854C5F11}" sibTransId="{8453D5AA-EEFD-49C5-950C-46EDB3D9E18D}"/>
    <dgm:cxn modelId="{72CA9806-25CE-4C68-A6BF-D80F30F8E08F}" srcId="{BC40AB55-E4D8-488E-8A37-4AA4EE410CC8}" destId="{D8811BFC-6958-4078-8A57-A23403B6E67F}" srcOrd="2" destOrd="0" parTransId="{B8C03582-D636-4BEE-8686-2D41E017D35F}" sibTransId="{D1C94CA0-ADFB-4688-9869-0019F72C0E56}"/>
    <dgm:cxn modelId="{E407B148-E798-4B7C-84A7-975E602FDE91}" type="presParOf" srcId="{0DE2969E-4011-48E4-B9E8-2C7C1F50E756}" destId="{E5EE0D7A-4942-4CC3-BEF4-2EE5939A9F4C}" srcOrd="0" destOrd="0" presId="urn:microsoft.com/office/officeart/2005/8/layout/pyramid4"/>
    <dgm:cxn modelId="{56EDF09E-4232-4608-9532-8F45E1D8B859}" type="presParOf" srcId="{0DE2969E-4011-48E4-B9E8-2C7C1F50E756}" destId="{F0A9BDAB-CD8D-49BC-A051-9A63137B7F17}" srcOrd="1" destOrd="0" presId="urn:microsoft.com/office/officeart/2005/8/layout/pyramid4"/>
    <dgm:cxn modelId="{AA4D3C99-55AB-4E2D-B75E-8315699F6626}" type="presParOf" srcId="{0DE2969E-4011-48E4-B9E8-2C7C1F50E756}" destId="{463F62A1-D5F5-4821-8E89-FF1000B338E9}" srcOrd="2" destOrd="0" presId="urn:microsoft.com/office/officeart/2005/8/layout/pyramid4"/>
    <dgm:cxn modelId="{8B39F734-A8CD-4C51-A146-3238572CAE8B}" type="presParOf" srcId="{0DE2969E-4011-48E4-B9E8-2C7C1F50E756}" destId="{336329BA-624D-4FAB-957E-698335F4278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B7F07-A876-40B9-9862-887C015C1D2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2A5C91-3003-415D-A7D8-2D9419C1FA46}">
      <dgm:prSet phldrT="[Текст]" custT="1"/>
      <dgm:spPr/>
      <dgm:t>
        <a:bodyPr/>
        <a:lstStyle/>
        <a:p>
          <a:r>
            <a:rPr lang="ru-RU" sz="1400" dirty="0" smtClean="0"/>
            <a:t>Обучение детей уходу за своим телом</a:t>
          </a:r>
          <a:endParaRPr lang="ru-RU" sz="1400" dirty="0"/>
        </a:p>
      </dgm:t>
    </dgm:pt>
    <dgm:pt modelId="{6D1685E2-680B-41DC-917D-2A095E472CAB}" type="parTrans" cxnId="{EA16DD15-B8AD-4B8F-8763-1B3FEB3FF551}">
      <dgm:prSet/>
      <dgm:spPr/>
      <dgm:t>
        <a:bodyPr/>
        <a:lstStyle/>
        <a:p>
          <a:endParaRPr lang="ru-RU"/>
        </a:p>
      </dgm:t>
    </dgm:pt>
    <dgm:pt modelId="{AA52272E-4D3A-4B8D-A2AE-A15E8AA0D296}" type="sibTrans" cxnId="{EA16DD15-B8AD-4B8F-8763-1B3FEB3FF551}">
      <dgm:prSet/>
      <dgm:spPr/>
      <dgm:t>
        <a:bodyPr/>
        <a:lstStyle/>
        <a:p>
          <a:endParaRPr lang="ru-RU"/>
        </a:p>
      </dgm:t>
    </dgm:pt>
    <dgm:pt modelId="{1F4549DC-0938-4B5B-BC22-8208FBF396F0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Закаливание, </a:t>
          </a:r>
          <a:r>
            <a:rPr lang="ru-RU" sz="1400" dirty="0" err="1" smtClean="0">
              <a:latin typeface="+mn-lt"/>
            </a:rPr>
            <a:t>фитопрофи-лактика</a:t>
          </a:r>
          <a:endParaRPr lang="ru-RU" sz="1400" dirty="0">
            <a:latin typeface="+mn-lt"/>
          </a:endParaRPr>
        </a:p>
      </dgm:t>
    </dgm:pt>
    <dgm:pt modelId="{7BB46CF0-05A3-4C9B-8EFB-FCC742817216}" type="parTrans" cxnId="{DEACE449-2976-4403-B536-276B37B54FEA}">
      <dgm:prSet/>
      <dgm:spPr/>
      <dgm:t>
        <a:bodyPr/>
        <a:lstStyle/>
        <a:p>
          <a:endParaRPr lang="ru-RU"/>
        </a:p>
      </dgm:t>
    </dgm:pt>
    <dgm:pt modelId="{98D5B243-3C5F-4A61-91AF-69B05D061ADA}" type="sibTrans" cxnId="{DEACE449-2976-4403-B536-276B37B54FEA}">
      <dgm:prSet/>
      <dgm:spPr/>
      <dgm:t>
        <a:bodyPr/>
        <a:lstStyle/>
        <a:p>
          <a:endParaRPr lang="ru-RU"/>
        </a:p>
      </dgm:t>
    </dgm:pt>
    <dgm:pt modelId="{B17C7F78-7BA8-4BC9-8629-4B7B45F9DBB9}">
      <dgm:prSet phldrT="[Текст]" custT="1"/>
      <dgm:spPr/>
      <dgm:t>
        <a:bodyPr/>
        <a:lstStyle/>
        <a:p>
          <a:r>
            <a:rPr lang="ru-RU" sz="1400" dirty="0" smtClean="0"/>
            <a:t>Витаминизацию блюд</a:t>
          </a:r>
          <a:endParaRPr lang="ru-RU" sz="1400" dirty="0"/>
        </a:p>
      </dgm:t>
    </dgm:pt>
    <dgm:pt modelId="{C938A571-A49A-46E5-B6BA-D412A7996DE5}" type="parTrans" cxnId="{D3905AFA-1E56-4579-A900-7D125B8ABE58}">
      <dgm:prSet/>
      <dgm:spPr/>
      <dgm:t>
        <a:bodyPr/>
        <a:lstStyle/>
        <a:p>
          <a:endParaRPr lang="ru-RU"/>
        </a:p>
      </dgm:t>
    </dgm:pt>
    <dgm:pt modelId="{F9A0D107-7FD8-4E2A-B79E-5F018C8E4D46}" type="sibTrans" cxnId="{D3905AFA-1E56-4579-A900-7D125B8ABE58}">
      <dgm:prSet/>
      <dgm:spPr/>
      <dgm:t>
        <a:bodyPr/>
        <a:lstStyle/>
        <a:p>
          <a:endParaRPr lang="ru-RU"/>
        </a:p>
      </dgm:t>
    </dgm:pt>
    <dgm:pt modelId="{62F01411-FBF8-45E6-82A5-0268DF7CBF52}">
      <dgm:prSet phldrT="[Текст]" custT="1"/>
      <dgm:spPr/>
      <dgm:t>
        <a:bodyPr/>
        <a:lstStyle/>
        <a:p>
          <a:r>
            <a:rPr lang="ru-RU" sz="1400" dirty="0" smtClean="0"/>
            <a:t>Освоение упражнений </a:t>
          </a:r>
          <a:r>
            <a:rPr lang="ru-RU" sz="1400" dirty="0" err="1" smtClean="0"/>
            <a:t>психосаморегу-ляции</a:t>
          </a:r>
          <a:r>
            <a:rPr lang="ru-RU" sz="1400" dirty="0" smtClean="0"/>
            <a:t> состояния</a:t>
          </a:r>
          <a:endParaRPr lang="ru-RU" sz="1400" dirty="0"/>
        </a:p>
      </dgm:t>
    </dgm:pt>
    <dgm:pt modelId="{13E6F276-99B8-4532-A395-E8EFCC6ADFF1}" type="parTrans" cxnId="{4DCFE715-C89A-43AF-B64E-B8188C496C6A}">
      <dgm:prSet/>
      <dgm:spPr/>
      <dgm:t>
        <a:bodyPr/>
        <a:lstStyle/>
        <a:p>
          <a:endParaRPr lang="ru-RU"/>
        </a:p>
      </dgm:t>
    </dgm:pt>
    <dgm:pt modelId="{909B6E6D-35A4-4196-8FE9-5073B92B4F7D}" type="sibTrans" cxnId="{4DCFE715-C89A-43AF-B64E-B8188C496C6A}">
      <dgm:prSet/>
      <dgm:spPr/>
      <dgm:t>
        <a:bodyPr/>
        <a:lstStyle/>
        <a:p>
          <a:endParaRPr lang="ru-RU"/>
        </a:p>
      </dgm:t>
    </dgm:pt>
    <dgm:pt modelId="{12F12E0C-1A9A-4EB0-BCAC-67B28F58D308}">
      <dgm:prSet phldrT="[Текст]" custT="1"/>
      <dgm:spPr/>
      <dgm:t>
        <a:bodyPr/>
        <a:lstStyle/>
        <a:p>
          <a:r>
            <a:rPr lang="ru-RU" sz="1400" dirty="0" smtClean="0"/>
            <a:t>Оптимизацию двигательной деятельности</a:t>
          </a:r>
          <a:endParaRPr lang="ru-RU" sz="1400" dirty="0"/>
        </a:p>
      </dgm:t>
    </dgm:pt>
    <dgm:pt modelId="{8A69D78A-705A-439B-B774-E3957D5B0A8C}" type="parTrans" cxnId="{F8E77BB2-9EAA-4C90-AA1D-8079275211F8}">
      <dgm:prSet/>
      <dgm:spPr/>
      <dgm:t>
        <a:bodyPr/>
        <a:lstStyle/>
        <a:p>
          <a:endParaRPr lang="ru-RU"/>
        </a:p>
      </dgm:t>
    </dgm:pt>
    <dgm:pt modelId="{BE9532A2-DDA1-4C9A-A0C8-6DC7EC68DA6B}" type="sibTrans" cxnId="{F8E77BB2-9EAA-4C90-AA1D-8079275211F8}">
      <dgm:prSet/>
      <dgm:spPr/>
      <dgm:t>
        <a:bodyPr/>
        <a:lstStyle/>
        <a:p>
          <a:endParaRPr lang="ru-RU"/>
        </a:p>
      </dgm:t>
    </dgm:pt>
    <dgm:pt modelId="{B7772A62-C3D1-4B07-9EE4-4783B513D997}" type="pres">
      <dgm:prSet presAssocID="{A24B7F07-A876-40B9-9862-887C015C1D29}" presName="cycle" presStyleCnt="0">
        <dgm:presLayoutVars>
          <dgm:dir/>
          <dgm:resizeHandles val="exact"/>
        </dgm:presLayoutVars>
      </dgm:prSet>
      <dgm:spPr/>
    </dgm:pt>
    <dgm:pt modelId="{D2E8ABC3-A0AC-49CE-B341-67368B463805}" type="pres">
      <dgm:prSet presAssocID="{002A5C91-3003-415D-A7D8-2D9419C1FA46}" presName="node" presStyleLbl="node1" presStyleIdx="0" presStyleCnt="5" custScaleY="88070" custRadScaleRad="109148" custRadScaleInc="11962">
        <dgm:presLayoutVars>
          <dgm:bulletEnabled val="1"/>
        </dgm:presLayoutVars>
      </dgm:prSet>
      <dgm:spPr/>
    </dgm:pt>
    <dgm:pt modelId="{618A63D8-F307-4A93-906D-F691785A24FC}" type="pres">
      <dgm:prSet presAssocID="{AA52272E-4D3A-4B8D-A2AE-A15E8AA0D296}" presName="sibTrans" presStyleLbl="sibTrans2D1" presStyleIdx="0" presStyleCnt="5" custScaleX="143091" custLinFactNeighborX="35860" custLinFactNeighborY="-69329"/>
      <dgm:spPr/>
    </dgm:pt>
    <dgm:pt modelId="{E077CC09-C1F0-4AA8-AAE3-3A417E0A57D3}" type="pres">
      <dgm:prSet presAssocID="{AA52272E-4D3A-4B8D-A2AE-A15E8AA0D296}" presName="connectorText" presStyleLbl="sibTrans2D1" presStyleIdx="0" presStyleCnt="5"/>
      <dgm:spPr/>
    </dgm:pt>
    <dgm:pt modelId="{98A44637-5465-482A-9080-1392E9311051}" type="pres">
      <dgm:prSet presAssocID="{1F4549DC-0938-4B5B-BC22-8208FBF396F0}" presName="node" presStyleLbl="node1" presStyleIdx="1" presStyleCnt="5" custScaleX="103326" custRadScaleRad="109617" custRadScaleInc="36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6E2F6-E51C-4C17-A2FF-1311131F00B7}" type="pres">
      <dgm:prSet presAssocID="{98D5B243-3C5F-4A61-91AF-69B05D061ADA}" presName="sibTrans" presStyleLbl="sibTrans2D1" presStyleIdx="1" presStyleCnt="5" custScaleX="151094"/>
      <dgm:spPr/>
    </dgm:pt>
    <dgm:pt modelId="{1E40683F-0AAE-40D1-A68F-687F76668C4A}" type="pres">
      <dgm:prSet presAssocID="{98D5B243-3C5F-4A61-91AF-69B05D061ADA}" presName="connectorText" presStyleLbl="sibTrans2D1" presStyleIdx="1" presStyleCnt="5"/>
      <dgm:spPr/>
    </dgm:pt>
    <dgm:pt modelId="{65C3E8A3-1E63-48B7-A2C3-81A9330F6298}" type="pres">
      <dgm:prSet presAssocID="{B17C7F78-7BA8-4BC9-8629-4B7B45F9DBB9}" presName="node" presStyleLbl="node1" presStyleIdx="2" presStyleCnt="5" custScaleX="106885" custRadScaleRad="98185" custRadScaleInc="-3177">
        <dgm:presLayoutVars>
          <dgm:bulletEnabled val="1"/>
        </dgm:presLayoutVars>
      </dgm:prSet>
      <dgm:spPr/>
    </dgm:pt>
    <dgm:pt modelId="{43A0C662-7AB5-4794-99A3-902544A2A8A8}" type="pres">
      <dgm:prSet presAssocID="{F9A0D107-7FD8-4E2A-B79E-5F018C8E4D46}" presName="sibTrans" presStyleLbl="sibTrans2D1" presStyleIdx="2" presStyleCnt="5" custAng="10800000" custFlipHor="1" custScaleX="122966" custLinFactNeighborX="-12552" custLinFactNeighborY="25807"/>
      <dgm:spPr/>
    </dgm:pt>
    <dgm:pt modelId="{EA43BD45-FCB6-4366-9C96-9A2D809F8B03}" type="pres">
      <dgm:prSet presAssocID="{F9A0D107-7FD8-4E2A-B79E-5F018C8E4D46}" presName="connectorText" presStyleLbl="sibTrans2D1" presStyleIdx="2" presStyleCnt="5"/>
      <dgm:spPr/>
    </dgm:pt>
    <dgm:pt modelId="{E6F59FE5-E326-473F-834F-C08B09F43B11}" type="pres">
      <dgm:prSet presAssocID="{62F01411-FBF8-45E6-82A5-0268DF7CBF52}" presName="node" presStyleLbl="node1" presStyleIdx="3" presStyleCnt="5" custScaleX="108276" custScaleY="106885" custRadScaleRad="109853" custRadScaleInc="16946">
        <dgm:presLayoutVars>
          <dgm:bulletEnabled val="1"/>
        </dgm:presLayoutVars>
      </dgm:prSet>
      <dgm:spPr/>
    </dgm:pt>
    <dgm:pt modelId="{EC6750E8-705D-45EF-A9B7-5239442BBE19}" type="pres">
      <dgm:prSet presAssocID="{909B6E6D-35A4-4196-8FE9-5073B92B4F7D}" presName="sibTrans" presStyleLbl="sibTrans2D1" presStyleIdx="3" presStyleCnt="5" custScaleX="143080"/>
      <dgm:spPr/>
    </dgm:pt>
    <dgm:pt modelId="{666724E4-0F64-44F3-810D-FE4F397351F3}" type="pres">
      <dgm:prSet presAssocID="{909B6E6D-35A4-4196-8FE9-5073B92B4F7D}" presName="connectorText" presStyleLbl="sibTrans2D1" presStyleIdx="3" presStyleCnt="5"/>
      <dgm:spPr/>
    </dgm:pt>
    <dgm:pt modelId="{11BB3FFC-CBA5-4CC8-BE0D-487F5C8CC913}" type="pres">
      <dgm:prSet presAssocID="{12F12E0C-1A9A-4EB0-BCAC-67B28F58D308}" presName="node" presStyleLbl="node1" presStyleIdx="4" presStyleCnt="5" custRadScaleRad="105942" custRadScaleInc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FAD8E-FEB8-45E3-B61C-883AE68E2F1D}" type="pres">
      <dgm:prSet presAssocID="{BE9532A2-DDA1-4C9A-A0C8-6DC7EC68DA6B}" presName="sibTrans" presStyleLbl="sibTrans2D1" presStyleIdx="4" presStyleCnt="5" custLinFactNeighborX="-14777" custLinFactNeighborY="-58215"/>
      <dgm:spPr/>
    </dgm:pt>
    <dgm:pt modelId="{8DC865CB-69AE-4E85-A7A4-5A9D95DBF564}" type="pres">
      <dgm:prSet presAssocID="{BE9532A2-DDA1-4C9A-A0C8-6DC7EC68DA6B}" presName="connectorText" presStyleLbl="sibTrans2D1" presStyleIdx="4" presStyleCnt="5"/>
      <dgm:spPr/>
    </dgm:pt>
  </dgm:ptLst>
  <dgm:cxnLst>
    <dgm:cxn modelId="{F6D7B0D5-B300-4F28-9FCF-963B78B3DA1E}" type="presOf" srcId="{1F4549DC-0938-4B5B-BC22-8208FBF396F0}" destId="{98A44637-5465-482A-9080-1392E9311051}" srcOrd="0" destOrd="0" presId="urn:microsoft.com/office/officeart/2005/8/layout/cycle2"/>
    <dgm:cxn modelId="{92E2CDA1-B7CF-49A0-B66B-3CA2CD88BE93}" type="presOf" srcId="{A24B7F07-A876-40B9-9862-887C015C1D29}" destId="{B7772A62-C3D1-4B07-9EE4-4783B513D997}" srcOrd="0" destOrd="0" presId="urn:microsoft.com/office/officeart/2005/8/layout/cycle2"/>
    <dgm:cxn modelId="{6E92720D-800F-4CE2-8726-C93CBFDE497D}" type="presOf" srcId="{98D5B243-3C5F-4A61-91AF-69B05D061ADA}" destId="{1E40683F-0AAE-40D1-A68F-687F76668C4A}" srcOrd="1" destOrd="0" presId="urn:microsoft.com/office/officeart/2005/8/layout/cycle2"/>
    <dgm:cxn modelId="{C153A580-FE73-4AB5-9B87-AE608DF69097}" type="presOf" srcId="{909B6E6D-35A4-4196-8FE9-5073B92B4F7D}" destId="{666724E4-0F64-44F3-810D-FE4F397351F3}" srcOrd="1" destOrd="0" presId="urn:microsoft.com/office/officeart/2005/8/layout/cycle2"/>
    <dgm:cxn modelId="{CD84639E-C422-47AF-802F-83E8A84439E0}" type="presOf" srcId="{B17C7F78-7BA8-4BC9-8629-4B7B45F9DBB9}" destId="{65C3E8A3-1E63-48B7-A2C3-81A9330F6298}" srcOrd="0" destOrd="0" presId="urn:microsoft.com/office/officeart/2005/8/layout/cycle2"/>
    <dgm:cxn modelId="{D8EDD663-50EB-48D1-8A9B-2487BA666B56}" type="presOf" srcId="{BE9532A2-DDA1-4C9A-A0C8-6DC7EC68DA6B}" destId="{562FAD8E-FEB8-45E3-B61C-883AE68E2F1D}" srcOrd="0" destOrd="0" presId="urn:microsoft.com/office/officeart/2005/8/layout/cycle2"/>
    <dgm:cxn modelId="{7D7B7B4B-7747-4625-8962-9EFA8D2BC52F}" type="presOf" srcId="{12F12E0C-1A9A-4EB0-BCAC-67B28F58D308}" destId="{11BB3FFC-CBA5-4CC8-BE0D-487F5C8CC913}" srcOrd="0" destOrd="0" presId="urn:microsoft.com/office/officeart/2005/8/layout/cycle2"/>
    <dgm:cxn modelId="{591D4C1F-69A3-4520-AF87-5959555CE247}" type="presOf" srcId="{909B6E6D-35A4-4196-8FE9-5073B92B4F7D}" destId="{EC6750E8-705D-45EF-A9B7-5239442BBE19}" srcOrd="0" destOrd="0" presId="urn:microsoft.com/office/officeart/2005/8/layout/cycle2"/>
    <dgm:cxn modelId="{DA791140-DEDB-4DE2-A2D5-B897C9243C26}" type="presOf" srcId="{F9A0D107-7FD8-4E2A-B79E-5F018C8E4D46}" destId="{EA43BD45-FCB6-4366-9C96-9A2D809F8B03}" srcOrd="1" destOrd="0" presId="urn:microsoft.com/office/officeart/2005/8/layout/cycle2"/>
    <dgm:cxn modelId="{AFD2AFF2-32E2-49A2-A6A6-8122B95455F4}" type="presOf" srcId="{AA52272E-4D3A-4B8D-A2AE-A15E8AA0D296}" destId="{E077CC09-C1F0-4AA8-AAE3-3A417E0A57D3}" srcOrd="1" destOrd="0" presId="urn:microsoft.com/office/officeart/2005/8/layout/cycle2"/>
    <dgm:cxn modelId="{4DCFE715-C89A-43AF-B64E-B8188C496C6A}" srcId="{A24B7F07-A876-40B9-9862-887C015C1D29}" destId="{62F01411-FBF8-45E6-82A5-0268DF7CBF52}" srcOrd="3" destOrd="0" parTransId="{13E6F276-99B8-4532-A395-E8EFCC6ADFF1}" sibTransId="{909B6E6D-35A4-4196-8FE9-5073B92B4F7D}"/>
    <dgm:cxn modelId="{5AFD6ED7-07FB-4FFB-AF8C-BBB07AAF9EFA}" type="presOf" srcId="{BE9532A2-DDA1-4C9A-A0C8-6DC7EC68DA6B}" destId="{8DC865CB-69AE-4E85-A7A4-5A9D95DBF564}" srcOrd="1" destOrd="0" presId="urn:microsoft.com/office/officeart/2005/8/layout/cycle2"/>
    <dgm:cxn modelId="{88092FBB-F309-42D9-BC54-6C9D6C57E438}" type="presOf" srcId="{002A5C91-3003-415D-A7D8-2D9419C1FA46}" destId="{D2E8ABC3-A0AC-49CE-B341-67368B463805}" srcOrd="0" destOrd="0" presId="urn:microsoft.com/office/officeart/2005/8/layout/cycle2"/>
    <dgm:cxn modelId="{EA16DD15-B8AD-4B8F-8763-1B3FEB3FF551}" srcId="{A24B7F07-A876-40B9-9862-887C015C1D29}" destId="{002A5C91-3003-415D-A7D8-2D9419C1FA46}" srcOrd="0" destOrd="0" parTransId="{6D1685E2-680B-41DC-917D-2A095E472CAB}" sibTransId="{AA52272E-4D3A-4B8D-A2AE-A15E8AA0D296}"/>
    <dgm:cxn modelId="{3D49F0EA-1E1E-454D-AF6F-2B78884A0B24}" type="presOf" srcId="{98D5B243-3C5F-4A61-91AF-69B05D061ADA}" destId="{4FF6E2F6-E51C-4C17-A2FF-1311131F00B7}" srcOrd="0" destOrd="0" presId="urn:microsoft.com/office/officeart/2005/8/layout/cycle2"/>
    <dgm:cxn modelId="{F8E77BB2-9EAA-4C90-AA1D-8079275211F8}" srcId="{A24B7F07-A876-40B9-9862-887C015C1D29}" destId="{12F12E0C-1A9A-4EB0-BCAC-67B28F58D308}" srcOrd="4" destOrd="0" parTransId="{8A69D78A-705A-439B-B774-E3957D5B0A8C}" sibTransId="{BE9532A2-DDA1-4C9A-A0C8-6DC7EC68DA6B}"/>
    <dgm:cxn modelId="{FF299768-811C-4E93-8D12-9EB84B05C9B0}" type="presOf" srcId="{62F01411-FBF8-45E6-82A5-0268DF7CBF52}" destId="{E6F59FE5-E326-473F-834F-C08B09F43B11}" srcOrd="0" destOrd="0" presId="urn:microsoft.com/office/officeart/2005/8/layout/cycle2"/>
    <dgm:cxn modelId="{D3905AFA-1E56-4579-A900-7D125B8ABE58}" srcId="{A24B7F07-A876-40B9-9862-887C015C1D29}" destId="{B17C7F78-7BA8-4BC9-8629-4B7B45F9DBB9}" srcOrd="2" destOrd="0" parTransId="{C938A571-A49A-46E5-B6BA-D412A7996DE5}" sibTransId="{F9A0D107-7FD8-4E2A-B79E-5F018C8E4D46}"/>
    <dgm:cxn modelId="{DEACE449-2976-4403-B536-276B37B54FEA}" srcId="{A24B7F07-A876-40B9-9862-887C015C1D29}" destId="{1F4549DC-0938-4B5B-BC22-8208FBF396F0}" srcOrd="1" destOrd="0" parTransId="{7BB46CF0-05A3-4C9B-8EFB-FCC742817216}" sibTransId="{98D5B243-3C5F-4A61-91AF-69B05D061ADA}"/>
    <dgm:cxn modelId="{22D65993-B490-4C0B-8D7D-00E2CE1A2398}" type="presOf" srcId="{AA52272E-4D3A-4B8D-A2AE-A15E8AA0D296}" destId="{618A63D8-F307-4A93-906D-F691785A24FC}" srcOrd="0" destOrd="0" presId="urn:microsoft.com/office/officeart/2005/8/layout/cycle2"/>
    <dgm:cxn modelId="{32C650F0-84EA-4A91-AF27-720EA5730586}" type="presOf" srcId="{F9A0D107-7FD8-4E2A-B79E-5F018C8E4D46}" destId="{43A0C662-7AB5-4794-99A3-902544A2A8A8}" srcOrd="0" destOrd="0" presId="urn:microsoft.com/office/officeart/2005/8/layout/cycle2"/>
    <dgm:cxn modelId="{F6593529-B04A-4B05-9F16-7BFED19CC247}" type="presParOf" srcId="{B7772A62-C3D1-4B07-9EE4-4783B513D997}" destId="{D2E8ABC3-A0AC-49CE-B341-67368B463805}" srcOrd="0" destOrd="0" presId="urn:microsoft.com/office/officeart/2005/8/layout/cycle2"/>
    <dgm:cxn modelId="{E3936546-95C9-4E51-9472-68B25CD904E5}" type="presParOf" srcId="{B7772A62-C3D1-4B07-9EE4-4783B513D997}" destId="{618A63D8-F307-4A93-906D-F691785A24FC}" srcOrd="1" destOrd="0" presId="urn:microsoft.com/office/officeart/2005/8/layout/cycle2"/>
    <dgm:cxn modelId="{BFB24601-AAD6-467A-BA9C-20EDC97DD989}" type="presParOf" srcId="{618A63D8-F307-4A93-906D-F691785A24FC}" destId="{E077CC09-C1F0-4AA8-AAE3-3A417E0A57D3}" srcOrd="0" destOrd="0" presId="urn:microsoft.com/office/officeart/2005/8/layout/cycle2"/>
    <dgm:cxn modelId="{53286E43-4FF0-4B99-9551-D683B7DBAB31}" type="presParOf" srcId="{B7772A62-C3D1-4B07-9EE4-4783B513D997}" destId="{98A44637-5465-482A-9080-1392E9311051}" srcOrd="2" destOrd="0" presId="urn:microsoft.com/office/officeart/2005/8/layout/cycle2"/>
    <dgm:cxn modelId="{5E5DDE55-510E-43D1-9A4D-581FE7EDAB63}" type="presParOf" srcId="{B7772A62-C3D1-4B07-9EE4-4783B513D997}" destId="{4FF6E2F6-E51C-4C17-A2FF-1311131F00B7}" srcOrd="3" destOrd="0" presId="urn:microsoft.com/office/officeart/2005/8/layout/cycle2"/>
    <dgm:cxn modelId="{16B9A931-D6BE-41DC-9E04-D7AB61832316}" type="presParOf" srcId="{4FF6E2F6-E51C-4C17-A2FF-1311131F00B7}" destId="{1E40683F-0AAE-40D1-A68F-687F76668C4A}" srcOrd="0" destOrd="0" presId="urn:microsoft.com/office/officeart/2005/8/layout/cycle2"/>
    <dgm:cxn modelId="{ECF3FC12-ED4E-4DB8-81AB-9B2B3244FC76}" type="presParOf" srcId="{B7772A62-C3D1-4B07-9EE4-4783B513D997}" destId="{65C3E8A3-1E63-48B7-A2C3-81A9330F6298}" srcOrd="4" destOrd="0" presId="urn:microsoft.com/office/officeart/2005/8/layout/cycle2"/>
    <dgm:cxn modelId="{3211891C-0E03-4D41-9F20-873E9A79B1FA}" type="presParOf" srcId="{B7772A62-C3D1-4B07-9EE4-4783B513D997}" destId="{43A0C662-7AB5-4794-99A3-902544A2A8A8}" srcOrd="5" destOrd="0" presId="urn:microsoft.com/office/officeart/2005/8/layout/cycle2"/>
    <dgm:cxn modelId="{D4EA9636-F205-40E5-B2C5-EF80B1D8CB35}" type="presParOf" srcId="{43A0C662-7AB5-4794-99A3-902544A2A8A8}" destId="{EA43BD45-FCB6-4366-9C96-9A2D809F8B03}" srcOrd="0" destOrd="0" presId="urn:microsoft.com/office/officeart/2005/8/layout/cycle2"/>
    <dgm:cxn modelId="{D8EA9630-3452-4262-BBB2-7B5649904399}" type="presParOf" srcId="{B7772A62-C3D1-4B07-9EE4-4783B513D997}" destId="{E6F59FE5-E326-473F-834F-C08B09F43B11}" srcOrd="6" destOrd="0" presId="urn:microsoft.com/office/officeart/2005/8/layout/cycle2"/>
    <dgm:cxn modelId="{2E62DFD5-4307-431C-AEE5-DC3C80771765}" type="presParOf" srcId="{B7772A62-C3D1-4B07-9EE4-4783B513D997}" destId="{EC6750E8-705D-45EF-A9B7-5239442BBE19}" srcOrd="7" destOrd="0" presId="urn:microsoft.com/office/officeart/2005/8/layout/cycle2"/>
    <dgm:cxn modelId="{FF9F09E6-10A6-4824-AF4B-B51FC0C93E00}" type="presParOf" srcId="{EC6750E8-705D-45EF-A9B7-5239442BBE19}" destId="{666724E4-0F64-44F3-810D-FE4F397351F3}" srcOrd="0" destOrd="0" presId="urn:microsoft.com/office/officeart/2005/8/layout/cycle2"/>
    <dgm:cxn modelId="{E41FBD8E-96AA-432C-9B47-DE21B42E4080}" type="presParOf" srcId="{B7772A62-C3D1-4B07-9EE4-4783B513D997}" destId="{11BB3FFC-CBA5-4CC8-BE0D-487F5C8CC913}" srcOrd="8" destOrd="0" presId="urn:microsoft.com/office/officeart/2005/8/layout/cycle2"/>
    <dgm:cxn modelId="{2A82FA3B-A26B-42C6-A64A-C8F728D9F869}" type="presParOf" srcId="{B7772A62-C3D1-4B07-9EE4-4783B513D997}" destId="{562FAD8E-FEB8-45E3-B61C-883AE68E2F1D}" srcOrd="9" destOrd="0" presId="urn:microsoft.com/office/officeart/2005/8/layout/cycle2"/>
    <dgm:cxn modelId="{FE1C819F-B841-43E9-A53E-47D4A64B9930}" type="presParOf" srcId="{562FAD8E-FEB8-45E3-B61C-883AE68E2F1D}" destId="{8DC865CB-69AE-4E85-A7A4-5A9D95DBF5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545E9E-6837-4D79-AB4F-D9F010499AB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D210D6-DFFC-437B-B3B8-A4C1A1DEB034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Принцип резонанса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97BFA19-B5C7-4D6A-92D3-36A98F016C95}" type="parTrans" cxnId="{53C6E231-A4E3-419B-A952-075CF551C7CD}">
      <dgm:prSet/>
      <dgm:spPr/>
      <dgm:t>
        <a:bodyPr/>
        <a:lstStyle/>
        <a:p>
          <a:endParaRPr lang="ru-RU"/>
        </a:p>
      </dgm:t>
    </dgm:pt>
    <dgm:pt modelId="{2AD748EA-D545-41BB-AA2A-090D0C414824}" type="sibTrans" cxnId="{53C6E231-A4E3-419B-A952-075CF551C7CD}">
      <dgm:prSet/>
      <dgm:spPr/>
      <dgm:t>
        <a:bodyPr/>
        <a:lstStyle/>
        <a:p>
          <a:endParaRPr lang="ru-RU"/>
        </a:p>
      </dgm:t>
    </dgm:pt>
    <dgm:pt modelId="{7DB61E43-1261-4B5E-AF8E-27ADE21C3E45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Принцип наследования и индивидуализации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C0857AC-AD90-439F-8DE2-29E383AC87CA}" type="parTrans" cxnId="{5980E869-5243-49AE-B9F1-0A4519076418}">
      <dgm:prSet/>
      <dgm:spPr/>
      <dgm:t>
        <a:bodyPr/>
        <a:lstStyle/>
        <a:p>
          <a:endParaRPr lang="ru-RU"/>
        </a:p>
      </dgm:t>
    </dgm:pt>
    <dgm:pt modelId="{E9ADC818-8F35-46CD-A149-29A8109F3453}" type="sibTrans" cxnId="{5980E869-5243-49AE-B9F1-0A4519076418}">
      <dgm:prSet/>
      <dgm:spPr/>
      <dgm:t>
        <a:bodyPr/>
        <a:lstStyle/>
        <a:p>
          <a:endParaRPr lang="ru-RU"/>
        </a:p>
      </dgm:t>
    </dgm:pt>
    <dgm:pt modelId="{5C549F3C-20C3-4A0B-9334-DBAF8600890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Принцип активности</a:t>
          </a:r>
          <a:endParaRPr lang="ru-RU" sz="1200" dirty="0"/>
        </a:p>
      </dgm:t>
    </dgm:pt>
    <dgm:pt modelId="{490366D1-7727-4989-BFB5-B330CF07B520}" type="parTrans" cxnId="{4109470C-0D06-49FD-8CC1-0E9A5921C6AD}">
      <dgm:prSet/>
      <dgm:spPr/>
      <dgm:t>
        <a:bodyPr/>
        <a:lstStyle/>
        <a:p>
          <a:endParaRPr lang="ru-RU"/>
        </a:p>
      </dgm:t>
    </dgm:pt>
    <dgm:pt modelId="{21A63570-D750-486C-AC7C-E691804864B5}" type="sibTrans" cxnId="{4109470C-0D06-49FD-8CC1-0E9A5921C6AD}">
      <dgm:prSet/>
      <dgm:spPr/>
      <dgm:t>
        <a:bodyPr/>
        <a:lstStyle/>
        <a:p>
          <a:endParaRPr lang="ru-RU"/>
        </a:p>
      </dgm:t>
    </dgm:pt>
    <dgm:pt modelId="{84B0DC4F-9CBD-487D-9FFC-2FD7F1115F5D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Принцип органичности и преемственности в освоении знан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ий;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4133561-6784-410F-A69F-E3F6AAB82A17}" type="parTrans" cxnId="{CA5A3B18-3A9C-4E05-9052-97CC548D3E4B}">
      <dgm:prSet/>
      <dgm:spPr/>
      <dgm:t>
        <a:bodyPr/>
        <a:lstStyle/>
        <a:p>
          <a:endParaRPr lang="ru-RU"/>
        </a:p>
      </dgm:t>
    </dgm:pt>
    <dgm:pt modelId="{E65AC906-4360-4766-B110-C7386369D8B2}" type="sibTrans" cxnId="{CA5A3B18-3A9C-4E05-9052-97CC548D3E4B}">
      <dgm:prSet/>
      <dgm:spPr/>
      <dgm:t>
        <a:bodyPr/>
        <a:lstStyle/>
        <a:p>
          <a:endParaRPr lang="ru-RU"/>
        </a:p>
      </dgm:t>
    </dgm:pt>
    <dgm:pt modelId="{2FEE36B8-8829-4419-A1F8-0D3655EB38BE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Принцип использования комментариев;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4D9C4F4-8C9D-47B3-A82E-1CADC1E2B278}" type="parTrans" cxnId="{CF7F43E1-920B-4A27-8DF5-EB83A228E9F5}">
      <dgm:prSet/>
      <dgm:spPr/>
      <dgm:t>
        <a:bodyPr/>
        <a:lstStyle/>
        <a:p>
          <a:endParaRPr lang="ru-RU"/>
        </a:p>
      </dgm:t>
    </dgm:pt>
    <dgm:pt modelId="{133CB995-B8E0-4B17-A233-6243FF061816}" type="sibTrans" cxnId="{CF7F43E1-920B-4A27-8DF5-EB83A228E9F5}">
      <dgm:prSet/>
      <dgm:spPr/>
      <dgm:t>
        <a:bodyPr/>
        <a:lstStyle/>
        <a:p>
          <a:endParaRPr lang="ru-RU"/>
        </a:p>
      </dgm:t>
    </dgm:pt>
    <dgm:pt modelId="{CACB6F28-32F5-4FC8-9B4C-F837DF41544A}" type="pres">
      <dgm:prSet presAssocID="{D3545E9E-6837-4D79-AB4F-D9F010499AB8}" presName="arrowDiagram" presStyleCnt="0">
        <dgm:presLayoutVars>
          <dgm:chMax val="5"/>
          <dgm:dir/>
          <dgm:resizeHandles val="exact"/>
        </dgm:presLayoutVars>
      </dgm:prSet>
      <dgm:spPr/>
    </dgm:pt>
    <dgm:pt modelId="{3D157992-6971-4536-9533-6EADF603E856}" type="pres">
      <dgm:prSet presAssocID="{D3545E9E-6837-4D79-AB4F-D9F010499AB8}" presName="arrow" presStyleLbl="bgShp" presStyleIdx="0" presStyleCnt="1" custLinFactNeighborX="-1707" custLinFactNeighborY="-4141"/>
      <dgm:spPr/>
    </dgm:pt>
    <dgm:pt modelId="{EF63D234-239A-49C8-820A-B2925CC6CCE4}" type="pres">
      <dgm:prSet presAssocID="{D3545E9E-6837-4D79-AB4F-D9F010499AB8}" presName="arrowDiagram5" presStyleCnt="0"/>
      <dgm:spPr/>
    </dgm:pt>
    <dgm:pt modelId="{4C350FE2-99CD-4298-87FA-BDA5FBB303E5}" type="pres">
      <dgm:prSet presAssocID="{1BD210D6-DFFC-437B-B3B8-A4C1A1DEB034}" presName="bullet5a" presStyleLbl="node1" presStyleIdx="0" presStyleCnt="5"/>
      <dgm:spPr/>
    </dgm:pt>
    <dgm:pt modelId="{5CEC2BEB-95E4-4679-9B42-5B94784D3B09}" type="pres">
      <dgm:prSet presAssocID="{1BD210D6-DFFC-437B-B3B8-A4C1A1DEB034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8B23-5315-4A55-8D69-2513EC032940}" type="pres">
      <dgm:prSet presAssocID="{2FEE36B8-8829-4419-A1F8-0D3655EB38BE}" presName="bullet5b" presStyleLbl="node1" presStyleIdx="1" presStyleCnt="5"/>
      <dgm:spPr/>
    </dgm:pt>
    <dgm:pt modelId="{37B34D4C-EE5F-4AB9-A484-186CB9994E68}" type="pres">
      <dgm:prSet presAssocID="{2FEE36B8-8829-4419-A1F8-0D3655EB38BE}" presName="textBox5b" presStyleLbl="revTx" presStyleIdx="1" presStyleCnt="5">
        <dgm:presLayoutVars>
          <dgm:bulletEnabled val="1"/>
        </dgm:presLayoutVars>
      </dgm:prSet>
      <dgm:spPr/>
    </dgm:pt>
    <dgm:pt modelId="{79E8BAF4-CF82-4A18-BA59-3F4B5BC3C3EB}" type="pres">
      <dgm:prSet presAssocID="{84B0DC4F-9CBD-487D-9FFC-2FD7F1115F5D}" presName="bullet5c" presStyleLbl="node1" presStyleIdx="2" presStyleCnt="5"/>
      <dgm:spPr/>
    </dgm:pt>
    <dgm:pt modelId="{6B3BCE13-0E54-4826-892C-5C615B51AF63}" type="pres">
      <dgm:prSet presAssocID="{84B0DC4F-9CBD-487D-9FFC-2FD7F1115F5D}" presName="textBox5c" presStyleLbl="revTx" presStyleIdx="2" presStyleCnt="5">
        <dgm:presLayoutVars>
          <dgm:bulletEnabled val="1"/>
        </dgm:presLayoutVars>
      </dgm:prSet>
      <dgm:spPr/>
    </dgm:pt>
    <dgm:pt modelId="{9051C3E9-037F-45E3-82E9-44DD1EF7C8F7}" type="pres">
      <dgm:prSet presAssocID="{5C549F3C-20C3-4A0B-9334-DBAF86008900}" presName="bullet5d" presStyleLbl="node1" presStyleIdx="3" presStyleCnt="5"/>
      <dgm:spPr/>
    </dgm:pt>
    <dgm:pt modelId="{123ED338-A498-4EBF-82AC-6B74B76BFEBB}" type="pres">
      <dgm:prSet presAssocID="{5C549F3C-20C3-4A0B-9334-DBAF86008900}" presName="textBox5d" presStyleLbl="revTx" presStyleIdx="3" presStyleCnt="5">
        <dgm:presLayoutVars>
          <dgm:bulletEnabled val="1"/>
        </dgm:presLayoutVars>
      </dgm:prSet>
      <dgm:spPr/>
    </dgm:pt>
    <dgm:pt modelId="{8A4D9789-7608-4948-A2B2-E3761C331552}" type="pres">
      <dgm:prSet presAssocID="{7DB61E43-1261-4B5E-AF8E-27ADE21C3E45}" presName="bullet5e" presStyleLbl="node1" presStyleIdx="4" presStyleCnt="5"/>
      <dgm:spPr/>
    </dgm:pt>
    <dgm:pt modelId="{209D32F6-3317-4356-8D29-7217A0E71356}" type="pres">
      <dgm:prSet presAssocID="{7DB61E43-1261-4B5E-AF8E-27ADE21C3E45}" presName="textBox5e" presStyleLbl="revTx" presStyleIdx="4" presStyleCnt="5" custScaleX="11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0E869-5243-49AE-B9F1-0A4519076418}" srcId="{D3545E9E-6837-4D79-AB4F-D9F010499AB8}" destId="{7DB61E43-1261-4B5E-AF8E-27ADE21C3E45}" srcOrd="4" destOrd="0" parTransId="{9C0857AC-AD90-439F-8DE2-29E383AC87CA}" sibTransId="{E9ADC818-8F35-46CD-A149-29A8109F3453}"/>
    <dgm:cxn modelId="{3A9BF414-AE04-4754-9FA2-8E7FC0210C21}" type="presOf" srcId="{D3545E9E-6837-4D79-AB4F-D9F010499AB8}" destId="{CACB6F28-32F5-4FC8-9B4C-F837DF41544A}" srcOrd="0" destOrd="0" presId="urn:microsoft.com/office/officeart/2005/8/layout/arrow2"/>
    <dgm:cxn modelId="{4147AE3E-D62D-41F1-83A9-DDBB33B6FCC1}" type="presOf" srcId="{7DB61E43-1261-4B5E-AF8E-27ADE21C3E45}" destId="{209D32F6-3317-4356-8D29-7217A0E71356}" srcOrd="0" destOrd="0" presId="urn:microsoft.com/office/officeart/2005/8/layout/arrow2"/>
    <dgm:cxn modelId="{D48F9891-63A6-4D06-BF39-DB901D82095E}" type="presOf" srcId="{84B0DC4F-9CBD-487D-9FFC-2FD7F1115F5D}" destId="{6B3BCE13-0E54-4826-892C-5C615B51AF63}" srcOrd="0" destOrd="0" presId="urn:microsoft.com/office/officeart/2005/8/layout/arrow2"/>
    <dgm:cxn modelId="{53C6E231-A4E3-419B-A952-075CF551C7CD}" srcId="{D3545E9E-6837-4D79-AB4F-D9F010499AB8}" destId="{1BD210D6-DFFC-437B-B3B8-A4C1A1DEB034}" srcOrd="0" destOrd="0" parTransId="{E97BFA19-B5C7-4D6A-92D3-36A98F016C95}" sibTransId="{2AD748EA-D545-41BB-AA2A-090D0C414824}"/>
    <dgm:cxn modelId="{CA5A3B18-3A9C-4E05-9052-97CC548D3E4B}" srcId="{D3545E9E-6837-4D79-AB4F-D9F010499AB8}" destId="{84B0DC4F-9CBD-487D-9FFC-2FD7F1115F5D}" srcOrd="2" destOrd="0" parTransId="{64133561-6784-410F-A69F-E3F6AAB82A17}" sibTransId="{E65AC906-4360-4766-B110-C7386369D8B2}"/>
    <dgm:cxn modelId="{B2C36325-F5EE-4D57-ABAB-43AF185EEBD4}" type="presOf" srcId="{5C549F3C-20C3-4A0B-9334-DBAF86008900}" destId="{123ED338-A498-4EBF-82AC-6B74B76BFEBB}" srcOrd="0" destOrd="0" presId="urn:microsoft.com/office/officeart/2005/8/layout/arrow2"/>
    <dgm:cxn modelId="{F99DD0CE-818E-4C70-B656-4D2FC818EBE2}" type="presOf" srcId="{2FEE36B8-8829-4419-A1F8-0D3655EB38BE}" destId="{37B34D4C-EE5F-4AB9-A484-186CB9994E68}" srcOrd="0" destOrd="0" presId="urn:microsoft.com/office/officeart/2005/8/layout/arrow2"/>
    <dgm:cxn modelId="{ACB79113-DDD3-436E-AE89-E93C5CE7B9CD}" type="presOf" srcId="{1BD210D6-DFFC-437B-B3B8-A4C1A1DEB034}" destId="{5CEC2BEB-95E4-4679-9B42-5B94784D3B09}" srcOrd="0" destOrd="0" presId="urn:microsoft.com/office/officeart/2005/8/layout/arrow2"/>
    <dgm:cxn modelId="{CF7F43E1-920B-4A27-8DF5-EB83A228E9F5}" srcId="{D3545E9E-6837-4D79-AB4F-D9F010499AB8}" destId="{2FEE36B8-8829-4419-A1F8-0D3655EB38BE}" srcOrd="1" destOrd="0" parTransId="{14D9C4F4-8C9D-47B3-A82E-1CADC1E2B278}" sibTransId="{133CB995-B8E0-4B17-A233-6243FF061816}"/>
    <dgm:cxn modelId="{4109470C-0D06-49FD-8CC1-0E9A5921C6AD}" srcId="{D3545E9E-6837-4D79-AB4F-D9F010499AB8}" destId="{5C549F3C-20C3-4A0B-9334-DBAF86008900}" srcOrd="3" destOrd="0" parTransId="{490366D1-7727-4989-BFB5-B330CF07B520}" sibTransId="{21A63570-D750-486C-AC7C-E691804864B5}"/>
    <dgm:cxn modelId="{F6BE9789-B1EF-4462-8C67-1543DB0B7133}" type="presParOf" srcId="{CACB6F28-32F5-4FC8-9B4C-F837DF41544A}" destId="{3D157992-6971-4536-9533-6EADF603E856}" srcOrd="0" destOrd="0" presId="urn:microsoft.com/office/officeart/2005/8/layout/arrow2"/>
    <dgm:cxn modelId="{F22B3844-BC33-44A7-B0A8-85865A4BE1C9}" type="presParOf" srcId="{CACB6F28-32F5-4FC8-9B4C-F837DF41544A}" destId="{EF63D234-239A-49C8-820A-B2925CC6CCE4}" srcOrd="1" destOrd="0" presId="urn:microsoft.com/office/officeart/2005/8/layout/arrow2"/>
    <dgm:cxn modelId="{9BF7E91B-6C2F-4F4F-9F9A-962018D8DDD1}" type="presParOf" srcId="{EF63D234-239A-49C8-820A-B2925CC6CCE4}" destId="{4C350FE2-99CD-4298-87FA-BDA5FBB303E5}" srcOrd="0" destOrd="0" presId="urn:microsoft.com/office/officeart/2005/8/layout/arrow2"/>
    <dgm:cxn modelId="{59A43B18-7CCD-415D-A28E-C0637009E3A0}" type="presParOf" srcId="{EF63D234-239A-49C8-820A-B2925CC6CCE4}" destId="{5CEC2BEB-95E4-4679-9B42-5B94784D3B09}" srcOrd="1" destOrd="0" presId="urn:microsoft.com/office/officeart/2005/8/layout/arrow2"/>
    <dgm:cxn modelId="{9EE6D73C-5E7E-4E50-9AF5-B68F47C49017}" type="presParOf" srcId="{EF63D234-239A-49C8-820A-B2925CC6CCE4}" destId="{D1DD8B23-5315-4A55-8D69-2513EC032940}" srcOrd="2" destOrd="0" presId="urn:microsoft.com/office/officeart/2005/8/layout/arrow2"/>
    <dgm:cxn modelId="{E9E25480-1020-49B0-AA82-0B0DFF0B6CD8}" type="presParOf" srcId="{EF63D234-239A-49C8-820A-B2925CC6CCE4}" destId="{37B34D4C-EE5F-4AB9-A484-186CB9994E68}" srcOrd="3" destOrd="0" presId="urn:microsoft.com/office/officeart/2005/8/layout/arrow2"/>
    <dgm:cxn modelId="{E2D90FCF-F6E9-499F-8BEC-90526B232C3A}" type="presParOf" srcId="{EF63D234-239A-49C8-820A-B2925CC6CCE4}" destId="{79E8BAF4-CF82-4A18-BA59-3F4B5BC3C3EB}" srcOrd="4" destOrd="0" presId="urn:microsoft.com/office/officeart/2005/8/layout/arrow2"/>
    <dgm:cxn modelId="{9C286C77-7042-41E8-A326-B7F1B8EB9F29}" type="presParOf" srcId="{EF63D234-239A-49C8-820A-B2925CC6CCE4}" destId="{6B3BCE13-0E54-4826-892C-5C615B51AF63}" srcOrd="5" destOrd="0" presId="urn:microsoft.com/office/officeart/2005/8/layout/arrow2"/>
    <dgm:cxn modelId="{AE5F38A8-0681-4973-AF67-BF56F04911BC}" type="presParOf" srcId="{EF63D234-239A-49C8-820A-B2925CC6CCE4}" destId="{9051C3E9-037F-45E3-82E9-44DD1EF7C8F7}" srcOrd="6" destOrd="0" presId="urn:microsoft.com/office/officeart/2005/8/layout/arrow2"/>
    <dgm:cxn modelId="{EE072D1B-326A-4377-805E-FB7F602448FB}" type="presParOf" srcId="{EF63D234-239A-49C8-820A-B2925CC6CCE4}" destId="{123ED338-A498-4EBF-82AC-6B74B76BFEBB}" srcOrd="7" destOrd="0" presId="urn:microsoft.com/office/officeart/2005/8/layout/arrow2"/>
    <dgm:cxn modelId="{3250771B-C1CE-4D94-A44C-2696617C89EB}" type="presParOf" srcId="{EF63D234-239A-49C8-820A-B2925CC6CCE4}" destId="{8A4D9789-7608-4948-A2B2-E3761C331552}" srcOrd="8" destOrd="0" presId="urn:microsoft.com/office/officeart/2005/8/layout/arrow2"/>
    <dgm:cxn modelId="{8727744A-7D85-45F2-BB97-A8E36A2367D9}" type="presParOf" srcId="{EF63D234-239A-49C8-820A-B2925CC6CCE4}" destId="{209D32F6-3317-4356-8D29-7217A0E7135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E0D7A-4942-4CC3-BEF4-2EE5939A9F4C}">
      <dsp:nvSpPr>
        <dsp:cNvPr id="0" name=""/>
        <dsp:cNvSpPr/>
      </dsp:nvSpPr>
      <dsp:spPr>
        <a:xfrm>
          <a:off x="2962670" y="0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</a:t>
          </a:r>
          <a:r>
            <a:rPr lang="ru-RU" sz="1200" kern="1200" dirty="0" err="1" smtClean="0"/>
            <a:t>гигиеничес</a:t>
          </a:r>
          <a:r>
            <a:rPr lang="ru-RU" sz="1200" kern="1200" dirty="0" smtClean="0"/>
            <a:t>-ких условий </a:t>
          </a:r>
          <a:r>
            <a:rPr lang="ru-RU" sz="1200" kern="1200" dirty="0" err="1" smtClean="0"/>
            <a:t>жизнидеятель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ности</a:t>
          </a:r>
          <a:r>
            <a:rPr lang="ru-RU" sz="1200" kern="1200" dirty="0" smtClean="0"/>
            <a:t> </a:t>
          </a:r>
          <a:r>
            <a:rPr lang="ru-RU" sz="1400" kern="1200" dirty="0" smtClean="0"/>
            <a:t>детей</a:t>
          </a:r>
          <a:endParaRPr lang="ru-RU" sz="1400" kern="1200" dirty="0"/>
        </a:p>
      </dsp:txBody>
      <dsp:txXfrm>
        <a:off x="3528415" y="1131491"/>
        <a:ext cx="1131491" cy="1131490"/>
      </dsp:txXfrm>
    </dsp:sp>
    <dsp:sp modelId="{F0A9BDAB-CD8D-49BC-A051-9A63137B7F17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психологической безопасности детей во время пребывания в саду.</a:t>
          </a:r>
          <a:endParaRPr lang="ru-RU" sz="1200" kern="1200" dirty="0"/>
        </a:p>
      </dsp:txBody>
      <dsp:txXfrm>
        <a:off x="2417563" y="3394472"/>
        <a:ext cx="1131491" cy="1131490"/>
      </dsp:txXfrm>
    </dsp:sp>
    <dsp:sp modelId="{463F62A1-D5F5-4821-8E89-FF1000B338E9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Физическое воспитание детей</a:t>
          </a:r>
          <a:endParaRPr lang="ru-RU" sz="1400" kern="1200" dirty="0"/>
        </a:p>
      </dsp:txBody>
      <dsp:txXfrm rot="10800000">
        <a:off x="3549054" y="2262981"/>
        <a:ext cx="1131491" cy="1131490"/>
      </dsp:txXfrm>
    </dsp:sp>
    <dsp:sp modelId="{336329BA-624D-4FAB-957E-698335F4278B}">
      <dsp:nvSpPr>
        <dsp:cNvPr id="0" name=""/>
        <dsp:cNvSpPr/>
      </dsp:nvSpPr>
      <dsp:spPr>
        <a:xfrm>
          <a:off x="4114799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Организацию лечебно-профилактической работы с детьми и сотрудниками</a:t>
          </a:r>
          <a:endParaRPr lang="ru-RU" sz="1200" kern="1200" dirty="0"/>
        </a:p>
      </dsp:txBody>
      <dsp:txXfrm>
        <a:off x="4680544" y="3394472"/>
        <a:ext cx="1131491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8ABC3-A0AC-49CE-B341-67368B463805}">
      <dsp:nvSpPr>
        <dsp:cNvPr id="0" name=""/>
        <dsp:cNvSpPr/>
      </dsp:nvSpPr>
      <dsp:spPr>
        <a:xfrm>
          <a:off x="2609772" y="0"/>
          <a:ext cx="1740287" cy="1532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детей уходу за своим телом</a:t>
          </a:r>
          <a:endParaRPr lang="ru-RU" sz="1400" kern="1200" dirty="0"/>
        </a:p>
      </dsp:txBody>
      <dsp:txXfrm>
        <a:off x="2864631" y="224454"/>
        <a:ext cx="1230569" cy="1083762"/>
      </dsp:txXfrm>
    </dsp:sp>
    <dsp:sp modelId="{618A63D8-F307-4A93-906D-F691785A24FC}">
      <dsp:nvSpPr>
        <dsp:cNvPr id="0" name=""/>
        <dsp:cNvSpPr/>
      </dsp:nvSpPr>
      <dsp:spPr>
        <a:xfrm rot="2578185">
          <a:off x="4303808" y="1073274"/>
          <a:ext cx="1034525" cy="58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327445" y="1130692"/>
        <a:ext cx="858321" cy="352408"/>
      </dsp:txXfrm>
    </dsp:sp>
    <dsp:sp modelId="{98A44637-5465-482A-9080-1392E9311051}">
      <dsp:nvSpPr>
        <dsp:cNvPr id="0" name=""/>
        <dsp:cNvSpPr/>
      </dsp:nvSpPr>
      <dsp:spPr>
        <a:xfrm>
          <a:off x="4824545" y="1986274"/>
          <a:ext cx="1798169" cy="1740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Закаливание, </a:t>
          </a:r>
          <a:r>
            <a:rPr lang="ru-RU" sz="1400" kern="1200" dirty="0" err="1" smtClean="0">
              <a:latin typeface="+mn-lt"/>
            </a:rPr>
            <a:t>фитопрофи-лактика</a:t>
          </a:r>
          <a:endParaRPr lang="ru-RU" sz="1400" kern="1200" dirty="0">
            <a:latin typeface="+mn-lt"/>
          </a:endParaRPr>
        </a:p>
      </dsp:txBody>
      <dsp:txXfrm>
        <a:off x="5087881" y="2241133"/>
        <a:ext cx="1271497" cy="1230569"/>
      </dsp:txXfrm>
    </dsp:sp>
    <dsp:sp modelId="{4FF6E2F6-E51C-4C17-A2FF-1311131F00B7}">
      <dsp:nvSpPr>
        <dsp:cNvPr id="0" name=""/>
        <dsp:cNvSpPr/>
      </dsp:nvSpPr>
      <dsp:spPr>
        <a:xfrm rot="7182145">
          <a:off x="4983123" y="3525680"/>
          <a:ext cx="382407" cy="58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5068906" y="3593325"/>
        <a:ext cx="267685" cy="352408"/>
      </dsp:txXfrm>
    </dsp:sp>
    <dsp:sp modelId="{65C3E8A3-1E63-48B7-A2C3-81A9330F6298}">
      <dsp:nvSpPr>
        <dsp:cNvPr id="0" name=""/>
        <dsp:cNvSpPr/>
      </dsp:nvSpPr>
      <dsp:spPr>
        <a:xfrm>
          <a:off x="3684511" y="3930484"/>
          <a:ext cx="1860105" cy="1740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Витаминизацию блюд</a:t>
          </a:r>
          <a:endParaRPr lang="ru-RU" sz="1400" kern="1200" dirty="0"/>
        </a:p>
      </dsp:txBody>
      <dsp:txXfrm>
        <a:off x="3956917" y="4185343"/>
        <a:ext cx="1315293" cy="1230569"/>
      </dsp:txXfrm>
    </dsp:sp>
    <dsp:sp modelId="{43A0C662-7AB5-4794-99A3-902544A2A8A8}">
      <dsp:nvSpPr>
        <dsp:cNvPr id="0" name=""/>
        <dsp:cNvSpPr/>
      </dsp:nvSpPr>
      <dsp:spPr>
        <a:xfrm rot="68163" flipH="1">
          <a:off x="2736605" y="4687362"/>
          <a:ext cx="704333" cy="58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912792" y="4806578"/>
        <a:ext cx="528129" cy="352408"/>
      </dsp:txXfrm>
    </dsp:sp>
    <dsp:sp modelId="{E6F59FE5-E326-473F-834F-C08B09F43B11}">
      <dsp:nvSpPr>
        <dsp:cNvPr id="0" name=""/>
        <dsp:cNvSpPr/>
      </dsp:nvSpPr>
      <dsp:spPr>
        <a:xfrm>
          <a:off x="720078" y="3929120"/>
          <a:ext cx="1884313" cy="1860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Освоение упражнений </a:t>
          </a:r>
          <a:r>
            <a:rPr lang="ru-RU" sz="1400" kern="1200" dirty="0" err="1" smtClean="0"/>
            <a:t>психосаморегу-ляции</a:t>
          </a:r>
          <a:r>
            <a:rPr lang="ru-RU" sz="1400" kern="1200" dirty="0" smtClean="0"/>
            <a:t> состояния</a:t>
          </a:r>
          <a:endParaRPr lang="ru-RU" sz="1400" kern="1200" dirty="0"/>
        </a:p>
      </dsp:txBody>
      <dsp:txXfrm>
        <a:off x="996029" y="4201526"/>
        <a:ext cx="1332411" cy="1315293"/>
      </dsp:txXfrm>
    </dsp:sp>
    <dsp:sp modelId="{EC6750E8-705D-45EF-A9B7-5239442BBE19}">
      <dsp:nvSpPr>
        <dsp:cNvPr id="0" name=""/>
        <dsp:cNvSpPr/>
      </dsp:nvSpPr>
      <dsp:spPr>
        <a:xfrm rot="15279714">
          <a:off x="1086648" y="3364200"/>
          <a:ext cx="492179" cy="58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1180003" y="3552866"/>
        <a:ext cx="344525" cy="352408"/>
      </dsp:txXfrm>
    </dsp:sp>
    <dsp:sp modelId="{11BB3FFC-CBA5-4CC8-BE0D-487F5C8CC913}">
      <dsp:nvSpPr>
        <dsp:cNvPr id="0" name=""/>
        <dsp:cNvSpPr/>
      </dsp:nvSpPr>
      <dsp:spPr>
        <a:xfrm>
          <a:off x="144014" y="1626232"/>
          <a:ext cx="1740287" cy="1740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Оптимизацию двигательной деятельности</a:t>
          </a:r>
          <a:endParaRPr lang="ru-RU" sz="1400" kern="1200" dirty="0"/>
        </a:p>
      </dsp:txBody>
      <dsp:txXfrm>
        <a:off x="398873" y="1881091"/>
        <a:ext cx="1230569" cy="1230569"/>
      </dsp:txXfrm>
    </dsp:sp>
    <dsp:sp modelId="{562FAD8E-FEB8-45E3-B61C-883AE68E2F1D}">
      <dsp:nvSpPr>
        <dsp:cNvPr id="0" name=""/>
        <dsp:cNvSpPr/>
      </dsp:nvSpPr>
      <dsp:spPr>
        <a:xfrm rot="19496730">
          <a:off x="1796850" y="995917"/>
          <a:ext cx="694628" cy="58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1812831" y="1163988"/>
        <a:ext cx="518424" cy="35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57992-6971-4536-9533-6EADF603E856}">
      <dsp:nvSpPr>
        <dsp:cNvPr id="0" name=""/>
        <dsp:cNvSpPr/>
      </dsp:nvSpPr>
      <dsp:spPr>
        <a:xfrm>
          <a:off x="308591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50FE2-99CD-4298-87FA-BDA5FBB303E5}">
      <dsp:nvSpPr>
        <dsp:cNvPr id="0" name=""/>
        <dsp:cNvSpPr/>
      </dsp:nvSpPr>
      <dsp:spPr>
        <a:xfrm>
          <a:off x="1145496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C2BEB-95E4-4679-9B42-5B94784D3B09}">
      <dsp:nvSpPr>
        <dsp:cNvPr id="0" name=""/>
        <dsp:cNvSpPr/>
      </dsp:nvSpPr>
      <dsp:spPr>
        <a:xfrm>
          <a:off x="1228774" y="3448783"/>
          <a:ext cx="948641" cy="1077179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Принцип резонанса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8774" y="3448783"/>
        <a:ext cx="948641" cy="1077179"/>
      </dsp:txXfrm>
    </dsp:sp>
    <dsp:sp modelId="{D1DD8B23-5315-4A55-8D69-2513EC032940}">
      <dsp:nvSpPr>
        <dsp:cNvPr id="0" name=""/>
        <dsp:cNvSpPr/>
      </dsp:nvSpPr>
      <dsp:spPr>
        <a:xfrm>
          <a:off x="2047068" y="2499236"/>
          <a:ext cx="260695" cy="26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34D4C-EE5F-4AB9-A484-186CB9994E68}">
      <dsp:nvSpPr>
        <dsp:cNvPr id="0" name=""/>
        <dsp:cNvSpPr/>
      </dsp:nvSpPr>
      <dsp:spPr>
        <a:xfrm>
          <a:off x="2177416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Принцип использования комментариев;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7416" y="2629584"/>
        <a:ext cx="1202095" cy="1896378"/>
      </dsp:txXfrm>
    </dsp:sp>
    <dsp:sp modelId="{79E8BAF4-CF82-4A18-BA59-3F4B5BC3C3EB}">
      <dsp:nvSpPr>
        <dsp:cNvPr id="0" name=""/>
        <dsp:cNvSpPr/>
      </dsp:nvSpPr>
      <dsp:spPr>
        <a:xfrm>
          <a:off x="3205715" y="1808574"/>
          <a:ext cx="347593" cy="34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BCE13-0E54-4826-892C-5C615B51AF63}">
      <dsp:nvSpPr>
        <dsp:cNvPr id="0" name=""/>
        <dsp:cNvSpPr/>
      </dsp:nvSpPr>
      <dsp:spPr>
        <a:xfrm>
          <a:off x="3379512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Принцип органичности и преемственности в освоении знан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ий;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512" y="1982371"/>
        <a:ext cx="1397617" cy="2543591"/>
      </dsp:txXfrm>
    </dsp:sp>
    <dsp:sp modelId="{9051C3E9-037F-45E3-82E9-44DD1EF7C8F7}">
      <dsp:nvSpPr>
        <dsp:cNvPr id="0" name=""/>
        <dsp:cNvSpPr/>
      </dsp:nvSpPr>
      <dsp:spPr>
        <a:xfrm>
          <a:off x="4552641" y="1269080"/>
          <a:ext cx="448975" cy="44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ED338-A498-4EBF-82AC-6B74B76BFEBB}">
      <dsp:nvSpPr>
        <dsp:cNvPr id="0" name=""/>
        <dsp:cNvSpPr/>
      </dsp:nvSpPr>
      <dsp:spPr>
        <a:xfrm>
          <a:off x="4777129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Принцип активности</a:t>
          </a:r>
          <a:endParaRPr lang="ru-RU" sz="1200" kern="1200" dirty="0"/>
        </a:p>
      </dsp:txBody>
      <dsp:txXfrm>
        <a:off x="4777129" y="1493567"/>
        <a:ext cx="1448308" cy="3032395"/>
      </dsp:txXfrm>
    </dsp:sp>
    <dsp:sp modelId="{8A4D9789-7608-4948-A2B2-E3761C331552}">
      <dsp:nvSpPr>
        <dsp:cNvPr id="0" name=""/>
        <dsp:cNvSpPr/>
      </dsp:nvSpPr>
      <dsp:spPr>
        <a:xfrm>
          <a:off x="5939396" y="908813"/>
          <a:ext cx="572081" cy="572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D32F6-3317-4356-8D29-7217A0E71356}">
      <dsp:nvSpPr>
        <dsp:cNvPr id="0" name=""/>
        <dsp:cNvSpPr/>
      </dsp:nvSpPr>
      <dsp:spPr>
        <a:xfrm>
          <a:off x="6101788" y="1194854"/>
          <a:ext cx="1695606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Принцип наследования и индивидуализации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1788" y="1194854"/>
        <a:ext cx="1695606" cy="333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физкультурно-оздоровительной работы в условиях реализации ФГОС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Янова Анастасия Геннадьевна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д/с 4 «Чиполлино»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определяет физическое развитие детей как приобретение опыта в следующих видах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Двигательной, в том числе связанной с выполнением упражнений, направленных на развитие таких физических качеств, как координация и гибкость;</a:t>
            </a:r>
          </a:p>
          <a:p>
            <a:pPr marL="0" lvl="0" indent="452438"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с правильным, не нанося ущерба организму выполнением основных движений (ходьба, мягкие прыжки, повороты в обе стороны), формирование начал представлений о некоторых видах спорта, овладение подвижными играми с правилами;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Становление целенаправленности и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двигательной сфере;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Усвоение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*Одним из путей решения является комплексный подход к оздоровлению детей через использование здоровьесберегающих технологий, без которых немыслим педагогический процесс современного детского сада. Их внедрение строится на формировании осознанного отношения ребенка к своему здоровью, которое, в свою очередь, должно стать системообразующим фактором модернизации оздоровительной деятельности современного детского сада.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87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основным направлениям оздоровительной деятельности в дошкольном образовательном учреждении следует отнести: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679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83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Система общеоздоровительных мероприятий включает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475021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629022"/>
              </p:ext>
            </p:extLst>
          </p:nvPr>
        </p:nvGraphicFramePr>
        <p:xfrm>
          <a:off x="1475656" y="908720"/>
          <a:ext cx="66247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1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Таким образом, любую педагогическую деятельность следует начинать только после того, как будет получена информация о состоянии здоровья и уровне физического развития каждого ребенка.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проведении оздоровительных мероприятий должны быть усилены их психолого-педагогические аспекты. Это предполагает воспитание у детей осознанного отношения к своему здоровью и выработку автоматизированных навыков заботы о своем теле.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8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800" b="1" dirty="0" err="1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+mj-lt"/>
              <a:buAutoNum type="arabicParenR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здоровья: подвижные и спортивные игры, гимнастика пальчиковая, гимнастика для глаз, гимнастика дыхательная, гимнастика бодрящая, гимнастика корригирующая, гимнастика ортопедическая.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+mj-lt"/>
              <a:buAutoNum type="arabicParenR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жизни: Физкультурное занятие, проблемно-игровые (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игротреннинги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коммуникативные игры, занятия из серии </a:t>
            </a:r>
            <a:r>
              <a:rPr lang="tt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tt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самомассаж, точечный самомассаж.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Font typeface="+mj-lt"/>
              <a:buAutoNum type="arabicParenR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технологии: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технологии музыкального воздействия,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технологии воздействия цветом, технологии коррекции поведения,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фонетическая и логопедическая ритмика.</a:t>
            </a: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endParaRPr lang="ru-RU" sz="1800" dirty="0">
              <a:solidFill>
                <a:prstClr val="black"/>
              </a:solidFill>
              <a:latin typeface="Corbel"/>
            </a:endParaRP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9750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*Таким образом, очень важно, чтобы каждая из рассмотренных технологий имела оздоровительную направленность, а используемая в комплексе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здо-ровьесберегающая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деятельность в итоге сформировала бы у ребенка стойкую мотивацию на здоровый образ жизни, полноценное и неосложненное 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7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в работе ДОУ здоровьесберегающих педагогических технологий повысит результативность воспитательно-образовательного процесса, сформирует у педагогов и родителей ценностные ориентации, направленные на сохранение и укрепление здоровья воспитанников, если будут созданы условия для возможности корректировки технологий, в зависимости от конкретных условий и специализации ДОУ; если, опираясь на статистический мониторинг здоровья детей, будут внесены необходимые поправки в интенсивность технологических воздействий, обеспечен индивидуальный подход к каждому ребенку; будут сформированы положительные мотивации у педагогов ДОУ и родителей детей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59363"/>
            <a:ext cx="30480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основным принципам семейного воспитания </a:t>
            </a:r>
            <a:r>
              <a:rPr lang="ru-RU" sz="39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относятся: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731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1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принципов семейного воспитания в практике дошкольного образования и особенно в физкультурно-оздоровительной работе требует организации системы специальных проблемных педагогических ситуаций. Суть их не в передаче знаний о здоровом образе жизни или обучении уходу за своим телом или физическим упражнениям, а в характере организуемой деятельности, в характере комментариев взрослого, в возможности продемонстрировать детьми своих растущих возможностей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должен осознать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он удовлетворение от физкультурной деятельности;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Ожидал ли он конкретных результатов и добился ли их;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Удовлетворен ли он этими результатами;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чем он видит смысл своей деятельности;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Отличается ли ситуация, в которой он сейчас находится, от той, в которой он был в прошлый 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словами, следует постоянно работать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собственными смыслами ребенка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помогая ему осознавать себя как человека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своими намерениями, целями, желаниями,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симпатиями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антипатиями,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 наделенного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способностями чувствовать, мыслить,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выстраивать свою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888432" cy="229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7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202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Mongolian Baiti" pitchFamily="66" charset="0"/>
              </a:rPr>
              <a:t>ВЫВОДЫ</a:t>
            </a:r>
            <a:endParaRPr kumimoji="0" lang="ru-RU" sz="32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Mongolian Baiti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7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Разумеется, в три-четыре года такая мыслительная деятельность ребенку еще не под силу. Но это не означает, что начинать ее следует в старшем дошкольном возрасте. Каждый раз после физкультурного занятия, водной процедуры, игры, гимнастики и т.п. следует спрашивать малышей о том, понравилось ли им заниматься, хорошо ли они себя чувствовали, не устали ли они и т.п. Ведь именно так и делают каждый раз их родители. А через некоторое время, например, вечером, попросить рассказать о том, чем они занимались днем. Если подобная работа ведется в системе, то постепенно малыши научаются запоминать свои действия, размышлять над 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 данной оздоровительной работы закрепляется в виде устойчивого, константного, целостного психосоматического состояния, которое может воспроизводиться в режиме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саморазвития.  Это, собственно и есть - прижизненно сформированное здоровье, здоровье, которое педагогически и психологически культивируется на базе определенного медицинского обеспечения.</a:t>
            </a:r>
          </a:p>
          <a:p>
            <a:pPr indent="53975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15" y="4948649"/>
            <a:ext cx="3897732" cy="187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89" y="2737731"/>
            <a:ext cx="6316347" cy="385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Здоровье – необходимое условие активной и нормальной жизнедеятельности человека. Известный русский писатель и врач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В.Вересаев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особенно точно оценил роль здоровья в жизни человека: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ним ничего не страшно, никакие испытания, его потерять – значит потерять всё; без него нет свободы, нет независимости, человек становится рабом окружающих людей и обстановки; оно – высшее и необходимое благо, а между тем удержать его так трудно!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Новая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психология человека нашего тысячелетия – это здоровый образ жизни. Сущность и функции здорового образа жизни отличаются от традиционных представлений о здоровье индивида. Обеспечить его может только сам человек.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fitnes-dlya-det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3534719"/>
            <a:ext cx="5832648" cy="293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26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Назовем те черты, которые характеризуют это направление в общем и целом: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2267744" y="1430779"/>
            <a:ext cx="2196244" cy="2358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55976" y="1430779"/>
            <a:ext cx="108012" cy="1638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>
            <a:off x="4463988" y="1430779"/>
            <a:ext cx="1476164" cy="3510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4463988" y="1430779"/>
            <a:ext cx="1980220" cy="819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67544" y="3645024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его центре лежат представления о развитии здоровья ребенка.</a:t>
            </a:r>
          </a:p>
        </p:txBody>
      </p:sp>
      <p:sp>
        <p:nvSpPr>
          <p:cNvPr id="19" name="Овал 18"/>
          <p:cNvSpPr/>
          <p:nvPr/>
        </p:nvSpPr>
        <p:spPr>
          <a:xfrm>
            <a:off x="3059832" y="3068960"/>
            <a:ext cx="221054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рассматривается в качестве атрибута не организма, а личности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932040" y="4941168"/>
            <a:ext cx="22322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обогащения психофизиологических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возможностей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652120" y="2249868"/>
            <a:ext cx="2952328" cy="2403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отдельной оздоровительной меры закрепляется в виде устойчивого, целостного психосоматического состояния, которое далее может воспроизводиться в режиме саморазвития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последнее десятилетие наметилась тенденция к ухудшению здоровья детского населения: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55576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55576" y="3356992"/>
            <a:ext cx="3528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44475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50355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835696" y="1884824"/>
            <a:ext cx="6336704" cy="1328152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  <a:latin typeface="Corbel"/>
              </a:rPr>
              <a:t>климатические и природные условия (перепады атмосферного давления, температуры, высокая влажность воздуха, частые столкновения атмосферных фронтов);</a:t>
            </a:r>
            <a:endParaRPr lang="ru-RU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716016" y="3120186"/>
            <a:ext cx="2880320" cy="981834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  <a:latin typeface="Corbel"/>
              </a:rPr>
              <a:t>экологические проблемы;</a:t>
            </a:r>
            <a:endParaRPr lang="ru-RU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733984" y="4102020"/>
            <a:ext cx="3126048" cy="91115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  <a:latin typeface="Corbel"/>
              </a:rPr>
              <a:t>неудовлетворительное экономическое положение;</a:t>
            </a:r>
            <a:endParaRPr lang="ru-RU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066822" y="4932190"/>
            <a:ext cx="6105578" cy="137713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  <a:latin typeface="Corbel"/>
              </a:rPr>
              <a:t>медицинские показатели (высокий уровень хронических заболеваний, нарушений осанки и сколиоза, респираторные заболевания).</a:t>
            </a:r>
            <a:endParaRPr lang="ru-RU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8936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lvl="0" indent="53975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целом современные подходы к организации физкультурно-оздоровительной работы в ДОУ определились, сложился системный подход к организации этой деятельности. 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Но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любая система не прослужит достаточно эффективно и долго, если не будет совершенствоваться, обновляться, модернизироваться.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437112"/>
            <a:ext cx="3857652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98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Оснований для модернизации содержания физкультурно-оздоровительной работы в ДОУ достаточно много.</a:t>
            </a:r>
            <a:br>
              <a:rPr lang="ru-RU" sz="24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главными считаются следующие:</a:t>
            </a:r>
            <a:endParaRPr lang="ru-RU" sz="2400" dirty="0"/>
          </a:p>
        </p:txBody>
      </p:sp>
      <p:pic>
        <p:nvPicPr>
          <p:cNvPr id="4" name="Объект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149080"/>
            <a:ext cx="1619250" cy="2047875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912442">
            <a:off x="1467323" y="2030551"/>
            <a:ext cx="2146460" cy="210220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Необходимость становления у человека уже с детских лет позиции созидателя в отношении своего здоровья и здоровья окружающих;</a:t>
            </a:r>
            <a:endParaRPr lang="ru-RU" dirty="0"/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0232" y="4005064"/>
            <a:ext cx="1714512" cy="2521917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 rot="19947524">
            <a:off x="5042713" y="1941506"/>
            <a:ext cx="2312236" cy="2291591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Необходимость преодоления узкоспециализированных подходов в организации оздоровительной деятельности и физического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29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укреплении и сохранении собственного здоровья определяющая роль принадлежит самому человеку. С этим неразрывно связано и его умение оценивать своё здоровье и свои физические возможности. Эффективность самооценки здоровья прямым образом зависит от знания себя. Оно для дошкольного возраста предусматривает: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712968" cy="4032448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 гигиены и ухода за своим телом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опасных факторов риска для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здоровья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жизни;</a:t>
            </a:r>
          </a:p>
          <a:p>
            <a:pPr lvl="1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о том, как устроен человек, какие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органы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нуждаются 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особой защите;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о своём физическом развитии,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физической подготовленности.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425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18097"/>
            <a:ext cx="8928992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Необходимость преодоления узкоспециализированных подходов к сохранению и укреплению здоровья детей является одной из важнейших задач на современном этапе модернизации дошкольного образования. В дошкольном учреждении должен осуществляться комплексный подход в оздоровлении детей. Организация лечебно-профилактической работы, проведение физкультурных занятий,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просвещение воспитанников должны идти одновременно, рука об руку.</a:t>
            </a: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другим основаниям модернизации содержания физкультурно-оздоровительной деятельности являются новейшие исследования в области педиатрии, спортивной медицины,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валеологии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психологии здоровья. В свете этих исследований многие технологии физического воспитания и лечебно-профилактической работы должны быть пересмотрены.</a:t>
            </a: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Таким образом, сохранение и укрепление здоровья воспитанников, как основная задача дошкольного образовательного учреждения, должно базироваться на осознанном отношении ребенка к своему здоровью, которое, в свою очередь, должно стать системообразующим фактором модернизированной физкультурно-оздоровительной деятельности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>
              <a:spcBef>
                <a:spcPts val="600"/>
              </a:spcBef>
              <a:buClr>
                <a:srgbClr val="B83D68"/>
              </a:buClr>
              <a:buSzPct val="8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330356"/>
            <a:ext cx="4526244" cy="25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6569"/>
            <a:ext cx="8784976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Модернизация содержания физкультурно-оздоровительной работы дошкольного учреждения связана с разработкой особого междисциплинарного научно-практического направления, которое доктор психологических наук, директор Института дошкольного образования и семейного воспитания РАО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В.Т.Кудрявцев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назвал развивающей педагогикой оздоровления. Основные идеи педагогики оздоровления реализуются в Программе развития двигательной активности и оздоровительной работы с детьми 4-7 лет, а её ключевым принципом является индивидуально-дифференцированный подход. К числу других основных принципов педагогики оздоровления относятся:</a:t>
            </a:r>
          </a:p>
          <a:p>
            <a:pPr algn="ctr"/>
            <a:endParaRPr lang="ru-RU" sz="2000" kern="0" dirty="0" smtClean="0"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осмысленной моторики;</a:t>
            </a:r>
          </a:p>
          <a:p>
            <a:endParaRPr lang="ru-RU" sz="2000" dirty="0"/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закрепление целостного позитивного психосоматического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состояния при выполнении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различных видов деятельности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формирование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детей способности к содействию и сопереживанию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6159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6159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" y="4733916"/>
            <a:ext cx="6159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31862"/>
            <a:ext cx="6159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04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1376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Модернизация физкультурно-оздоровительной работы в условиях реализации ФГОС</vt:lpstr>
      <vt:lpstr>Здоровье – необходимое условие активной и нормальной жизнедеятельности человека. Известный русский писатель и врач В.Вересаев особенно точно оценил роль здоровья в жизни человека:  « С ним ничего не страшно, никакие испытания, его потерять – значит потерять всё; без него нет свободы, нет независимости, человек становится рабом окружающих людей и обстановки; оно – высшее и необходимое благо, а между тем удержать его так трудно!»           Новая психология человека нашего тысячелетия – это здоровый образ жизни. Сущность и функции здорового образа жизни отличаются от традиционных представлений о здоровье индивида. Обеспечить его может только сам человек. </vt:lpstr>
      <vt:lpstr>Презентация PowerPoint</vt:lpstr>
      <vt:lpstr>В последнее десятилетие наметилась тенденция к ухудшению здоровья детского населения:</vt:lpstr>
      <vt:lpstr>  </vt:lpstr>
      <vt:lpstr>Оснований для модернизации содержания физкультурно-оздоровительной работы в ДОУ достаточно много. Но главными считаются следующие:</vt:lpstr>
      <vt:lpstr>В укреплении и сохранении собственного здоровья определяющая роль принадлежит самому человеку. С этим неразрывно связано и его умение оценивать своё здоровье и свои физические возможности. Эффективность самооценки здоровья прямым образом зависит от знания себя. Оно для дошкольного возраста предусматривает:</vt:lpstr>
      <vt:lpstr>Презентация PowerPoint</vt:lpstr>
      <vt:lpstr>Презентация PowerPoint</vt:lpstr>
      <vt:lpstr>ФГОС определяет физическое развитие детей как приобретение опыта в следующих видах деятельности:</vt:lpstr>
      <vt:lpstr>К основным направлениям оздоровительной деятельности в дошкольном образовательном учреждении следует отнести:</vt:lpstr>
      <vt:lpstr>Система общеоздоровительных мероприятий включает</vt:lpstr>
      <vt:lpstr>Презентация PowerPoint</vt:lpstr>
      <vt:lpstr>Современные здоровьесберегающие технологии.</vt:lpstr>
      <vt:lpstr>Презентация PowerPoint</vt:lpstr>
      <vt:lpstr>К основным принципам семейного воспитания относятся: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физкультурно-оздоровительной работы в условиях реализации ФГОС</dc:title>
  <dc:creator>ПК</dc:creator>
  <cp:lastModifiedBy>ПК</cp:lastModifiedBy>
  <cp:revision>69</cp:revision>
  <dcterms:created xsi:type="dcterms:W3CDTF">2020-10-13T04:40:24Z</dcterms:created>
  <dcterms:modified xsi:type="dcterms:W3CDTF">2020-10-16T06:51:23Z</dcterms:modified>
</cp:coreProperties>
</file>