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6" r:id="rId3"/>
    <p:sldId id="264" r:id="rId4"/>
    <p:sldId id="265" r:id="rId5"/>
    <p:sldId id="267" r:id="rId6"/>
    <p:sldId id="263" r:id="rId7"/>
    <p:sldId id="268" r:id="rId8"/>
    <p:sldId id="287" r:id="rId9"/>
    <p:sldId id="277" r:id="rId10"/>
    <p:sldId id="288" r:id="rId11"/>
    <p:sldId id="289" r:id="rId12"/>
    <p:sldId id="292" r:id="rId13"/>
    <p:sldId id="293" r:id="rId14"/>
    <p:sldId id="296" r:id="rId15"/>
    <p:sldId id="295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7" autoAdjust="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95344-B4E8-44AD-A439-42788B315D9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DD568-DDFE-45D7-8A0E-2435E14C4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5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D568-DDFE-45D7-8A0E-2435E14C46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0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98"/>
            <a:ext cx="9175189" cy="68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28792" cy="22322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ВЗАИМОДЕЙСТВИЕ ИНСТРУКТОРА ПО ФИЗИЧЕСКОЙ КУЛЬТУРЕ И ВОСПИТАТЕЛЯ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8043" y="5848968"/>
            <a:ext cx="385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1026" name="Picture 2" descr="D:\Desktop\Настя\фото физра\DSCN0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3594"/>
            <a:ext cx="5472608" cy="35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2760" cy="65722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образом,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обязанностей при совместной работе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инструктора по физической культуре и воспитателя может быть следующим: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занимается с ослабленными детьми, воспитатель с остальными (и наоборот);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занимается с отстающими по физической подготовленности детьми, воспитатель с остальными (и наоборот);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проводит с каждым ребенком образовательную деятельность по физическому развитию в индивидуальной форме, воспитатель занимается со всеми детьми спокойной двигательной деятельностью;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работает с подгруппами детей, готовя их к творческим выступлениям, воспитатель отрабатывает движения на спортивных снарядах с другой подгруппой;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занимается с более успешными детьми, воспитатель с остальными;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и воспитатель занимаются со всей группой, если движения освоены всеми детьми, и придумывают все новые и новые комбинации движений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Предложенные варианты можно использовать в зависимости от конкретной ситуации, возможностей и возраста детей, поставленных целей и задач, решаемых в ходе образовательной деятельности по физическому развитию.</a:t>
            </a:r>
            <a:r>
              <a:rPr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362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595158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совместного проведения занятия физической культурой деятельность воспитателя не заканчивается. Новые двигательные навыки он закрепляет с детьми при проведении индивидуальной работы (в течение дня в часы игр и прогулок). Следуя рекомендациям инструктора по физической культуре, воспитатель организует индивидуальную работу с детьми, отстающими в усвоении программного материала, активизирует малоподвижных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ослабленных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дошкольников. 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совершенствования двигательных навыков воспитатель в тесном контакте с инструктором по физической культуре организует в группах и на территории ДОУ двигательную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предметро-развивающую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среду, при этом учитываются возрастные особенности детей и их интересы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свою очередь инструктор по физической культуре должен оказывать помощь воспитателям по различным вопросам физического развития дошкольников:  подбирать упражнения для утренней гимнастики, физкультминуток, бодрящей гимнастики, организовывать игры на прогулке, а также самостоятельную двигательную деятельность воспитанников в группе и на прогулке; оформлять рекомендации для родителей по организации двигательной деятельности детей в семье. 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639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физкультурных досугов, праздников,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дней здоровья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других массовых мероприятий воспитатель - незаменимый помощник инструктора по физической культуре. Любой праздник представляет собой сложный процесс, состоящий из нескольких этапов: подготовки (составление сценария, распределение ролей и обязанностей между участниками, подбор музыкального сопровождения, оформление площадки или зала,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эмблем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т. п.), проведения и подведения итогов.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Возглавлять подготовительную работу может инструктор по физической культуре, а воспитатель окажет ему ощутимую помощь на каждом из перечисленных этапов или возьмет на себя ответственность за подготовку одного из 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нашем саду воспитатели вместе с детьми и родителями изготавливают необходимые для проведения мероприятия атрибуты: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плакаты,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эмблемы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грамоты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участников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т. п.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 активно принимают в этом участие.</a:t>
            </a:r>
            <a:r>
              <a:rPr lang="ru-RU" sz="2000" dirty="0">
                <a:latin typeface="Franklin Gothic Demi Cond" pitchFamily="34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воспитателя - вовлечь детей в процесс подготовки к празднику, поддерживать их инициативу, предоставляя им возможность ощущать себя полноправными участниками мероприятия.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381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часть праздника, направленная на решение его главной задачи, наполняется соответствующим двигательным содержанием: играми, соревнованиями,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эстафетами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Ответственным за это является инструктор по физической культуре.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Если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мероприятие носит массовый характер, то у специалиста должно быть несколько помощников из числа воспитателей, которые будут расставлять и убирать инвентарь, обеспечивать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сопровождение, вручать подарки. Кроме того, воспитатели могут выступать в роли полноправных участников мероприятия: стать героями, играть с детьми, стимулировать активность родителей.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подход к организации физкультурных досугов и праздников предоставляет дошкольникам возможность проявить активность, инициативу, самостоятельность, творчество, что благотворно влияет на развитие их способностей и личностных качеств.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62712" cy="5880716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взаимодействия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демонстрирует профессиональную взаимосвязь всех специалистов дошкольного учреждения в работе с ребёнком.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Правильное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обеспечивает необходимую повторяемость и закрепление материала в разных видах деятельности детей и в различных ситуациях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эффективность физкультурно-оздоровительной работы в ДОУ напрямую зависит от взаимодействия и взаимопонимания,  всего педагогического коллектива. Только совместными усилиями можно решить поставленные задачи, а значит, рассчитывать на положительные результаты своего труда</a:t>
            </a:r>
            <a:r>
              <a:rPr lang="ru-RU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br>
              <a:rPr lang="ru-RU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30664" cy="6311624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«Чтобы сделать ребенка умным и рассудительным, сделайте его крепким и здоровым: пусть он действует, бегает, кричит, пусть находится в постоянном движении»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Жан-Жак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Руссо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esktop\Настя\ФОТО\физ - ра фото\DSCN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6" y="1556792"/>
            <a:ext cx="3648405" cy="26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ktop\Настя\ФОТО\физ - ра фото\IMG_20150112_105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8" y="4057228"/>
            <a:ext cx="4378769" cy="262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esktop\Настя\ФОТО\физ - ра фото\IMG_20150112_104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75" y="2139252"/>
            <a:ext cx="4628193" cy="30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esktop\Настя\фото физра\S108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10" y="4320099"/>
            <a:ext cx="4392488" cy="24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098637">
            <a:off x="408481" y="1094983"/>
            <a:ext cx="4656732" cy="2115991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8" descr="http://www.wallpage.ru/imgbig/wallpapers_43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84801"/>
            <a:ext cx="5112568" cy="312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3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332656"/>
            <a:ext cx="8229600" cy="652534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Franklin Gothic Demi Cond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Franklin Gothic Demi Cond" pitchFamily="34" charset="0"/>
              </a:rPr>
              <a:t>  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Современное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общество предъявляет высокие требования к работе дошкольных образовательных учреждений, призванных заложить основы крепкого здоровья и гармоничного развития личности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дошкольного воспитания: создать каждому дошкольнику все условия для наиболее полного раскрытия и реализации его неповторимого, специфического возрастного потенциала.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в дошкольном возрасте формируются жизненно важные базовые, локомоторные навыки и умения, создается фундамент двигательного опыта, осваивается азбука движений, из элементов которой в последствии формируется вся двигательная деятельность человека.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ребенка закладываются основы здоровья, долголетия, всесторонней двигательной подготовленности и гармоничного физического развития. 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Franklin Gothic Demi Cond" pitchFamily="34" charset="0"/>
              </a:rPr>
              <a:t/>
            </a:r>
            <a:br>
              <a:rPr lang="ru-RU" sz="1800" dirty="0">
                <a:latin typeface="Franklin Gothic Demi Cond" pitchFamily="34" charset="0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Desktop\Настя\фото физра\IMG_20170505_120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85577"/>
            <a:ext cx="2232248" cy="26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Настя\фото физра\IMG_20150112_103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4113000" cy="24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9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\Pictures\волебо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748516"/>
            <a:ext cx="2141968" cy="148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46688" cy="6095030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 здоровья, жизнерадостности детей зависит их духовная жизнь, мировоззрение, умственное развитие, прочность в знаниях, вера в свои силы. Поэтому крайне важно организовать занятия физической культурой именно в дошкольном детстве, что позволит растущему организму накопить силы и развить физические качества, что в дальнейшем обеспечит всестороннее гармоничное развитие личности.»</a:t>
            </a:r>
            <a:b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движениях свойственна маленькому ребенку. Окружающие его взрослые должны всеми доступными и разнообразными средствами помочь ему полюбить прекрасный мир движений, испытать радость от достигнутых усилий при овладении каким-либо из них – промчаться на лыжах, коньках, научиться свободно владеть мячом, уверенно чувствовать себя в воде и т. 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813816"/>
            <a:ext cx="8229600" cy="58298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0042"/>
            <a:ext cx="78581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активность способствует нормальному развитию центральной нервной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системы, улучшению памяти, процессов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нормализации эмоционально-мотивационной сферы, улучшению сна, возрастанию возможностей не только в физической, но и в умственной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 необходимы для повышения мышечной активности, совершенствования двигательных процессов и навыков, улучшения осанки, предупреждения развития плоскостопия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Активность – основа развития, а гармоничное развитие невозможно без физического воспитания.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физического воспитания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детском саду - подготовка ребенка к жизни, труду, овладения определенным запасом двигательных навыков и умений в момент поступления в школу, которые помогут более успешно усвоить школьную программу на последующих этапах обучения, проявления интереса к самостоятельным занятиям физическими упражнениями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начальных представлений о здоровом образе жизни.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Преемственность  детского сада и школы - последовательная передача чего либо от одного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другому.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 по физкультуре – это основная форма организации физического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детском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429132"/>
            <a:ext cx="2144851" cy="21543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813816"/>
            <a:ext cx="7615760" cy="604418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того чтобы физкультурная деятельность прошла эффективно необходимы слаженные действия 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инструктора по физической культуре и воспитателя.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Однако зачастую воспитатель просто присутствует на мероприятии, не проявляя интереса к происходящему. 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объясняют это тем, что если в ДОУ есть инструктор по физической культуре, то именно он и отвечает за физическое развитие дошкольников и организацию соответствующих занятий или досугов.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показывает практика, многие воспитатели не знают, чем они могут быть полезны в процессе проведения физкультурно-оздоровительных мероприятий. Между тем от активного участия воспитателя, его взаимопонимания и взаимодействия с инструктором по физической культуре зависит конечный результат и достижение таких целей, как повышение двигательной активности детей, формирование у них двигательной культуры, положительного эмоционального настроя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46688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использование сюрпризного момента является приоритетным в работе с детьми дошкольного возраста, то для воспитателя содержание предстоящего мероприятия должно быть заранее известно. Для этого накануне инструктор по физической культуре должен ознакомить его с содержанием занятия физической культурой или досуга, обсудить организационные моменты. 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Конечно, организует и проводит мероприятие специалист.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задача воспитателя - помогать инструктору по физической культуре, осуществлять страховку дошкольников, следить за качеством выполнения упражнений и дисциплиной, а также проводить индивидуальную работу с ослабленными детьми.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 педагогу предъявляются те же требования, что и к дошкольникам: обязательное наличие физкультурной формы и соответствующей обуви.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позволит воспитателю быть свободным в движениях, благодаря чему он сможет включиться в образовательную деятельность по физическому развитию.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Franklin Gothic Demi Cond" pitchFamily="34" charset="0"/>
              </a:rPr>
              <a:t/>
            </a:r>
            <a:br>
              <a:rPr lang="ru-RU" dirty="0">
                <a:latin typeface="Franklin Gothic Demi Cond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Franklin Gothic Demi Cond" pitchFamily="34" charset="0"/>
              </a:rPr>
              <a:t/>
            </a:r>
            <a:br>
              <a:rPr lang="ru-RU" dirty="0">
                <a:latin typeface="Franklin Gothic Demi Cond" pitchFamily="34" charset="0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D:\Desktop\Настя\ФОТО\азбука фото\DSCN0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70060"/>
            <a:ext cx="2736304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Настя\ФОТО\Фото проект\игры нашего двора\IMG_6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70060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813816"/>
            <a:ext cx="8229600" cy="582989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в ходе 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вводной части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 физической культурой воспитатель может вместе с детьми под руководством специалиста выполнить запланированные виды ходьбы и бега.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основной части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занятия физической культурой, во время выполнения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упражнений, дошкольники должны усвоить показанное инструктором по физической культуре движение и действовать в соответствии с образцом так же ловко и технически правильно. Функция воспитателя на данном этапе - оказание индивидуальной помощи ребенку, который в ней нуждается. Педагог может помочь ему принять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правильное исходное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или исправить неверно выполненное движение.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дети выполняют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 в колоннах, то инструктор по физической культуре контролирует правильность выполнения упражнений в передних рядах, а воспитатель - в задних. Также воспитатель может помочь специалисту расставить необходимый спортивный инвентарь и убрать его после выполнения детьми упражнений. Как известно, существуют разные способы организации детей во время проведения занятий физической культурой: фронтальный, групповой, индивидуальный, круговой тренировки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476672"/>
            <a:ext cx="8229600" cy="638132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использовании каждого из них функции педагогов также могут быть распределены.</a:t>
            </a:r>
            <a:r>
              <a:rPr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фронтальном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способе</a:t>
            </a:r>
            <a:r>
              <a:rPr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одинаковые для всех упражнения выполняются сразу всеми детьми. И специалист, и воспитатель следят за правильностью выполнения упражнений и осанкой дошкольников.</a:t>
            </a:r>
            <a:r>
              <a:rPr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групповом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способе</a:t>
            </a:r>
            <a:r>
              <a:rPr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дети распределяются на группы, каждая из которых выполняет свое задание. При этом инструктор по физической культуре занимается с одной группой, а воспитатель с другой.</a:t>
            </a:r>
            <a:r>
              <a:rPr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Индивидуальный способ</a:t>
            </a:r>
            <a:r>
              <a:rPr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выполнении отдельных упражнений каждым занимающимся самостоятельно. Ценность индивидуального выполнения в том, что оно позволяет обратить внимание каждого ребенка на качество движения. Задача специалиста и воспитателя - помочь ему увидеть недостатки, а при необходимости прийти на помощь в нужный момент.</a:t>
            </a:r>
            <a:r>
              <a:rPr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круговой тренировки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занятиях физической культурой воспитатель и инструктор по физической культуре делят "станции" между собой, следят за качеством и обеспечивают безопасность выполнения упражнений, осуществляют при необходимости страховку. Зная индивидуальные возможности каждого ребенка, воспитателю необходимо расположиться так, чтобы оказать ему в нужный момент помощь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784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46" y="548680"/>
            <a:ext cx="8229600" cy="602359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проведения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подвижных игр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воспитатель, как и инструктор по физической культуре, должен знать игру, заранее усвоить ее правила и выучить с детьми слова, если они предусмотрены. Участие воспитателя в подвижных играх и игровых упражнениях улучшает эмоциональный настрой дошкольников, оказывает положительное влияние на повышение уровня 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заключительной части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физической культурой при подведении специалистом итогов воспитатель также может выразить свое мнение о том, как прошло мероприятие, кто из детей справился с заданием, что им не удалось. 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872" y="4188025"/>
            <a:ext cx="3168725" cy="2376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9" descr="H:\фото\IMG_20150209_10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194" y="3761299"/>
            <a:ext cx="1951701" cy="2803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SC_RU-RU_MS_BlueNatural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MSC_RU-RU_MS_BlueNatural</Template>
  <TotalTime>1898</TotalTime>
  <Words>378</Words>
  <Application>Microsoft Office PowerPoint</Application>
  <PresentationFormat>Экран (4:3)</PresentationFormat>
  <Paragraphs>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MSC_RU-RU_MS_BlueNatural</vt:lpstr>
      <vt:lpstr>ВЗАИМОДЕЙСТВИЕ ИНСТРУКТОРА ПО ФИЗИЧЕСКОЙ КУЛЬТУРЕ И ВОСПИТАТЕЛЯ.</vt:lpstr>
      <vt:lpstr>      Современное общество предъявляет высокие требования к работе дошкольных образовательных учреждений, призванных заложить основы крепкого здоровья и гармоничного развития личности ребенка. Задача дошкольного воспитания: создать каждому дошкольнику все условия для наиболее полного раскрытия и реализации его неповторимого, специфического возрастного потенциала. Именно в дошкольном возрасте формируются жизненно важные базовые, локомоторные навыки и умения, создается фундамент двигательного опыта, осваивается азбука движений, из элементов которой в последствии формируется вся двигательная деятельность человека. У ребенка закладываются основы здоровья, долголетия, всесторонней двигательной подготовленности и гармоничного физического развития.   </vt:lpstr>
      <vt:lpstr>«От здоровья, жизнерадостности детей зависит их духовная жизнь, мировоззрение, умственное развитие, прочность в знаниях, вера в свои силы. Поэтому крайне важно организовать занятия физической культурой именно в дошкольном детстве, что позволит растущему организму накопить силы и развить физические качества, что в дальнейшем обеспечит всестороннее гармоничное развитие личности.» Потребность в движениях свойственна маленькому ребенку. Окружающие его взрослые должны всеми доступными и разнообразными средствами помочь ему полюбить прекрасный мир движений, испытать радость от достигнутых усилий при овладении каким-либо из них – промчаться на лыжах, коньках, научиться свободно владеть мячом, уверенно чувствовать себя в воде и т. д.                </vt:lpstr>
      <vt:lpstr>   </vt:lpstr>
      <vt:lpstr>Для того чтобы физкультурная деятельность прошла эффективно необходимы слаженные действия  инструктора по физической культуре и воспитателя. Однако зачастую воспитатель просто присутствует на мероприятии, не проявляя интереса к происходящему.   Воспитатели объясняют это тем, что если в ДОУ есть инструктор по физической культуре, то именно он и отвечает за физическое развитие дошкольников и организацию соответствующих занятий или досугов.   Как показывает практика, многие воспитатели не знают, чем они могут быть полезны в процессе проведения физкультурно-оздоровительных мероприятий. Между тем от активного участия воспитателя, его взаимопонимания и взаимодействия с инструктором по физической культуре зависит конечный результат и достижение таких целей, как повышение двигательной активности детей, формирование у них двигательной культуры, положительного эмоционального настроя.   </vt:lpstr>
      <vt:lpstr>Если использование сюрпризного момента является приоритетным в работе с детьми дошкольного возраста, то для воспитателя содержание предстоящего мероприятия должно быть заранее известно. Для этого накануне инструктор по физической культуре должен ознакомить его с содержанием занятия физической культурой или досуга, обсудить организационные моменты.  Конечно, организует и проводит мероприятие специалист.  А задача воспитателя - помогать инструктору по физической культуре, осуществлять страховку дошкольников, следить за качеством выполнения упражнений и дисциплиной, а также проводить индивидуальную работу с ослабленными детьми.        К педагогу предъявляются те же требования, что и к дошкольникам: обязательное наличие физкультурной формы и соответствующей обуви.        Это позволит воспитателю быть свободным в движениях, благодаря чему он сможет включиться в образовательную деятельность по физическому развитию.      </vt:lpstr>
      <vt:lpstr>Например, в ходе вводной части занятия  физической культурой воспитатель может вместе с детьми под руководством специалиста выполнить запланированные виды ходьбы и бега.    В основной части занятия физической культурой, во время выполнения общеразвивающих упражнений, дошкольники должны усвоить показанное инструктором по физической культуре движение и действовать в соответствии с образцом так же ловко и технически правильно. Функция воспитателя на данном этапе - оказание индивидуальной помощи ребенку, который в ней нуждается. Педагог может помочь ему принять правильное исходное положение или исправить неверно выполненное движение.    Если дети выполняют общеразвивающие упражнения в колоннах, то инструктор по физической культуре контролирует правильность выполнения упражнений в передних рядах, а воспитатель - в задних. Также воспитатель может помочь специалисту расставить необходимый спортивный инвентарь и убрать его после выполнения детьми упражнений. Как известно, существуют разные способы организации детей во время проведения занятий физической культурой: фронтальный, групповой, индивидуальный, круговой тренировки</vt:lpstr>
      <vt:lpstr>При использовании каждого из них функции педагогов также могут быть распределены.  При фронтальном способе одинаковые для всех упражнения выполняются сразу всеми детьми. И специалист, и воспитатель следят за правильностью выполнения упражнений и осанкой дошкольников.   При групповом способе организации дети распределяются на группы, каждая из которых выполняет свое задание. При этом инструктор по физической культуре занимается с одной группой, а воспитатель с другой.  Индивидуальный способ заключается в выполнении отдельных упражнений каждым занимающимся самостоятельно. Ценность индивидуального выполнения в том, что оно позволяет обратить внимание каждого ребенка на качество движения. Задача специалиста и воспитателя - помочь ему увидеть недостатки, а при необходимости прийти на помощь в нужный момент.  При организации круговой тренировки на занятиях физической культурой воспитатель и инструктор по физической культуре делят "станции" между собой, следят за качеством и обеспечивают безопасность выполнения упражнений, осуществляют при необходимости страховку. Зная индивидуальные возможности каждого ребенка, воспитателю необходимо расположиться так, чтобы оказать ему в нужный момент помощь . </vt:lpstr>
      <vt:lpstr>Во время проведения подвижных игр воспитатель, как и инструктор по физической культуре, должен знать игру, заранее усвоить ее правила и выучить с детьми слова, если они предусмотрены. Участие воспитателя в подвижных играх и игровых упражнениях улучшает эмоциональный настрой дошкольников, оказывает положительное влияние на повышение уровня их двигательной активности.  В заключительной части занятия физической культурой при подведении специалистом итогов воспитатель также может выразить свое мнение о том, как прошло мероприятие, кто из детей справился с заданием, что им не удалось. </vt:lpstr>
      <vt:lpstr> Таким образом, распределение обязанностей при совместной работе инструктора по физической культуре и воспитателя может быть следующим:  специалист занимается с ослабленными детьми, воспитатель с остальными (и наоборот); специалист занимается с отстающими по физической подготовленности детьми, воспитатель с остальными (и наоборот); специалист проводит с каждым ребенком образовательную деятельность по физическому развитию в индивидуальной форме, воспитатель занимается со всеми детьми спокойной двигательной деятельностью; специалист работает с подгруппами детей, готовя их к творческим выступлениям, воспитатель отрабатывает движения на спортивных снарядах с другой подгруппой; специалист занимается с более успешными детьми, воспитатель с остальными; инструктор по физической культуре и воспитатель занимаются со всей группой, если движения освоены всеми детьми, и придумывают все новые и новые комбинации движений.  Предложенные варианты можно использовать в зависимости от конкретной ситуации, возможностей и возраста детей, поставленных целей и задач, решаемых в ходе образовательной деятельности по физическому развитию.  </vt:lpstr>
      <vt:lpstr>После совместного проведения занятия физической культурой деятельность воспитателя не заканчивается. Новые двигательные навыки он закрепляет с детьми при проведении индивидуальной работы (в течение дня в часы игр и прогулок). Следуя рекомендациям инструктора по физической культуре, воспитатель организует индивидуальную работу с детьми, отстающими в усвоении программного материала, активизирует малоподвижных и ослабленных дошкольников.  Для совершенствования двигательных навыков воспитатель в тесном контакте с инструктором по физической культуре организует в группах и на территории ДОУ двигательную предметро-развивающую среду, при этом учитываются возрастные особенности детей и их интересы. В свою очередь инструктор по физической культуре должен оказывать помощь воспитателям по различным вопросам физического развития дошкольников:  подбирать упражнения для утренней гимнастики, физкультминуток, бодрящей гимнастики, организовывать игры на прогулке, а также самостоятельную двигательную деятельность воспитанников в группе и на прогулке; оформлять рекомендации для родителей по организации двигательной деятельности детей в семье.  </vt:lpstr>
      <vt:lpstr>Презентация PowerPoint</vt:lpstr>
      <vt:lpstr>Презентация PowerPoint</vt:lpstr>
      <vt:lpstr> ВЫВОД:   Система взаимодействия наглядно демонстрирует профессиональную взаимосвязь всех специалистов дошкольного учреждения в работе с ребёнком.   Правильное планирование обеспечивает необходимую повторяемость и закрепление материала в разных видах деятельности детей и в различных ситуациях.   Таким образом, эффективность физкультурно-оздоровительной работы в ДОУ напрямую зависит от взаимодействия и взаимопонимания,  всего педагогического коллектива. Только совместными усилиями можно решить поставленные задачи, а значит, рассчитывать на положительные результаты своего труда.      </vt:lpstr>
      <vt:lpstr>«Чтобы сделать ребенка умным и рассудительным, сделайте его крепким и здоровым: пусть он действует, бегает, кричит, пусть находится в постоянном движении»                                                                    Жан-Жак Руссо 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мячи?</dc:title>
  <dc:creator>Админ</dc:creator>
  <cp:lastModifiedBy>ПК</cp:lastModifiedBy>
  <cp:revision>153</cp:revision>
  <dcterms:created xsi:type="dcterms:W3CDTF">2014-03-25T07:09:09Z</dcterms:created>
  <dcterms:modified xsi:type="dcterms:W3CDTF">2020-11-17T06:22:05Z</dcterms:modified>
</cp:coreProperties>
</file>