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8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1E94E2-DD95-87BF-3B42-E080B9A74EA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1E79E8D-0081-1AD7-C60A-70F9143106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FFA3E1E-295A-5CE2-2647-76DE0A4CF5F8}"/>
              </a:ext>
            </a:extLst>
          </p:cNvPr>
          <p:cNvSpPr>
            <a:spLocks noGrp="1"/>
          </p:cNvSpPr>
          <p:nvPr>
            <p:ph type="dt" sz="half" idx="10"/>
          </p:nvPr>
        </p:nvSpPr>
        <p:spPr/>
        <p:txBody>
          <a:bodyPr/>
          <a:lstStyle/>
          <a:p>
            <a:fld id="{DE331DB3-7C22-425E-A313-3461B72910F3}" type="datetimeFigureOut">
              <a:rPr lang="fr-FR" smtClean="0"/>
              <a:t>14/05/2024</a:t>
            </a:fld>
            <a:endParaRPr lang="fr-FR"/>
          </a:p>
        </p:txBody>
      </p:sp>
      <p:sp>
        <p:nvSpPr>
          <p:cNvPr id="5" name="Espace réservé du pied de page 4">
            <a:extLst>
              <a:ext uri="{FF2B5EF4-FFF2-40B4-BE49-F238E27FC236}">
                <a16:creationId xmlns:a16="http://schemas.microsoft.com/office/drawing/2014/main" id="{B159F879-1916-B15A-8C4F-80629A5831D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920F8FA-D99C-E5FE-677A-FF3CCB3ED3B8}"/>
              </a:ext>
            </a:extLst>
          </p:cNvPr>
          <p:cNvSpPr>
            <a:spLocks noGrp="1"/>
          </p:cNvSpPr>
          <p:nvPr>
            <p:ph type="sldNum" sz="quarter" idx="12"/>
          </p:nvPr>
        </p:nvSpPr>
        <p:spPr/>
        <p:txBody>
          <a:bodyPr/>
          <a:lstStyle/>
          <a:p>
            <a:fld id="{3D814413-88C8-410C-B948-832C9ECEB96E}" type="slidenum">
              <a:rPr lang="fr-FR" smtClean="0"/>
              <a:t>‹N°›</a:t>
            </a:fld>
            <a:endParaRPr lang="fr-FR"/>
          </a:p>
        </p:txBody>
      </p:sp>
    </p:spTree>
    <p:extLst>
      <p:ext uri="{BB962C8B-B14F-4D97-AF65-F5344CB8AC3E}">
        <p14:creationId xmlns:p14="http://schemas.microsoft.com/office/powerpoint/2010/main" val="2880600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54994A-A05E-6175-42B4-13A7FB596BF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99C7CD8-6E2E-DB2C-06CA-78C88F447BD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417F52E-20CF-5A7B-EBF1-282FCAB182D3}"/>
              </a:ext>
            </a:extLst>
          </p:cNvPr>
          <p:cNvSpPr>
            <a:spLocks noGrp="1"/>
          </p:cNvSpPr>
          <p:nvPr>
            <p:ph type="dt" sz="half" idx="10"/>
          </p:nvPr>
        </p:nvSpPr>
        <p:spPr/>
        <p:txBody>
          <a:bodyPr/>
          <a:lstStyle/>
          <a:p>
            <a:fld id="{DE331DB3-7C22-425E-A313-3461B72910F3}" type="datetimeFigureOut">
              <a:rPr lang="fr-FR" smtClean="0"/>
              <a:t>14/05/2024</a:t>
            </a:fld>
            <a:endParaRPr lang="fr-FR"/>
          </a:p>
        </p:txBody>
      </p:sp>
      <p:sp>
        <p:nvSpPr>
          <p:cNvPr id="5" name="Espace réservé du pied de page 4">
            <a:extLst>
              <a:ext uri="{FF2B5EF4-FFF2-40B4-BE49-F238E27FC236}">
                <a16:creationId xmlns:a16="http://schemas.microsoft.com/office/drawing/2014/main" id="{40A50FD8-43E1-6037-F44A-37ADD241F32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D0D6BE6-E18B-9C98-7147-1CDA6EDE01A0}"/>
              </a:ext>
            </a:extLst>
          </p:cNvPr>
          <p:cNvSpPr>
            <a:spLocks noGrp="1"/>
          </p:cNvSpPr>
          <p:nvPr>
            <p:ph type="sldNum" sz="quarter" idx="12"/>
          </p:nvPr>
        </p:nvSpPr>
        <p:spPr/>
        <p:txBody>
          <a:bodyPr/>
          <a:lstStyle/>
          <a:p>
            <a:fld id="{3D814413-88C8-410C-B948-832C9ECEB96E}" type="slidenum">
              <a:rPr lang="fr-FR" smtClean="0"/>
              <a:t>‹N°›</a:t>
            </a:fld>
            <a:endParaRPr lang="fr-FR"/>
          </a:p>
        </p:txBody>
      </p:sp>
    </p:spTree>
    <p:extLst>
      <p:ext uri="{BB962C8B-B14F-4D97-AF65-F5344CB8AC3E}">
        <p14:creationId xmlns:p14="http://schemas.microsoft.com/office/powerpoint/2010/main" val="202487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7F11864-57C7-F509-E8D9-2076F4D08EF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D0B8B07-3275-6F96-F519-64948114AF7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087D1A1-0F37-DB16-213A-E10079FCCB63}"/>
              </a:ext>
            </a:extLst>
          </p:cNvPr>
          <p:cNvSpPr>
            <a:spLocks noGrp="1"/>
          </p:cNvSpPr>
          <p:nvPr>
            <p:ph type="dt" sz="half" idx="10"/>
          </p:nvPr>
        </p:nvSpPr>
        <p:spPr/>
        <p:txBody>
          <a:bodyPr/>
          <a:lstStyle/>
          <a:p>
            <a:fld id="{DE331DB3-7C22-425E-A313-3461B72910F3}" type="datetimeFigureOut">
              <a:rPr lang="fr-FR" smtClean="0"/>
              <a:t>14/05/2024</a:t>
            </a:fld>
            <a:endParaRPr lang="fr-FR"/>
          </a:p>
        </p:txBody>
      </p:sp>
      <p:sp>
        <p:nvSpPr>
          <p:cNvPr id="5" name="Espace réservé du pied de page 4">
            <a:extLst>
              <a:ext uri="{FF2B5EF4-FFF2-40B4-BE49-F238E27FC236}">
                <a16:creationId xmlns:a16="http://schemas.microsoft.com/office/drawing/2014/main" id="{7674DA50-0EC7-925C-73C0-F4AFBA825E8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9D9946B-37E7-2235-30D5-CFE70C11DB0F}"/>
              </a:ext>
            </a:extLst>
          </p:cNvPr>
          <p:cNvSpPr>
            <a:spLocks noGrp="1"/>
          </p:cNvSpPr>
          <p:nvPr>
            <p:ph type="sldNum" sz="quarter" idx="12"/>
          </p:nvPr>
        </p:nvSpPr>
        <p:spPr/>
        <p:txBody>
          <a:bodyPr/>
          <a:lstStyle/>
          <a:p>
            <a:fld id="{3D814413-88C8-410C-B948-832C9ECEB96E}" type="slidenum">
              <a:rPr lang="fr-FR" smtClean="0"/>
              <a:t>‹N°›</a:t>
            </a:fld>
            <a:endParaRPr lang="fr-FR"/>
          </a:p>
        </p:txBody>
      </p:sp>
    </p:spTree>
    <p:extLst>
      <p:ext uri="{BB962C8B-B14F-4D97-AF65-F5344CB8AC3E}">
        <p14:creationId xmlns:p14="http://schemas.microsoft.com/office/powerpoint/2010/main" val="3110622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16AE1F-ED59-EB1D-B0F6-E9EE15C56B1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F668374-4820-94F2-A58C-DD148288AEB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34ED770-7D36-7641-6576-B59461EC0EF9}"/>
              </a:ext>
            </a:extLst>
          </p:cNvPr>
          <p:cNvSpPr>
            <a:spLocks noGrp="1"/>
          </p:cNvSpPr>
          <p:nvPr>
            <p:ph type="dt" sz="half" idx="10"/>
          </p:nvPr>
        </p:nvSpPr>
        <p:spPr/>
        <p:txBody>
          <a:bodyPr/>
          <a:lstStyle/>
          <a:p>
            <a:fld id="{DE331DB3-7C22-425E-A313-3461B72910F3}" type="datetimeFigureOut">
              <a:rPr lang="fr-FR" smtClean="0"/>
              <a:t>14/05/2024</a:t>
            </a:fld>
            <a:endParaRPr lang="fr-FR"/>
          </a:p>
        </p:txBody>
      </p:sp>
      <p:sp>
        <p:nvSpPr>
          <p:cNvPr id="5" name="Espace réservé du pied de page 4">
            <a:extLst>
              <a:ext uri="{FF2B5EF4-FFF2-40B4-BE49-F238E27FC236}">
                <a16:creationId xmlns:a16="http://schemas.microsoft.com/office/drawing/2014/main" id="{479B901F-1C75-A99B-0BFA-A9BF0113E0C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BF5E29B-C202-E724-734F-F808B6B294D8}"/>
              </a:ext>
            </a:extLst>
          </p:cNvPr>
          <p:cNvSpPr>
            <a:spLocks noGrp="1"/>
          </p:cNvSpPr>
          <p:nvPr>
            <p:ph type="sldNum" sz="quarter" idx="12"/>
          </p:nvPr>
        </p:nvSpPr>
        <p:spPr/>
        <p:txBody>
          <a:bodyPr/>
          <a:lstStyle/>
          <a:p>
            <a:fld id="{3D814413-88C8-410C-B948-832C9ECEB96E}" type="slidenum">
              <a:rPr lang="fr-FR" smtClean="0"/>
              <a:t>‹N°›</a:t>
            </a:fld>
            <a:endParaRPr lang="fr-FR"/>
          </a:p>
        </p:txBody>
      </p:sp>
    </p:spTree>
    <p:extLst>
      <p:ext uri="{BB962C8B-B14F-4D97-AF65-F5344CB8AC3E}">
        <p14:creationId xmlns:p14="http://schemas.microsoft.com/office/powerpoint/2010/main" val="3484887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192725-9310-4DBC-BBD5-4BE1E95ABA2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E0C9D0E-70B6-D0B9-EBB2-A3794622A3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525D4C7-2BA5-2F44-479B-709D29D82DC0}"/>
              </a:ext>
            </a:extLst>
          </p:cNvPr>
          <p:cNvSpPr>
            <a:spLocks noGrp="1"/>
          </p:cNvSpPr>
          <p:nvPr>
            <p:ph type="dt" sz="half" idx="10"/>
          </p:nvPr>
        </p:nvSpPr>
        <p:spPr/>
        <p:txBody>
          <a:bodyPr/>
          <a:lstStyle/>
          <a:p>
            <a:fld id="{DE331DB3-7C22-425E-A313-3461B72910F3}" type="datetimeFigureOut">
              <a:rPr lang="fr-FR" smtClean="0"/>
              <a:t>14/05/2024</a:t>
            </a:fld>
            <a:endParaRPr lang="fr-FR"/>
          </a:p>
        </p:txBody>
      </p:sp>
      <p:sp>
        <p:nvSpPr>
          <p:cNvPr id="5" name="Espace réservé du pied de page 4">
            <a:extLst>
              <a:ext uri="{FF2B5EF4-FFF2-40B4-BE49-F238E27FC236}">
                <a16:creationId xmlns:a16="http://schemas.microsoft.com/office/drawing/2014/main" id="{47D53877-282F-ABF7-FBE6-BC8917C6BB2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4197352-C941-669C-607C-AEAA00AB0DB1}"/>
              </a:ext>
            </a:extLst>
          </p:cNvPr>
          <p:cNvSpPr>
            <a:spLocks noGrp="1"/>
          </p:cNvSpPr>
          <p:nvPr>
            <p:ph type="sldNum" sz="quarter" idx="12"/>
          </p:nvPr>
        </p:nvSpPr>
        <p:spPr/>
        <p:txBody>
          <a:bodyPr/>
          <a:lstStyle/>
          <a:p>
            <a:fld id="{3D814413-88C8-410C-B948-832C9ECEB96E}" type="slidenum">
              <a:rPr lang="fr-FR" smtClean="0"/>
              <a:t>‹N°›</a:t>
            </a:fld>
            <a:endParaRPr lang="fr-FR"/>
          </a:p>
        </p:txBody>
      </p:sp>
    </p:spTree>
    <p:extLst>
      <p:ext uri="{BB962C8B-B14F-4D97-AF65-F5344CB8AC3E}">
        <p14:creationId xmlns:p14="http://schemas.microsoft.com/office/powerpoint/2010/main" val="3094432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B0C328-9873-97A3-C84B-B601409A61C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277564E-1881-5DA5-6F0E-F2004E655C9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88CEB79-9FC1-9AD5-CC55-AD86662086C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86CDC84-21AD-1484-6F56-F00F1F152B9B}"/>
              </a:ext>
            </a:extLst>
          </p:cNvPr>
          <p:cNvSpPr>
            <a:spLocks noGrp="1"/>
          </p:cNvSpPr>
          <p:nvPr>
            <p:ph type="dt" sz="half" idx="10"/>
          </p:nvPr>
        </p:nvSpPr>
        <p:spPr/>
        <p:txBody>
          <a:bodyPr/>
          <a:lstStyle/>
          <a:p>
            <a:fld id="{DE331DB3-7C22-425E-A313-3461B72910F3}" type="datetimeFigureOut">
              <a:rPr lang="fr-FR" smtClean="0"/>
              <a:t>14/05/2024</a:t>
            </a:fld>
            <a:endParaRPr lang="fr-FR"/>
          </a:p>
        </p:txBody>
      </p:sp>
      <p:sp>
        <p:nvSpPr>
          <p:cNvPr id="6" name="Espace réservé du pied de page 5">
            <a:extLst>
              <a:ext uri="{FF2B5EF4-FFF2-40B4-BE49-F238E27FC236}">
                <a16:creationId xmlns:a16="http://schemas.microsoft.com/office/drawing/2014/main" id="{6FFACDBC-D325-B5AC-D71A-DDD5414D095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7D62548-A7FF-0C40-C8C6-F490E78822B6}"/>
              </a:ext>
            </a:extLst>
          </p:cNvPr>
          <p:cNvSpPr>
            <a:spLocks noGrp="1"/>
          </p:cNvSpPr>
          <p:nvPr>
            <p:ph type="sldNum" sz="quarter" idx="12"/>
          </p:nvPr>
        </p:nvSpPr>
        <p:spPr/>
        <p:txBody>
          <a:bodyPr/>
          <a:lstStyle/>
          <a:p>
            <a:fld id="{3D814413-88C8-410C-B948-832C9ECEB96E}" type="slidenum">
              <a:rPr lang="fr-FR" smtClean="0"/>
              <a:t>‹N°›</a:t>
            </a:fld>
            <a:endParaRPr lang="fr-FR"/>
          </a:p>
        </p:txBody>
      </p:sp>
    </p:spTree>
    <p:extLst>
      <p:ext uri="{BB962C8B-B14F-4D97-AF65-F5344CB8AC3E}">
        <p14:creationId xmlns:p14="http://schemas.microsoft.com/office/powerpoint/2010/main" val="760618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1B855C-1149-84B3-D174-95E746BCB0D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7836CB6-481F-33AE-C158-4116EE6AAB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6FBC242-D09E-9FA2-0995-8C7D91A9D25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FAFCBC9-8F9C-5EEE-2D31-9F91C67213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DFB0804-3703-84FF-3389-806892B4237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EC84990-F8E3-F506-AA35-F9F9E83A4E93}"/>
              </a:ext>
            </a:extLst>
          </p:cNvPr>
          <p:cNvSpPr>
            <a:spLocks noGrp="1"/>
          </p:cNvSpPr>
          <p:nvPr>
            <p:ph type="dt" sz="half" idx="10"/>
          </p:nvPr>
        </p:nvSpPr>
        <p:spPr/>
        <p:txBody>
          <a:bodyPr/>
          <a:lstStyle/>
          <a:p>
            <a:fld id="{DE331DB3-7C22-425E-A313-3461B72910F3}" type="datetimeFigureOut">
              <a:rPr lang="fr-FR" smtClean="0"/>
              <a:t>14/05/2024</a:t>
            </a:fld>
            <a:endParaRPr lang="fr-FR"/>
          </a:p>
        </p:txBody>
      </p:sp>
      <p:sp>
        <p:nvSpPr>
          <p:cNvPr id="8" name="Espace réservé du pied de page 7">
            <a:extLst>
              <a:ext uri="{FF2B5EF4-FFF2-40B4-BE49-F238E27FC236}">
                <a16:creationId xmlns:a16="http://schemas.microsoft.com/office/drawing/2014/main" id="{B5CD3075-874E-D33F-1F6F-790EAA5C38C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E891FF1-7C10-BF3F-C9B7-ADD13CD1E193}"/>
              </a:ext>
            </a:extLst>
          </p:cNvPr>
          <p:cNvSpPr>
            <a:spLocks noGrp="1"/>
          </p:cNvSpPr>
          <p:nvPr>
            <p:ph type="sldNum" sz="quarter" idx="12"/>
          </p:nvPr>
        </p:nvSpPr>
        <p:spPr/>
        <p:txBody>
          <a:bodyPr/>
          <a:lstStyle/>
          <a:p>
            <a:fld id="{3D814413-88C8-410C-B948-832C9ECEB96E}" type="slidenum">
              <a:rPr lang="fr-FR" smtClean="0"/>
              <a:t>‹N°›</a:t>
            </a:fld>
            <a:endParaRPr lang="fr-FR"/>
          </a:p>
        </p:txBody>
      </p:sp>
    </p:spTree>
    <p:extLst>
      <p:ext uri="{BB962C8B-B14F-4D97-AF65-F5344CB8AC3E}">
        <p14:creationId xmlns:p14="http://schemas.microsoft.com/office/powerpoint/2010/main" val="1201377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B8CD4D-E4E9-E4D5-4670-ED72E5EF3A9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5617001-E1D9-3BEA-7664-C21633821874}"/>
              </a:ext>
            </a:extLst>
          </p:cNvPr>
          <p:cNvSpPr>
            <a:spLocks noGrp="1"/>
          </p:cNvSpPr>
          <p:nvPr>
            <p:ph type="dt" sz="half" idx="10"/>
          </p:nvPr>
        </p:nvSpPr>
        <p:spPr/>
        <p:txBody>
          <a:bodyPr/>
          <a:lstStyle/>
          <a:p>
            <a:fld id="{DE331DB3-7C22-425E-A313-3461B72910F3}" type="datetimeFigureOut">
              <a:rPr lang="fr-FR" smtClean="0"/>
              <a:t>14/05/2024</a:t>
            </a:fld>
            <a:endParaRPr lang="fr-FR"/>
          </a:p>
        </p:txBody>
      </p:sp>
      <p:sp>
        <p:nvSpPr>
          <p:cNvPr id="4" name="Espace réservé du pied de page 3">
            <a:extLst>
              <a:ext uri="{FF2B5EF4-FFF2-40B4-BE49-F238E27FC236}">
                <a16:creationId xmlns:a16="http://schemas.microsoft.com/office/drawing/2014/main" id="{95D73C7F-355A-2C66-A776-6D77A5EEBDF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3CAAC19-E9CA-24DE-D811-7D14613D0341}"/>
              </a:ext>
            </a:extLst>
          </p:cNvPr>
          <p:cNvSpPr>
            <a:spLocks noGrp="1"/>
          </p:cNvSpPr>
          <p:nvPr>
            <p:ph type="sldNum" sz="quarter" idx="12"/>
          </p:nvPr>
        </p:nvSpPr>
        <p:spPr/>
        <p:txBody>
          <a:bodyPr/>
          <a:lstStyle/>
          <a:p>
            <a:fld id="{3D814413-88C8-410C-B948-832C9ECEB96E}" type="slidenum">
              <a:rPr lang="fr-FR" smtClean="0"/>
              <a:t>‹N°›</a:t>
            </a:fld>
            <a:endParaRPr lang="fr-FR"/>
          </a:p>
        </p:txBody>
      </p:sp>
    </p:spTree>
    <p:extLst>
      <p:ext uri="{BB962C8B-B14F-4D97-AF65-F5344CB8AC3E}">
        <p14:creationId xmlns:p14="http://schemas.microsoft.com/office/powerpoint/2010/main" val="1598202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5BE1B94-007F-0405-F5B5-0B1540A84BA4}"/>
              </a:ext>
            </a:extLst>
          </p:cNvPr>
          <p:cNvSpPr>
            <a:spLocks noGrp="1"/>
          </p:cNvSpPr>
          <p:nvPr>
            <p:ph type="dt" sz="half" idx="10"/>
          </p:nvPr>
        </p:nvSpPr>
        <p:spPr/>
        <p:txBody>
          <a:bodyPr/>
          <a:lstStyle/>
          <a:p>
            <a:fld id="{DE331DB3-7C22-425E-A313-3461B72910F3}" type="datetimeFigureOut">
              <a:rPr lang="fr-FR" smtClean="0"/>
              <a:t>14/05/2024</a:t>
            </a:fld>
            <a:endParaRPr lang="fr-FR"/>
          </a:p>
        </p:txBody>
      </p:sp>
      <p:sp>
        <p:nvSpPr>
          <p:cNvPr id="3" name="Espace réservé du pied de page 2">
            <a:extLst>
              <a:ext uri="{FF2B5EF4-FFF2-40B4-BE49-F238E27FC236}">
                <a16:creationId xmlns:a16="http://schemas.microsoft.com/office/drawing/2014/main" id="{BF6854FF-F0E8-0CAE-04BB-20B6A16D71F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7ED8186-DCE1-F780-FCA0-8C847C02A1CD}"/>
              </a:ext>
            </a:extLst>
          </p:cNvPr>
          <p:cNvSpPr>
            <a:spLocks noGrp="1"/>
          </p:cNvSpPr>
          <p:nvPr>
            <p:ph type="sldNum" sz="quarter" idx="12"/>
          </p:nvPr>
        </p:nvSpPr>
        <p:spPr/>
        <p:txBody>
          <a:bodyPr/>
          <a:lstStyle/>
          <a:p>
            <a:fld id="{3D814413-88C8-410C-B948-832C9ECEB96E}" type="slidenum">
              <a:rPr lang="fr-FR" smtClean="0"/>
              <a:t>‹N°›</a:t>
            </a:fld>
            <a:endParaRPr lang="fr-FR"/>
          </a:p>
        </p:txBody>
      </p:sp>
    </p:spTree>
    <p:extLst>
      <p:ext uri="{BB962C8B-B14F-4D97-AF65-F5344CB8AC3E}">
        <p14:creationId xmlns:p14="http://schemas.microsoft.com/office/powerpoint/2010/main" val="570767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D606C9-1BB6-ECC2-0006-4D8DD4AB462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9A12F02-B505-9354-0EB6-6FC0E022BE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51F0AB2-1B97-2429-0C04-CC5A9F3332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143F1E3-3127-6651-9829-15843EB7B4F1}"/>
              </a:ext>
            </a:extLst>
          </p:cNvPr>
          <p:cNvSpPr>
            <a:spLocks noGrp="1"/>
          </p:cNvSpPr>
          <p:nvPr>
            <p:ph type="dt" sz="half" idx="10"/>
          </p:nvPr>
        </p:nvSpPr>
        <p:spPr/>
        <p:txBody>
          <a:bodyPr/>
          <a:lstStyle/>
          <a:p>
            <a:fld id="{DE331DB3-7C22-425E-A313-3461B72910F3}" type="datetimeFigureOut">
              <a:rPr lang="fr-FR" smtClean="0"/>
              <a:t>14/05/2024</a:t>
            </a:fld>
            <a:endParaRPr lang="fr-FR"/>
          </a:p>
        </p:txBody>
      </p:sp>
      <p:sp>
        <p:nvSpPr>
          <p:cNvPr id="6" name="Espace réservé du pied de page 5">
            <a:extLst>
              <a:ext uri="{FF2B5EF4-FFF2-40B4-BE49-F238E27FC236}">
                <a16:creationId xmlns:a16="http://schemas.microsoft.com/office/drawing/2014/main" id="{D79FF5BF-A7C7-6C4D-257B-9F8237D6956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24C52B6-DFF8-F641-B94D-CB41469AB314}"/>
              </a:ext>
            </a:extLst>
          </p:cNvPr>
          <p:cNvSpPr>
            <a:spLocks noGrp="1"/>
          </p:cNvSpPr>
          <p:nvPr>
            <p:ph type="sldNum" sz="quarter" idx="12"/>
          </p:nvPr>
        </p:nvSpPr>
        <p:spPr/>
        <p:txBody>
          <a:bodyPr/>
          <a:lstStyle/>
          <a:p>
            <a:fld id="{3D814413-88C8-410C-B948-832C9ECEB96E}" type="slidenum">
              <a:rPr lang="fr-FR" smtClean="0"/>
              <a:t>‹N°›</a:t>
            </a:fld>
            <a:endParaRPr lang="fr-FR"/>
          </a:p>
        </p:txBody>
      </p:sp>
    </p:spTree>
    <p:extLst>
      <p:ext uri="{BB962C8B-B14F-4D97-AF65-F5344CB8AC3E}">
        <p14:creationId xmlns:p14="http://schemas.microsoft.com/office/powerpoint/2010/main" val="3025028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636586-C804-ABF8-BADE-6E2016D841E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635A872-E5CF-BD7E-0CCC-A65C49730A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DC57602-1A78-F1DA-CAA9-8553E7BB53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469A5E8-277A-FD36-1DB3-5A5C47EEE79C}"/>
              </a:ext>
            </a:extLst>
          </p:cNvPr>
          <p:cNvSpPr>
            <a:spLocks noGrp="1"/>
          </p:cNvSpPr>
          <p:nvPr>
            <p:ph type="dt" sz="half" idx="10"/>
          </p:nvPr>
        </p:nvSpPr>
        <p:spPr/>
        <p:txBody>
          <a:bodyPr/>
          <a:lstStyle/>
          <a:p>
            <a:fld id="{DE331DB3-7C22-425E-A313-3461B72910F3}" type="datetimeFigureOut">
              <a:rPr lang="fr-FR" smtClean="0"/>
              <a:t>14/05/2024</a:t>
            </a:fld>
            <a:endParaRPr lang="fr-FR"/>
          </a:p>
        </p:txBody>
      </p:sp>
      <p:sp>
        <p:nvSpPr>
          <p:cNvPr id="6" name="Espace réservé du pied de page 5">
            <a:extLst>
              <a:ext uri="{FF2B5EF4-FFF2-40B4-BE49-F238E27FC236}">
                <a16:creationId xmlns:a16="http://schemas.microsoft.com/office/drawing/2014/main" id="{4FB42F6E-5857-BE38-1F94-66DD8D68268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99A319B-D68D-4D9C-1C98-96C9AFF64F6C}"/>
              </a:ext>
            </a:extLst>
          </p:cNvPr>
          <p:cNvSpPr>
            <a:spLocks noGrp="1"/>
          </p:cNvSpPr>
          <p:nvPr>
            <p:ph type="sldNum" sz="quarter" idx="12"/>
          </p:nvPr>
        </p:nvSpPr>
        <p:spPr/>
        <p:txBody>
          <a:bodyPr/>
          <a:lstStyle/>
          <a:p>
            <a:fld id="{3D814413-88C8-410C-B948-832C9ECEB96E}" type="slidenum">
              <a:rPr lang="fr-FR" smtClean="0"/>
              <a:t>‹N°›</a:t>
            </a:fld>
            <a:endParaRPr lang="fr-FR"/>
          </a:p>
        </p:txBody>
      </p:sp>
    </p:spTree>
    <p:extLst>
      <p:ext uri="{BB962C8B-B14F-4D97-AF65-F5344CB8AC3E}">
        <p14:creationId xmlns:p14="http://schemas.microsoft.com/office/powerpoint/2010/main" val="2908715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AD4136A-9284-A718-B160-411811ADB4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8B91688-637F-17E2-6F56-68E9ACB24A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F17DFD9-DA58-B8B7-2B13-404141751B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31DB3-7C22-425E-A313-3461B72910F3}" type="datetimeFigureOut">
              <a:rPr lang="fr-FR" smtClean="0"/>
              <a:t>14/05/2024</a:t>
            </a:fld>
            <a:endParaRPr lang="fr-FR"/>
          </a:p>
        </p:txBody>
      </p:sp>
      <p:sp>
        <p:nvSpPr>
          <p:cNvPr id="5" name="Espace réservé du pied de page 4">
            <a:extLst>
              <a:ext uri="{FF2B5EF4-FFF2-40B4-BE49-F238E27FC236}">
                <a16:creationId xmlns:a16="http://schemas.microsoft.com/office/drawing/2014/main" id="{1A1C83EC-2B79-6956-8D88-D1E9754B57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B93A65B-ACDD-A75A-6033-0F3ECFE7D4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814413-88C8-410C-B948-832C9ECEB96E}" type="slidenum">
              <a:rPr lang="fr-FR" smtClean="0"/>
              <a:t>‹N°›</a:t>
            </a:fld>
            <a:endParaRPr lang="fr-FR"/>
          </a:p>
        </p:txBody>
      </p:sp>
    </p:spTree>
    <p:extLst>
      <p:ext uri="{BB962C8B-B14F-4D97-AF65-F5344CB8AC3E}">
        <p14:creationId xmlns:p14="http://schemas.microsoft.com/office/powerpoint/2010/main" val="2889000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288A0BE2-42E1-F945-D5A0-41AEFED428F9}"/>
              </a:ext>
            </a:extLst>
          </p:cNvPr>
          <p:cNvSpPr txBox="1"/>
          <p:nvPr/>
        </p:nvSpPr>
        <p:spPr>
          <a:xfrm>
            <a:off x="237124" y="5693818"/>
            <a:ext cx="6551621" cy="923330"/>
          </a:xfrm>
          <a:prstGeom prst="rect">
            <a:avLst/>
          </a:prstGeom>
          <a:noFill/>
        </p:spPr>
        <p:txBody>
          <a:bodyPr wrap="square">
            <a:spAutoFit/>
          </a:bodyPr>
          <a:lstStyle/>
          <a:p>
            <a:pPr algn="just"/>
            <a:r>
              <a:rPr lang="fr-FR" i="1" dirty="0"/>
              <a:t>"Dans la lutte actuelle, je vois du côté fasciste les forces périmées, de l'autre côté le peuple dont les immenses ressources créatrices donneront à l'Espagne un élan qui étonnera le monde". Miro</a:t>
            </a:r>
          </a:p>
        </p:txBody>
      </p:sp>
      <p:pic>
        <p:nvPicPr>
          <p:cNvPr id="9" name="Image 8">
            <a:extLst>
              <a:ext uri="{FF2B5EF4-FFF2-40B4-BE49-F238E27FC236}">
                <a16:creationId xmlns:a16="http://schemas.microsoft.com/office/drawing/2014/main" id="{7FB81309-464D-D381-A597-22094E917389}"/>
              </a:ext>
            </a:extLst>
          </p:cNvPr>
          <p:cNvPicPr>
            <a:picLocks noChangeAspect="1"/>
          </p:cNvPicPr>
          <p:nvPr/>
        </p:nvPicPr>
        <p:blipFill rotWithShape="1">
          <a:blip r:embed="rId2">
            <a:extLst>
              <a:ext uri="{28A0092B-C50C-407E-A947-70E740481C1C}">
                <a14:useLocalDpi xmlns:a14="http://schemas.microsoft.com/office/drawing/2010/main" val="0"/>
              </a:ext>
            </a:extLst>
          </a:blip>
          <a:srcRect l="7151" t="6579" r="8182" b="2857"/>
          <a:stretch/>
        </p:blipFill>
        <p:spPr>
          <a:xfrm>
            <a:off x="3153931" y="663804"/>
            <a:ext cx="3574474" cy="4893848"/>
          </a:xfrm>
          <a:prstGeom prst="rect">
            <a:avLst/>
          </a:prstGeom>
        </p:spPr>
      </p:pic>
      <p:sp>
        <p:nvSpPr>
          <p:cNvPr id="11" name="ZoneTexte 10">
            <a:extLst>
              <a:ext uri="{FF2B5EF4-FFF2-40B4-BE49-F238E27FC236}">
                <a16:creationId xmlns:a16="http://schemas.microsoft.com/office/drawing/2014/main" id="{C8CF804D-8258-5CE3-2BD3-07373C2AE33D}"/>
              </a:ext>
            </a:extLst>
          </p:cNvPr>
          <p:cNvSpPr txBox="1"/>
          <p:nvPr/>
        </p:nvSpPr>
        <p:spPr>
          <a:xfrm>
            <a:off x="0" y="1104227"/>
            <a:ext cx="3153931" cy="1200329"/>
          </a:xfrm>
          <a:prstGeom prst="rect">
            <a:avLst/>
          </a:prstGeom>
          <a:noFill/>
        </p:spPr>
        <p:txBody>
          <a:bodyPr wrap="square" rtlCol="0">
            <a:spAutoFit/>
          </a:bodyPr>
          <a:lstStyle/>
          <a:p>
            <a:pPr algn="r"/>
            <a:r>
              <a:rPr lang="fr-FR" dirty="0"/>
              <a:t>Joan Miro, </a:t>
            </a:r>
            <a:r>
              <a:rPr lang="fr-FR" i="1" dirty="0"/>
              <a:t>Aidez l’Espagne</a:t>
            </a:r>
            <a:r>
              <a:rPr lang="fr-FR" dirty="0"/>
              <a:t>, 1937, estampe d’après pochoir, annotée, 24.8 x 19.4cm, </a:t>
            </a:r>
          </a:p>
          <a:p>
            <a:pPr algn="r"/>
            <a:r>
              <a:rPr lang="fr-FR" b="1" dirty="0"/>
              <a:t>Musée de Céret</a:t>
            </a:r>
          </a:p>
        </p:txBody>
      </p:sp>
      <p:pic>
        <p:nvPicPr>
          <p:cNvPr id="13" name="Image 12">
            <a:extLst>
              <a:ext uri="{FF2B5EF4-FFF2-40B4-BE49-F238E27FC236}">
                <a16:creationId xmlns:a16="http://schemas.microsoft.com/office/drawing/2014/main" id="{12FCBC54-634A-53E8-A1C3-827210BC5A48}"/>
              </a:ext>
            </a:extLst>
          </p:cNvPr>
          <p:cNvPicPr>
            <a:picLocks noChangeAspect="1"/>
          </p:cNvPicPr>
          <p:nvPr/>
        </p:nvPicPr>
        <p:blipFill rotWithShape="1">
          <a:blip r:embed="rId3">
            <a:extLst>
              <a:ext uri="{28A0092B-C50C-407E-A947-70E740481C1C}">
                <a14:useLocalDpi xmlns:a14="http://schemas.microsoft.com/office/drawing/2010/main" val="0"/>
              </a:ext>
            </a:extLst>
          </a:blip>
          <a:srcRect l="2568" t="1768" r="2973" b="1793"/>
          <a:stretch/>
        </p:blipFill>
        <p:spPr>
          <a:xfrm>
            <a:off x="8045243" y="99785"/>
            <a:ext cx="3519470" cy="5334990"/>
          </a:xfrm>
          <a:prstGeom prst="rect">
            <a:avLst/>
          </a:prstGeom>
        </p:spPr>
      </p:pic>
      <p:sp>
        <p:nvSpPr>
          <p:cNvPr id="14" name="ZoneTexte 13">
            <a:extLst>
              <a:ext uri="{FF2B5EF4-FFF2-40B4-BE49-F238E27FC236}">
                <a16:creationId xmlns:a16="http://schemas.microsoft.com/office/drawing/2014/main" id="{C6E2AE49-FAAE-878F-0592-3D0D2471A1B7}"/>
              </a:ext>
            </a:extLst>
          </p:cNvPr>
          <p:cNvSpPr txBox="1"/>
          <p:nvPr/>
        </p:nvSpPr>
        <p:spPr>
          <a:xfrm>
            <a:off x="7540831" y="5434775"/>
            <a:ext cx="4637025" cy="923330"/>
          </a:xfrm>
          <a:prstGeom prst="rect">
            <a:avLst/>
          </a:prstGeom>
          <a:noFill/>
        </p:spPr>
        <p:txBody>
          <a:bodyPr wrap="square" rtlCol="0">
            <a:spAutoFit/>
          </a:bodyPr>
          <a:lstStyle/>
          <a:p>
            <a:r>
              <a:rPr lang="fr-FR" dirty="0"/>
              <a:t>Affiche « </a:t>
            </a:r>
            <a:r>
              <a:rPr lang="fr-FR" i="1" dirty="0"/>
              <a:t>La lutte continue </a:t>
            </a:r>
            <a:r>
              <a:rPr lang="fr-FR" dirty="0"/>
              <a:t>», atelier des beaux-arts de Paris, Mai 1968, sérigraphie</a:t>
            </a:r>
          </a:p>
          <a:p>
            <a:endParaRPr lang="fr-FR" dirty="0"/>
          </a:p>
        </p:txBody>
      </p:sp>
      <p:sp>
        <p:nvSpPr>
          <p:cNvPr id="16" name="ZoneTexte 15">
            <a:extLst>
              <a:ext uri="{FF2B5EF4-FFF2-40B4-BE49-F238E27FC236}">
                <a16:creationId xmlns:a16="http://schemas.microsoft.com/office/drawing/2014/main" id="{C7C1550F-4A24-D07B-B5BC-BA2A0D8A9C91}"/>
              </a:ext>
            </a:extLst>
          </p:cNvPr>
          <p:cNvSpPr txBox="1"/>
          <p:nvPr/>
        </p:nvSpPr>
        <p:spPr>
          <a:xfrm>
            <a:off x="423570" y="2530720"/>
            <a:ext cx="2730361" cy="2800767"/>
          </a:xfrm>
          <a:prstGeom prst="rect">
            <a:avLst/>
          </a:prstGeom>
          <a:noFill/>
        </p:spPr>
        <p:txBody>
          <a:bodyPr wrap="square">
            <a:spAutoFit/>
          </a:bodyPr>
          <a:lstStyle/>
          <a:p>
            <a:pPr algn="r"/>
            <a:r>
              <a:rPr lang="fr-FR" sz="1600" dirty="0"/>
              <a:t>Cette œuvre a d’abord été réalisée sous forme d’affiche avant d’être un projet de timbre dont la vente devait soutenir la République espagnole, menacée par le fascisme de Franco, mais qui n’a jamais été imprimé.</a:t>
            </a:r>
          </a:p>
          <a:p>
            <a:pPr algn="r"/>
            <a:r>
              <a:rPr lang="fr-FR" sz="1600" dirty="0"/>
              <a:t>Entre 1936 et 1942 , Miro et son épouse sont exilés en France tout comme Picasso.</a:t>
            </a:r>
          </a:p>
        </p:txBody>
      </p:sp>
      <p:sp>
        <p:nvSpPr>
          <p:cNvPr id="17" name="ZoneTexte 16">
            <a:extLst>
              <a:ext uri="{FF2B5EF4-FFF2-40B4-BE49-F238E27FC236}">
                <a16:creationId xmlns:a16="http://schemas.microsoft.com/office/drawing/2014/main" id="{21A06744-5E95-7532-EC37-E53A11EF4DC6}"/>
              </a:ext>
            </a:extLst>
          </p:cNvPr>
          <p:cNvSpPr txBox="1"/>
          <p:nvPr/>
        </p:nvSpPr>
        <p:spPr>
          <a:xfrm>
            <a:off x="85569" y="56186"/>
            <a:ext cx="7564964" cy="369332"/>
          </a:xfrm>
          <a:prstGeom prst="rect">
            <a:avLst/>
          </a:prstGeom>
          <a:noFill/>
        </p:spPr>
        <p:txBody>
          <a:bodyPr wrap="square" rtlCol="0">
            <a:spAutoFit/>
          </a:bodyPr>
          <a:lstStyle/>
          <a:p>
            <a:r>
              <a:rPr lang="fr-FR" b="1" dirty="0"/>
              <a:t>L’art au service de luttes politiques et idéologiques…</a:t>
            </a:r>
          </a:p>
        </p:txBody>
      </p:sp>
      <p:sp>
        <p:nvSpPr>
          <p:cNvPr id="3" name="ZoneTexte 2">
            <a:extLst>
              <a:ext uri="{FF2B5EF4-FFF2-40B4-BE49-F238E27FC236}">
                <a16:creationId xmlns:a16="http://schemas.microsoft.com/office/drawing/2014/main" id="{C0FBAA1B-E43E-58FF-DCFF-54737D401E94}"/>
              </a:ext>
            </a:extLst>
          </p:cNvPr>
          <p:cNvSpPr txBox="1"/>
          <p:nvPr/>
        </p:nvSpPr>
        <p:spPr>
          <a:xfrm>
            <a:off x="7445829" y="5969741"/>
            <a:ext cx="4724444" cy="954107"/>
          </a:xfrm>
          <a:prstGeom prst="rect">
            <a:avLst/>
          </a:prstGeom>
          <a:noFill/>
        </p:spPr>
        <p:txBody>
          <a:bodyPr wrap="square">
            <a:spAutoFit/>
          </a:bodyPr>
          <a:lstStyle/>
          <a:p>
            <a:r>
              <a:rPr lang="fr-FR" sz="1400" dirty="0"/>
              <a:t>En mai et juin 1968, la France connaît de gigantesques grèves : neuf millions de personnes, étudiants, ouvriers… défilent dans les rues. Ils se révoltent pour obtenir plus de droits et plus de libertés. </a:t>
            </a:r>
          </a:p>
        </p:txBody>
      </p:sp>
    </p:spTree>
    <p:extLst>
      <p:ext uri="{BB962C8B-B14F-4D97-AF65-F5344CB8AC3E}">
        <p14:creationId xmlns:p14="http://schemas.microsoft.com/office/powerpoint/2010/main" val="1111638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428575E-496A-80DB-9627-5C5BCC0145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3471" y="4095750"/>
            <a:ext cx="7591425" cy="2762250"/>
          </a:xfrm>
          <a:prstGeom prst="rect">
            <a:avLst/>
          </a:prstGeom>
        </p:spPr>
      </p:pic>
      <p:pic>
        <p:nvPicPr>
          <p:cNvPr id="7" name="Image 6">
            <a:extLst>
              <a:ext uri="{FF2B5EF4-FFF2-40B4-BE49-F238E27FC236}">
                <a16:creationId xmlns:a16="http://schemas.microsoft.com/office/drawing/2014/main" id="{8398011D-9679-D5D8-692B-2DFAC2B027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409" y="145482"/>
            <a:ext cx="7305304" cy="3707442"/>
          </a:xfrm>
          <a:prstGeom prst="rect">
            <a:avLst/>
          </a:prstGeom>
        </p:spPr>
      </p:pic>
      <p:sp>
        <p:nvSpPr>
          <p:cNvPr id="10" name="ZoneTexte 9">
            <a:extLst>
              <a:ext uri="{FF2B5EF4-FFF2-40B4-BE49-F238E27FC236}">
                <a16:creationId xmlns:a16="http://schemas.microsoft.com/office/drawing/2014/main" id="{88D24D33-8701-626C-C63D-DB4AA58AF6D2}"/>
              </a:ext>
            </a:extLst>
          </p:cNvPr>
          <p:cNvSpPr txBox="1"/>
          <p:nvPr/>
        </p:nvSpPr>
        <p:spPr>
          <a:xfrm>
            <a:off x="127104" y="4080317"/>
            <a:ext cx="4322062" cy="2777683"/>
          </a:xfrm>
          <a:prstGeom prst="rect">
            <a:avLst/>
          </a:prstGeom>
          <a:noFill/>
        </p:spPr>
        <p:txBody>
          <a:bodyPr wrap="square" rtlCol="0">
            <a:spAutoFit/>
          </a:bodyPr>
          <a:lstStyle/>
          <a:p>
            <a:pPr algn="r"/>
            <a:r>
              <a:rPr lang="fr-FR" dirty="0" err="1"/>
              <a:t>Guerilla</a:t>
            </a:r>
            <a:r>
              <a:rPr lang="fr-FR" dirty="0"/>
              <a:t> Girls, affiche 1989-2009, 69,5x193cm</a:t>
            </a:r>
          </a:p>
          <a:p>
            <a:endParaRPr lang="fr-FR" sz="1050" dirty="0"/>
          </a:p>
          <a:p>
            <a:pPr algn="just"/>
            <a:r>
              <a:rPr lang="fr-FR" sz="1600" dirty="0"/>
              <a:t>Affiches collées sur les bus de Montauban (82) de juillet à octobre 2009 à l’occasion de l’exposition </a:t>
            </a:r>
            <a:r>
              <a:rPr lang="fr-FR" sz="1600" i="1" dirty="0"/>
              <a:t>Ingres et les Modernes </a:t>
            </a:r>
            <a:r>
              <a:rPr lang="fr-FR" sz="1600" dirty="0"/>
              <a:t>au Musée Ingres.</a:t>
            </a:r>
          </a:p>
          <a:p>
            <a:pPr algn="just"/>
            <a:r>
              <a:rPr lang="fr-FR" sz="1600" dirty="0"/>
              <a:t>Les </a:t>
            </a:r>
            <a:r>
              <a:rPr lang="fr-FR" sz="1600" dirty="0" err="1"/>
              <a:t>Guerilla</a:t>
            </a:r>
            <a:r>
              <a:rPr lang="fr-FR" sz="1600" dirty="0"/>
              <a:t> Girls sont un collectif d’artistes féministes new-yorkaises. Elles détournent ici </a:t>
            </a:r>
            <a:r>
              <a:rPr lang="fr-FR" sz="1600" i="1" dirty="0"/>
              <a:t>La</a:t>
            </a:r>
            <a:r>
              <a:rPr lang="fr-FR" sz="1600" dirty="0"/>
              <a:t> </a:t>
            </a:r>
            <a:r>
              <a:rPr lang="fr-FR" sz="1600" i="1" dirty="0"/>
              <a:t>Grand Odalisque </a:t>
            </a:r>
            <a:r>
              <a:rPr lang="fr-FR" sz="1600" dirty="0"/>
              <a:t>du peintre Ingres qui date de 1814, qui est un grand nu classique et une image idéalisée de la femme.</a:t>
            </a:r>
            <a:endParaRPr lang="fr-FR" dirty="0"/>
          </a:p>
        </p:txBody>
      </p:sp>
      <p:sp>
        <p:nvSpPr>
          <p:cNvPr id="11" name="ZoneTexte 10">
            <a:extLst>
              <a:ext uri="{FF2B5EF4-FFF2-40B4-BE49-F238E27FC236}">
                <a16:creationId xmlns:a16="http://schemas.microsoft.com/office/drawing/2014/main" id="{A7153325-7095-FDD4-93CF-64A1BA8BCC9B}"/>
              </a:ext>
            </a:extLst>
          </p:cNvPr>
          <p:cNvSpPr txBox="1"/>
          <p:nvPr/>
        </p:nvSpPr>
        <p:spPr>
          <a:xfrm>
            <a:off x="7481019" y="128828"/>
            <a:ext cx="4583877" cy="3724096"/>
          </a:xfrm>
          <a:prstGeom prst="rect">
            <a:avLst/>
          </a:prstGeom>
          <a:noFill/>
        </p:spPr>
        <p:txBody>
          <a:bodyPr wrap="square" rtlCol="0">
            <a:spAutoFit/>
          </a:bodyPr>
          <a:lstStyle/>
          <a:p>
            <a:r>
              <a:rPr lang="fr-FR" dirty="0"/>
              <a:t>Shepard </a:t>
            </a:r>
            <a:r>
              <a:rPr lang="fr-FR" dirty="0" err="1"/>
              <a:t>Fairey</a:t>
            </a:r>
            <a:r>
              <a:rPr lang="fr-FR" dirty="0"/>
              <a:t>, </a:t>
            </a:r>
            <a:r>
              <a:rPr lang="fr-FR" i="1" dirty="0" err="1"/>
              <a:t>Make</a:t>
            </a:r>
            <a:r>
              <a:rPr lang="fr-FR" i="1" dirty="0"/>
              <a:t> art not </a:t>
            </a:r>
            <a:r>
              <a:rPr lang="fr-FR" i="1" dirty="0" err="1"/>
              <a:t>war</a:t>
            </a:r>
            <a:r>
              <a:rPr lang="fr-FR" i="1" dirty="0"/>
              <a:t> (</a:t>
            </a:r>
            <a:r>
              <a:rPr lang="fr-FR" i="1" dirty="0" err="1"/>
              <a:t>eyes</a:t>
            </a:r>
            <a:r>
              <a:rPr lang="fr-FR" i="1" dirty="0"/>
              <a:t> open, </a:t>
            </a:r>
            <a:r>
              <a:rPr lang="fr-FR" i="1" dirty="0" err="1"/>
              <a:t>mind</a:t>
            </a:r>
            <a:r>
              <a:rPr lang="fr-FR" i="1" dirty="0"/>
              <a:t> open)</a:t>
            </a:r>
            <a:r>
              <a:rPr lang="fr-FR" dirty="0"/>
              <a:t>, 2014</a:t>
            </a:r>
          </a:p>
          <a:p>
            <a:r>
              <a:rPr lang="fr-FR" dirty="0"/>
              <a:t> grand collage sur un mur campus de l'université d'art et de design à Santa Fe (Nouveau-Mexique, USA).</a:t>
            </a:r>
          </a:p>
          <a:p>
            <a:endParaRPr lang="fr-FR" sz="1050" dirty="0"/>
          </a:p>
          <a:p>
            <a:r>
              <a:rPr lang="fr-FR" sz="1600" dirty="0"/>
              <a:t>Œuvre anti-guerre qui invite à réfléchir sur les fonctions de l’art. La figure centrale est une sorte de </a:t>
            </a:r>
            <a:r>
              <a:rPr lang="fr-FR" sz="1600" i="1" dirty="0"/>
              <a:t>Marianne</a:t>
            </a:r>
            <a:r>
              <a:rPr lang="fr-FR" sz="1600" dirty="0"/>
              <a:t> tandis que les pinceaux de part et d’autre peuvent évoquer des missiles.</a:t>
            </a:r>
          </a:p>
          <a:p>
            <a:endParaRPr lang="fr-FR" sz="1600" dirty="0"/>
          </a:p>
          <a:p>
            <a:r>
              <a:rPr lang="fr-FR" sz="1600" b="1" i="1" dirty="0"/>
              <a:t>" Non, la peinture n'est pas faite pour décorer les appartements.</a:t>
            </a:r>
            <a:r>
              <a:rPr lang="fr-FR" sz="1600" i="1" dirty="0"/>
              <a:t> </a:t>
            </a:r>
            <a:r>
              <a:rPr lang="fr-FR" sz="1600" b="1" i="1" dirty="0"/>
              <a:t>C'est un instrument de guerre offensive et défensive contre l'ennemi."</a:t>
            </a:r>
            <a:r>
              <a:rPr lang="fr-FR" sz="1600" i="1" dirty="0"/>
              <a:t> </a:t>
            </a:r>
            <a:r>
              <a:rPr lang="fr-FR" sz="1600" dirty="0"/>
              <a:t>| Picasso.</a:t>
            </a:r>
          </a:p>
        </p:txBody>
      </p:sp>
    </p:spTree>
    <p:extLst>
      <p:ext uri="{BB962C8B-B14F-4D97-AF65-F5344CB8AC3E}">
        <p14:creationId xmlns:p14="http://schemas.microsoft.com/office/powerpoint/2010/main" val="2643034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FC413C3-3D1B-D209-90E4-CFC649FFA13E}"/>
              </a:ext>
            </a:extLst>
          </p:cNvPr>
          <p:cNvSpPr txBox="1"/>
          <p:nvPr/>
        </p:nvSpPr>
        <p:spPr>
          <a:xfrm>
            <a:off x="439389" y="4721661"/>
            <a:ext cx="6097978" cy="1938992"/>
          </a:xfrm>
          <a:prstGeom prst="rect">
            <a:avLst/>
          </a:prstGeom>
          <a:noFill/>
        </p:spPr>
        <p:txBody>
          <a:bodyPr wrap="square">
            <a:spAutoFit/>
          </a:bodyPr>
          <a:lstStyle/>
          <a:p>
            <a:r>
              <a:rPr lang="fr-FR" b="1" dirty="0"/>
              <a:t>Barbara Kruger</a:t>
            </a:r>
          </a:p>
          <a:p>
            <a:r>
              <a:rPr lang="fr-FR" i="1" dirty="0"/>
              <a:t>Sans titre (Votre corps est un champ de bataille)</a:t>
            </a:r>
          </a:p>
          <a:p>
            <a:r>
              <a:rPr lang="fr-FR" dirty="0"/>
              <a:t>1989, sérigraphie photographique sur vinyle</a:t>
            </a:r>
          </a:p>
          <a:p>
            <a:r>
              <a:rPr lang="fr-FR" dirty="0"/>
              <a:t>284,48 x 284,48 cm</a:t>
            </a:r>
          </a:p>
          <a:p>
            <a:pPr algn="just"/>
            <a:r>
              <a:rPr lang="fr-FR" sz="1600" dirty="0"/>
              <a:t>Affiche produite à l’occasion de la Marche des femmes à Washington en faveur de la liberté de reproduction, pour protester contre une nouvelle vague de lois anti-avortement aux Etats-Unis. </a:t>
            </a:r>
          </a:p>
        </p:txBody>
      </p:sp>
      <p:pic>
        <p:nvPicPr>
          <p:cNvPr id="7" name="Image 6">
            <a:extLst>
              <a:ext uri="{FF2B5EF4-FFF2-40B4-BE49-F238E27FC236}">
                <a16:creationId xmlns:a16="http://schemas.microsoft.com/office/drawing/2014/main" id="{9E19D6F3-0EA3-93E0-CDFB-D1BF5CEE94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7530" y="375039"/>
            <a:ext cx="5241293" cy="4588279"/>
          </a:xfrm>
          <a:prstGeom prst="rect">
            <a:avLst/>
          </a:prstGeom>
        </p:spPr>
      </p:pic>
      <p:sp>
        <p:nvSpPr>
          <p:cNvPr id="8" name="ZoneTexte 7">
            <a:extLst>
              <a:ext uri="{FF2B5EF4-FFF2-40B4-BE49-F238E27FC236}">
                <a16:creationId xmlns:a16="http://schemas.microsoft.com/office/drawing/2014/main" id="{595DE50C-4D2F-60C3-CFA0-A52DFBF6C723}"/>
              </a:ext>
            </a:extLst>
          </p:cNvPr>
          <p:cNvSpPr txBox="1"/>
          <p:nvPr/>
        </p:nvSpPr>
        <p:spPr>
          <a:xfrm>
            <a:off x="6688777" y="4963318"/>
            <a:ext cx="4405745" cy="923330"/>
          </a:xfrm>
          <a:prstGeom prst="rect">
            <a:avLst/>
          </a:prstGeom>
          <a:noFill/>
        </p:spPr>
        <p:txBody>
          <a:bodyPr wrap="square" rtlCol="0">
            <a:spAutoFit/>
          </a:bodyPr>
          <a:lstStyle/>
          <a:p>
            <a:r>
              <a:rPr lang="fr-FR" dirty="0" err="1"/>
              <a:t>Miss.Tic</a:t>
            </a:r>
            <a:endParaRPr lang="fr-FR" dirty="0"/>
          </a:p>
          <a:p>
            <a:r>
              <a:rPr lang="fr-FR" dirty="0"/>
              <a:t>Pochoir dans les rues de Paris</a:t>
            </a:r>
          </a:p>
          <a:p>
            <a:r>
              <a:rPr lang="fr-FR" dirty="0"/>
              <a:t>Fin XXe, début XXIe</a:t>
            </a:r>
          </a:p>
        </p:txBody>
      </p:sp>
      <p:sp>
        <p:nvSpPr>
          <p:cNvPr id="9" name="ZoneTexte 8">
            <a:extLst>
              <a:ext uri="{FF2B5EF4-FFF2-40B4-BE49-F238E27FC236}">
                <a16:creationId xmlns:a16="http://schemas.microsoft.com/office/drawing/2014/main" id="{8654DD33-FF6E-1908-2B05-27A46D07985B}"/>
              </a:ext>
            </a:extLst>
          </p:cNvPr>
          <p:cNvSpPr txBox="1"/>
          <p:nvPr/>
        </p:nvSpPr>
        <p:spPr>
          <a:xfrm>
            <a:off x="6807530" y="6475987"/>
            <a:ext cx="7095650" cy="369332"/>
          </a:xfrm>
          <a:prstGeom prst="rect">
            <a:avLst/>
          </a:prstGeom>
          <a:noFill/>
        </p:spPr>
        <p:txBody>
          <a:bodyPr wrap="square" rtlCol="0">
            <a:spAutoFit/>
          </a:bodyPr>
          <a:lstStyle/>
          <a:p>
            <a:r>
              <a:rPr lang="fr-FR" b="1" dirty="0"/>
              <a:t>L’art comme arme pour porter les combats féministes…</a:t>
            </a:r>
          </a:p>
        </p:txBody>
      </p:sp>
      <p:pic>
        <p:nvPicPr>
          <p:cNvPr id="4" name="Image 3">
            <a:extLst>
              <a:ext uri="{FF2B5EF4-FFF2-40B4-BE49-F238E27FC236}">
                <a16:creationId xmlns:a16="http://schemas.microsoft.com/office/drawing/2014/main" id="{1006284A-4D8F-A6B7-D969-1A102A792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389" y="197347"/>
            <a:ext cx="4453245" cy="4477382"/>
          </a:xfrm>
          <a:prstGeom prst="rect">
            <a:avLst/>
          </a:prstGeom>
        </p:spPr>
      </p:pic>
    </p:spTree>
    <p:extLst>
      <p:ext uri="{BB962C8B-B14F-4D97-AF65-F5344CB8AC3E}">
        <p14:creationId xmlns:p14="http://schemas.microsoft.com/office/powerpoint/2010/main" val="389373615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1033</TotalTime>
  <Words>422</Words>
  <Application>Microsoft Office PowerPoint</Application>
  <PresentationFormat>Grand écran</PresentationFormat>
  <Paragraphs>27</Paragraphs>
  <Slides>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vt:i4>
      </vt:variant>
    </vt:vector>
  </HeadingPairs>
  <TitlesOfParts>
    <vt:vector size="7" baseType="lpstr">
      <vt:lpstr>Arial</vt:lpstr>
      <vt:lpstr>Calibri</vt:lpstr>
      <vt:lpstr>Calibri Light</vt:lpstr>
      <vt:lpstr>Thème Office</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pc</dc:creator>
  <cp:lastModifiedBy>pc</cp:lastModifiedBy>
  <cp:revision>3</cp:revision>
  <dcterms:created xsi:type="dcterms:W3CDTF">2024-03-03T18:18:01Z</dcterms:created>
  <dcterms:modified xsi:type="dcterms:W3CDTF">2024-05-14T16:16:30Z</dcterms:modified>
</cp:coreProperties>
</file>