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</p:sldIdLst>
  <p:sldSz cx="6858000" cy="9906000" type="A4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4" autoAdjust="0"/>
    <p:restoredTop sz="94660"/>
  </p:normalViewPr>
  <p:slideViewPr>
    <p:cSldViewPr snapToGrid="0">
      <p:cViewPr varScale="1">
        <p:scale>
          <a:sx n="73" d="100"/>
          <a:sy n="73" d="100"/>
        </p:scale>
        <p:origin x="16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l-GR" smtClean="0"/>
              <a:t>Στυλ κύριου υπότιτλου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41891-6A6D-48C6-87AF-826991E5ECC0}" type="datetimeFigureOut">
              <a:rPr lang="el-GR" smtClean="0"/>
              <a:t>18/11/2021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235CF-FFDB-420B-ACBD-A9A34071F13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74596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41891-6A6D-48C6-87AF-826991E5ECC0}" type="datetimeFigureOut">
              <a:rPr lang="el-GR" smtClean="0"/>
              <a:t>18/11/2021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235CF-FFDB-420B-ACBD-A9A34071F13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59871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41891-6A6D-48C6-87AF-826991E5ECC0}" type="datetimeFigureOut">
              <a:rPr lang="el-GR" smtClean="0"/>
              <a:t>18/11/2021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235CF-FFDB-420B-ACBD-A9A34071F13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86588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41891-6A6D-48C6-87AF-826991E5ECC0}" type="datetimeFigureOut">
              <a:rPr lang="el-GR" smtClean="0"/>
              <a:t>18/11/2021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235CF-FFDB-420B-ACBD-A9A34071F13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56450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41891-6A6D-48C6-87AF-826991E5ECC0}" type="datetimeFigureOut">
              <a:rPr lang="el-GR" smtClean="0"/>
              <a:t>18/11/2021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235CF-FFDB-420B-ACBD-A9A34071F13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47632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41891-6A6D-48C6-87AF-826991E5ECC0}" type="datetimeFigureOut">
              <a:rPr lang="el-GR" smtClean="0"/>
              <a:t>18/11/2021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235CF-FFDB-420B-ACBD-A9A34071F13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2900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41891-6A6D-48C6-87AF-826991E5ECC0}" type="datetimeFigureOut">
              <a:rPr lang="el-GR" smtClean="0"/>
              <a:t>18/11/2021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235CF-FFDB-420B-ACBD-A9A34071F13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30225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41891-6A6D-48C6-87AF-826991E5ECC0}" type="datetimeFigureOut">
              <a:rPr lang="el-GR" smtClean="0"/>
              <a:t>18/11/2021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235CF-FFDB-420B-ACBD-A9A34071F13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76851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41891-6A6D-48C6-87AF-826991E5ECC0}" type="datetimeFigureOut">
              <a:rPr lang="el-GR" smtClean="0"/>
              <a:t>18/11/2021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235CF-FFDB-420B-ACBD-A9A34071F13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91012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41891-6A6D-48C6-87AF-826991E5ECC0}" type="datetimeFigureOut">
              <a:rPr lang="el-GR" smtClean="0"/>
              <a:t>18/11/2021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235CF-FFDB-420B-ACBD-A9A34071F13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95177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41891-6A6D-48C6-87AF-826991E5ECC0}" type="datetimeFigureOut">
              <a:rPr lang="el-GR" smtClean="0"/>
              <a:t>18/11/2021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235CF-FFDB-420B-ACBD-A9A34071F13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67825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41891-6A6D-48C6-87AF-826991E5ECC0}" type="datetimeFigureOut">
              <a:rPr lang="el-GR" smtClean="0"/>
              <a:t>18/11/2021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2235CF-FFDB-420B-ACBD-A9A34071F13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60860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493" y="143691"/>
            <a:ext cx="4852588" cy="4585063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493" y="5004689"/>
            <a:ext cx="4923789" cy="472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2833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673" y="156755"/>
            <a:ext cx="4852588" cy="4586363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673" y="5019404"/>
            <a:ext cx="4875409" cy="458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311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227" y="5006883"/>
            <a:ext cx="4866442" cy="4581254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763" y="0"/>
            <a:ext cx="4874906" cy="458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238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2"/>
          <a:srcRect r="1816"/>
          <a:stretch/>
        </p:blipFill>
        <p:spPr>
          <a:xfrm>
            <a:off x="910438" y="4994199"/>
            <a:ext cx="4854676" cy="4620674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439" y="0"/>
            <a:ext cx="4854675" cy="462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681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642" y="5068389"/>
            <a:ext cx="4852457" cy="4507553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642" y="207058"/>
            <a:ext cx="4852837" cy="444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281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946" y="5029864"/>
            <a:ext cx="4851554" cy="4562628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946" y="130628"/>
            <a:ext cx="4876841" cy="4518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107630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Θέμα του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Θέμα του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Θέμα του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66</TotalTime>
  <Words>0</Words>
  <Application>Microsoft Office PowerPoint</Application>
  <PresentationFormat>Α4 (210x297 χιλ.)</PresentationFormat>
  <Paragraphs>0</Paragraphs>
  <Slides>6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Λογαριασμός Microsoft</dc:creator>
  <cp:lastModifiedBy>Λογαριασμός Microsoft</cp:lastModifiedBy>
  <cp:revision>2</cp:revision>
  <dcterms:created xsi:type="dcterms:W3CDTF">2021-11-18T17:08:11Z</dcterms:created>
  <dcterms:modified xsi:type="dcterms:W3CDTF">2021-11-18T18:15:08Z</dcterms:modified>
</cp:coreProperties>
</file>