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57" r:id="rId4"/>
    <p:sldId id="259" r:id="rId5"/>
    <p:sldId id="260" r:id="rId6"/>
    <p:sldId id="261" r:id="rId7"/>
    <p:sldId id="262" r:id="rId8"/>
    <p:sldId id="287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300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9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258" r:id="rId52"/>
    <p:sldId id="286" r:id="rId5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08EA9-E356-43A9-ACE9-02EDF1ADC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9373BF-7D37-4A76-AA5A-D406A2011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A8E1A-BEFD-45C8-86A0-325A4B996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82477-813A-43E8-885D-0342DDD948F3}" type="datetimeFigureOut">
              <a:rPr lang="el-GR" smtClean="0"/>
              <a:t>31/10/2021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AB9F7-A441-4F03-AFC5-2A480C978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287AB-2FFD-45C5-AC50-F0C7F8C92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CC31-3FDB-490B-BBC0-A491FDDEC4E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7394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D164E-2879-4D26-9EE7-968D93BFE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D215D-256F-455A-B2B5-16C611E61A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DD631-C7A3-46DB-9AEB-6177F2137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82477-813A-43E8-885D-0342DDD948F3}" type="datetimeFigureOut">
              <a:rPr lang="el-GR" smtClean="0"/>
              <a:t>31/10/2021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C3728-D858-488A-BA9B-538AC6E2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36B9A-8C77-433C-9668-6975DB3F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CC31-3FDB-490B-BBC0-A491FDDEC4E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1763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E82B5C-3E9C-4348-9242-1206EAF5C1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A32A6-6A08-4892-985E-5E0CA54B1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A05EC-CA04-4043-B002-4D368F12C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82477-813A-43E8-885D-0342DDD948F3}" type="datetimeFigureOut">
              <a:rPr lang="el-GR" smtClean="0"/>
              <a:t>31/10/2021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CE7C2-1D3B-4F26-94D4-A0E0EC14B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98CDF-5E7E-4554-9571-1314E47A0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CC31-3FDB-490B-BBC0-A491FDDEC4E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02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E80F1-5BC6-4299-829D-A90B02E9E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E3D50-D652-43D6-A5F0-DC30ED2FA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2042F-6417-483E-BFEC-266B10213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82477-813A-43E8-885D-0342DDD948F3}" type="datetimeFigureOut">
              <a:rPr lang="el-GR" smtClean="0"/>
              <a:t>31/10/2021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F3541-C679-414C-A24E-A7D67A1B1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0E6B2-22CB-4F11-8C62-7507AD79A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CC31-3FDB-490B-BBC0-A491FDDEC4E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767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25BA2-275A-4685-820C-7AE5AFCF7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AEFCA-49B4-49BA-81C1-9CAF5EBDE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258CA-F671-4530-8DCC-AB948C1E1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82477-813A-43E8-885D-0342DDD948F3}" type="datetimeFigureOut">
              <a:rPr lang="el-GR" smtClean="0"/>
              <a:t>31/10/2021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F2C9A-215E-484F-A3E1-F4928725C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1FEA6-5DE4-4BC0-A4B6-96D9F2C2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CC31-3FDB-490B-BBC0-A491FDDEC4E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9748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86530-039A-426F-B038-36FB618E1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280DB-4F36-413E-8827-FA2E21466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A8753-F15E-496A-AAEA-A4D24E51D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96B92-ECD8-4B4E-B992-FA418630E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82477-813A-43E8-885D-0342DDD948F3}" type="datetimeFigureOut">
              <a:rPr lang="el-GR" smtClean="0"/>
              <a:t>31/10/2021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4BCC5-5B50-4B3C-BCDE-DD1FAB6E9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2C2A2-5442-458B-B05C-C774475F4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CC31-3FDB-490B-BBC0-A491FDDEC4E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9070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482FB-0C34-4776-A405-97866DC5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9F508-F2D7-4772-B57F-8235F4036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37E87-639F-4A8F-8376-01D844F53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9D41F-B00F-4913-A0A3-B36E7F0BD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6BC91E-46DE-4EA5-AC85-87BE4EED8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25DDAB-EE4E-40A2-8C52-2A767ED9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82477-813A-43E8-885D-0342DDD948F3}" type="datetimeFigureOut">
              <a:rPr lang="el-GR" smtClean="0"/>
              <a:t>31/10/2021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3C192D-08D6-492B-B4D9-7FCD289C1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809F45-25B8-4179-A437-C73362FC8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CC31-3FDB-490B-BBC0-A491FDDEC4E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779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A102B-84D3-477C-A1FD-095612B3F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FCE5C2-8B30-4100-A128-C7C21DBE3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82477-813A-43E8-885D-0342DDD948F3}" type="datetimeFigureOut">
              <a:rPr lang="el-GR" smtClean="0"/>
              <a:t>31/10/2021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73B466-8778-4CCF-B733-B1C4DA49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36303-2871-47ED-A8DA-A4F88474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CC31-3FDB-490B-BBC0-A491FDDEC4E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35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F6326A-B0FF-4632-9F0C-22AEAD74B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82477-813A-43E8-885D-0342DDD948F3}" type="datetimeFigureOut">
              <a:rPr lang="el-GR" smtClean="0"/>
              <a:t>31/10/2021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D86BD2-48F0-4B1F-B733-0AAF31734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B5EF5-1795-4838-9030-134CB5D4C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CC31-3FDB-490B-BBC0-A491FDDEC4E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54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0430-EEA5-49FB-BDD8-7298C5A96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B7FE5-0925-421A-9600-A6F59675B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68B99-26B6-47C1-B43A-E264D9957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AF034-4FE2-4DA3-BB22-0DA766947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82477-813A-43E8-885D-0342DDD948F3}" type="datetimeFigureOut">
              <a:rPr lang="el-GR" smtClean="0"/>
              <a:t>31/10/2021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35989-010B-4349-9F23-6828B7EF6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30A71-D835-4B5D-95F4-AEC52284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CC31-3FDB-490B-BBC0-A491FDDEC4E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2786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5C75E-4EFC-4161-B6A9-0B2A1FA88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CBCF5B-37C4-430A-B51E-57BADC018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359B8-D31B-4A71-B558-C0EDEB10B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6AB66-A711-4908-8CB9-CE4174572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82477-813A-43E8-885D-0342DDD948F3}" type="datetimeFigureOut">
              <a:rPr lang="el-GR" smtClean="0"/>
              <a:t>31/10/2021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6F315D-0409-4605-8275-D9BA80DBE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A0927-4C25-4E9D-A01D-5D344BC3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CC31-3FDB-490B-BBC0-A491FDDEC4E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4703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0AE4CE-D125-479F-A8F4-85CCF4CAF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C8754-F03B-4B90-8015-97A61875C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A0BDE-C0FE-42DC-80FF-04E021EC9C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82477-813A-43E8-885D-0342DDD948F3}" type="datetimeFigureOut">
              <a:rPr lang="el-GR" smtClean="0"/>
              <a:t>31/10/2021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CB27B-A767-4B65-BB2E-C69CCA1C9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3E9C7-74AC-409F-B4D6-2E3618609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6CC31-3FDB-490B-BBC0-A491FDDEC4E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212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s.sch.gr/nipkoun/2020/04/06/enas-pinakas-mia-istoria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anthologio.wordpress.com/2016/11/13/s/" TargetMode="External"/><Relationship Id="rId2" Type="http://schemas.openxmlformats.org/officeDocument/2006/relationships/hyperlink" Target="http://dreamskindergarten.blogspot.com/2011/09/blog-post_27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5_RZmK5dG1U" TargetMode="External"/><Relationship Id="rId4" Type="http://schemas.openxmlformats.org/officeDocument/2006/relationships/hyperlink" Target="https://www.lifo.gr/culture/85-pinakes-tis-neoellinikis-zografikis-anadeiknyoyn-tin-eikona-tis-ellinidas-se-mia-megali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1F61E-DF86-47E2-BC3C-29F2266302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Πίνακες ζωγραφικής με θέμα τα βιβλία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309419-2AFD-42F0-865F-EFD27E0CB2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8077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72D18-03F6-4DF1-A1E5-C965F9EF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Michael </a:t>
            </a:r>
            <a:r>
              <a:rPr lang="en-US" sz="1600" dirty="0" err="1"/>
              <a:t>Ancher</a:t>
            </a:r>
            <a:br>
              <a:rPr lang="en-US" sz="1600" dirty="0"/>
            </a:br>
            <a:r>
              <a:rPr lang="el-GR" sz="1600" dirty="0"/>
              <a:t>Κυριακή απόγευμα σ’ ένα σπίτι ψαράδων</a:t>
            </a:r>
            <a:br>
              <a:rPr lang="el-GR" sz="1600" dirty="0"/>
            </a:br>
            <a:r>
              <a:rPr lang="el-GR" sz="1600" dirty="0"/>
              <a:t>1877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EBCB3B-334D-430A-8D52-BFB45D7F4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9993" y="1266846"/>
            <a:ext cx="3634250" cy="559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07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2516-D747-49F9-B3ED-3501CB3B0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600" dirty="0"/>
              <a:t>Γουίλιαμ </a:t>
            </a:r>
            <a:r>
              <a:rPr lang="el-GR" sz="1600" dirty="0" err="1"/>
              <a:t>Άφλεκ</a:t>
            </a:r>
            <a:r>
              <a:rPr lang="el-GR" sz="1600" dirty="0"/>
              <a:t>: Ποίηση (περί τα 1920)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81114B-D831-4FBC-B38C-38B744343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5814" y="1825625"/>
            <a:ext cx="308037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24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FF8B1-9DA6-4084-8546-C76BFB79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600" dirty="0"/>
              <a:t>Αλεξάντερ Μαρκ Γουίλιαμ </a:t>
            </a:r>
            <a:r>
              <a:rPr lang="el-GR" sz="1600" dirty="0" err="1"/>
              <a:t>Άφλεκ</a:t>
            </a:r>
            <a:r>
              <a:rPr lang="el-GR" sz="1600" dirty="0"/>
              <a:t>: Ποίηση (περί τα 1920) </a:t>
            </a:r>
            <a:r>
              <a:rPr lang="el-GR" sz="1600" dirty="0" err="1"/>
              <a:t>Ρόσσι</a:t>
            </a:r>
            <a:r>
              <a:rPr lang="el-GR" sz="1600" dirty="0"/>
              <a:t>: Απαγορευμένα βιβλία, 1897 Βικτωριανή εποχή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210D5B-6ED2-4982-8E4B-B950CF473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5536" y="1837294"/>
            <a:ext cx="6225102" cy="394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17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19E95-ECBC-465E-B632-3429F6C4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608476-9FA7-4691-9262-C434D7C45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40" y="2004303"/>
            <a:ext cx="3015392" cy="3760371"/>
          </a:xfrm>
        </p:spPr>
      </p:pic>
    </p:spTree>
    <p:extLst>
      <p:ext uri="{BB962C8B-B14F-4D97-AF65-F5344CB8AC3E}">
        <p14:creationId xmlns:p14="http://schemas.microsoft.com/office/powerpoint/2010/main" val="3936324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DF54A-EF4B-4491-8B67-AB71564C9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C8D1CD-5C70-45F4-ACDB-772EFEE0C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80" y="2055877"/>
            <a:ext cx="4932276" cy="3694446"/>
          </a:xfrm>
        </p:spPr>
      </p:pic>
    </p:spTree>
    <p:extLst>
      <p:ext uri="{BB962C8B-B14F-4D97-AF65-F5344CB8AC3E}">
        <p14:creationId xmlns:p14="http://schemas.microsoft.com/office/powerpoint/2010/main" val="2507693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4457-3BDB-4E67-8630-ED28351A6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073772-C50B-4774-88E9-14BC60600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05" y="1331406"/>
            <a:ext cx="3747701" cy="4195188"/>
          </a:xfrm>
        </p:spPr>
      </p:pic>
    </p:spTree>
    <p:extLst>
      <p:ext uri="{BB962C8B-B14F-4D97-AF65-F5344CB8AC3E}">
        <p14:creationId xmlns:p14="http://schemas.microsoft.com/office/powerpoint/2010/main" val="3042895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FA4A1-B824-4B70-B12E-283E0AA4E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68B869-C2CE-4916-9811-3B45366CB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588" y="1825625"/>
            <a:ext cx="3656824" cy="4351338"/>
          </a:xfrm>
        </p:spPr>
      </p:pic>
    </p:spTree>
    <p:extLst>
      <p:ext uri="{BB962C8B-B14F-4D97-AF65-F5344CB8AC3E}">
        <p14:creationId xmlns:p14="http://schemas.microsoft.com/office/powerpoint/2010/main" val="103794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5E481-FCDF-4045-9A6A-CC2450EE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D2F11D-A9BF-4249-876A-16C7C9BAF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1861344"/>
            <a:ext cx="5080000" cy="4279900"/>
          </a:xfrm>
        </p:spPr>
      </p:pic>
    </p:spTree>
    <p:extLst>
      <p:ext uri="{BB962C8B-B14F-4D97-AF65-F5344CB8AC3E}">
        <p14:creationId xmlns:p14="http://schemas.microsoft.com/office/powerpoint/2010/main" val="3069435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57407-E428-4F03-BB16-EA244B77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i="1" dirty="0"/>
              <a:t>Girl Reading – Emil </a:t>
            </a:r>
            <a:r>
              <a:rPr lang="en-US" sz="1600" i="1" dirty="0" err="1"/>
              <a:t>Brack</a:t>
            </a:r>
            <a:endParaRPr lang="el-GR" sz="1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29A61B-C23A-4765-B8FA-8B7FAF647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35" y="1825625"/>
            <a:ext cx="3582330" cy="4351338"/>
          </a:xfrm>
        </p:spPr>
      </p:pic>
    </p:spTree>
    <p:extLst>
      <p:ext uri="{BB962C8B-B14F-4D97-AF65-F5344CB8AC3E}">
        <p14:creationId xmlns:p14="http://schemas.microsoft.com/office/powerpoint/2010/main" val="1459851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86EA6-C960-4E99-8C07-513D4943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77852E-BBA2-44C3-AF93-519125EC0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32" y="1622854"/>
            <a:ext cx="3648735" cy="4580002"/>
          </a:xfrm>
        </p:spPr>
      </p:pic>
    </p:spTree>
    <p:extLst>
      <p:ext uri="{BB962C8B-B14F-4D97-AF65-F5344CB8AC3E}">
        <p14:creationId xmlns:p14="http://schemas.microsoft.com/office/powerpoint/2010/main" val="384052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A07C0-C525-43F1-AB8D-B579C44BF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600" dirty="0" err="1"/>
              <a:t>Γύζης</a:t>
            </a:r>
            <a:r>
              <a:rPr lang="el-GR" sz="1600" dirty="0"/>
              <a:t> Νικόλαος: Το παραμύθι της Γιαγιάς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925F7B8-9CB1-45B3-BF26-EC7A33998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551" y="1825625"/>
            <a:ext cx="8152898" cy="4351338"/>
          </a:xfrm>
        </p:spPr>
      </p:pic>
    </p:spTree>
    <p:extLst>
      <p:ext uri="{BB962C8B-B14F-4D97-AF65-F5344CB8AC3E}">
        <p14:creationId xmlns:p14="http://schemas.microsoft.com/office/powerpoint/2010/main" val="377637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ECDAA-FA62-410E-965F-A8EEB1CF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1A7909-0BA1-4AF1-90A9-2E423AA03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1839119"/>
            <a:ext cx="3333750" cy="4324350"/>
          </a:xfrm>
        </p:spPr>
      </p:pic>
    </p:spTree>
    <p:extLst>
      <p:ext uri="{BB962C8B-B14F-4D97-AF65-F5344CB8AC3E}">
        <p14:creationId xmlns:p14="http://schemas.microsoft.com/office/powerpoint/2010/main" val="1387877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F2457-B513-4C1E-930B-5D63CCD2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954504-1BE1-46AC-8F69-E387B4E34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48" y="1825625"/>
            <a:ext cx="3256704" cy="4351338"/>
          </a:xfrm>
        </p:spPr>
      </p:pic>
    </p:spTree>
    <p:extLst>
      <p:ext uri="{BB962C8B-B14F-4D97-AF65-F5344CB8AC3E}">
        <p14:creationId xmlns:p14="http://schemas.microsoft.com/office/powerpoint/2010/main" val="829557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A942C-CAC0-4829-906F-3681513E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D1BDB5-64BE-42C1-905F-6D54A637A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09" y="1825625"/>
            <a:ext cx="3302981" cy="4351338"/>
          </a:xfrm>
        </p:spPr>
      </p:pic>
    </p:spTree>
    <p:extLst>
      <p:ext uri="{BB962C8B-B14F-4D97-AF65-F5344CB8AC3E}">
        <p14:creationId xmlns:p14="http://schemas.microsoft.com/office/powerpoint/2010/main" val="1135987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AE055-0C86-4AAC-BE4E-CF910EA5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4D529A-3B37-4BD7-9C78-07C94309E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72" y="1825625"/>
            <a:ext cx="7732056" cy="4351338"/>
          </a:xfrm>
        </p:spPr>
      </p:pic>
    </p:spTree>
    <p:extLst>
      <p:ext uri="{BB962C8B-B14F-4D97-AF65-F5344CB8AC3E}">
        <p14:creationId xmlns:p14="http://schemas.microsoft.com/office/powerpoint/2010/main" val="131286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DD757-7254-40F0-993D-3FDB38D5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BA3639-C952-42A3-B2AD-0FC8FC0DA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281458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EA61B-BB77-4B13-A0AF-BD2C493BA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0B92072-35A9-4C19-94A6-485067EE0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481" y="726496"/>
            <a:ext cx="4570198" cy="5656186"/>
          </a:xfrm>
        </p:spPr>
      </p:pic>
    </p:spTree>
    <p:extLst>
      <p:ext uri="{BB962C8B-B14F-4D97-AF65-F5344CB8AC3E}">
        <p14:creationId xmlns:p14="http://schemas.microsoft.com/office/powerpoint/2010/main" val="1610853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4C48C-EC72-4E1E-A922-48E2B7A4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B2F15C-278D-49E1-9D36-B089A5A4E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23" y="2274823"/>
            <a:ext cx="4801758" cy="3550725"/>
          </a:xfrm>
        </p:spPr>
      </p:pic>
    </p:spTree>
    <p:extLst>
      <p:ext uri="{BB962C8B-B14F-4D97-AF65-F5344CB8AC3E}">
        <p14:creationId xmlns:p14="http://schemas.microsoft.com/office/powerpoint/2010/main" val="2681517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0F512-9B1C-4E70-8B1B-056F9B856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i="1" dirty="0"/>
              <a:t>Joseph </a:t>
            </a:r>
            <a:r>
              <a:rPr lang="en-US" sz="1600" i="1" dirty="0" err="1"/>
              <a:t>Rodefer</a:t>
            </a:r>
            <a:r>
              <a:rPr lang="en-US" sz="1600" i="1" dirty="0"/>
              <a:t> Decamp, </a:t>
            </a:r>
            <a:r>
              <a:rPr lang="el-GR" sz="1600" i="1" dirty="0"/>
              <a:t>Λιακάδα του Ιουνίου. 1902.</a:t>
            </a:r>
            <a:endParaRPr lang="el-GR" sz="1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603CF7-9767-49A8-A138-1529A6BDD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65" y="1489082"/>
            <a:ext cx="4223315" cy="5205610"/>
          </a:xfrm>
        </p:spPr>
      </p:pic>
    </p:spTree>
    <p:extLst>
      <p:ext uri="{BB962C8B-B14F-4D97-AF65-F5344CB8AC3E}">
        <p14:creationId xmlns:p14="http://schemas.microsoft.com/office/powerpoint/2010/main" val="2512000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0C11B-7B9D-4A63-BF88-CC0B02E88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A337EF-C22E-4393-8D25-B033CCF35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5" y="1858169"/>
            <a:ext cx="5810250" cy="4286250"/>
          </a:xfrm>
        </p:spPr>
      </p:pic>
    </p:spTree>
    <p:extLst>
      <p:ext uri="{BB962C8B-B14F-4D97-AF65-F5344CB8AC3E}">
        <p14:creationId xmlns:p14="http://schemas.microsoft.com/office/powerpoint/2010/main" val="3029642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5A985-BA72-4DA1-9771-3B099826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2466EB-7418-4B91-B84F-1C68D4D91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44" y="1825625"/>
            <a:ext cx="3292512" cy="4351338"/>
          </a:xfrm>
        </p:spPr>
      </p:pic>
    </p:spTree>
    <p:extLst>
      <p:ext uri="{BB962C8B-B14F-4D97-AF65-F5344CB8AC3E}">
        <p14:creationId xmlns:p14="http://schemas.microsoft.com/office/powerpoint/2010/main" val="2799500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FB074-BE0D-491F-B2B4-49D8BB87A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Federico </a:t>
            </a:r>
            <a:r>
              <a:rPr lang="en-US" sz="1600" dirty="0" err="1"/>
              <a:t>Zandomeneghi</a:t>
            </a:r>
            <a:r>
              <a:rPr lang="en-US" sz="1600" dirty="0"/>
              <a:t>:</a:t>
            </a:r>
            <a:r>
              <a:rPr lang="el-GR" sz="1600" dirty="0"/>
              <a:t>Διαβάζοντας δίπλα στο παράθυρο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6CFCE9-DD6C-42BE-AD71-B61E2D8D4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7070" y="1690688"/>
            <a:ext cx="4043491" cy="47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00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FD126-BD52-4FEC-B73F-544188DAA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EBB83F-0A14-4547-BF43-E0A88828F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96" y="1547704"/>
            <a:ext cx="5537886" cy="4402619"/>
          </a:xfrm>
        </p:spPr>
      </p:pic>
    </p:spTree>
    <p:extLst>
      <p:ext uri="{BB962C8B-B14F-4D97-AF65-F5344CB8AC3E}">
        <p14:creationId xmlns:p14="http://schemas.microsoft.com/office/powerpoint/2010/main" val="2557301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D5283-7FBE-4BA9-B4D0-FB89AB1C8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5E6A87-68FF-499E-B365-98F726714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96" y="1825625"/>
            <a:ext cx="6234008" cy="4351338"/>
          </a:xfrm>
        </p:spPr>
      </p:pic>
    </p:spTree>
    <p:extLst>
      <p:ext uri="{BB962C8B-B14F-4D97-AF65-F5344CB8AC3E}">
        <p14:creationId xmlns:p14="http://schemas.microsoft.com/office/powerpoint/2010/main" val="3199332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2A97C-FB4F-4D79-9E8E-D2E190AC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i="1" dirty="0"/>
              <a:t>Fernand Toussaint – Peaceful reading </a:t>
            </a:r>
            <a:endParaRPr lang="el-GR" sz="1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53A626-D9B1-498F-BFB2-4294D1B64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8626" y="1825625"/>
            <a:ext cx="36147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0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56EAF-DFE3-4F00-8572-F3C7A2606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i="1" dirty="0"/>
              <a:t>Girl Reading  – George Cochran </a:t>
            </a:r>
            <a:r>
              <a:rPr lang="en-US" sz="1600" i="1" dirty="0" err="1"/>
              <a:t>Lambdin</a:t>
            </a:r>
            <a:r>
              <a:rPr lang="en-US" sz="1600" i="1" dirty="0"/>
              <a:t> </a:t>
            </a:r>
            <a:endParaRPr lang="el-GR" sz="1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76704A-BD97-4D3B-8FF3-6D99D2DF5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588" y="1825625"/>
            <a:ext cx="36568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25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70717-04E7-49E2-9B5C-EB1AE6BFC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i="1" dirty="0"/>
              <a:t>Seymour Joseph Guy. Reading girl</a:t>
            </a:r>
            <a:endParaRPr lang="el-GR" sz="1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05AEFAA-3EDA-4183-9287-FCDB5529C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679" y="1825625"/>
            <a:ext cx="530264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605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A7F8-3064-448B-B9C8-E4C5080A0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i="1" dirty="0"/>
              <a:t>Pierre-Auguste Renoir  Two Girls Reading</a:t>
            </a:r>
            <a:endParaRPr lang="el-GR" sz="1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5FA748-CFB0-4706-972A-CDE052E33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3837" y="1825625"/>
            <a:ext cx="36443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11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5FF4-A599-4E11-98B5-66FC80EB1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600" i="1" dirty="0" err="1"/>
              <a:t>Alfred</a:t>
            </a:r>
            <a:r>
              <a:rPr lang="el-GR" sz="1600" i="1" dirty="0"/>
              <a:t> </a:t>
            </a:r>
            <a:r>
              <a:rPr lang="el-GR" sz="1600" i="1" dirty="0" err="1"/>
              <a:t>Stevens</a:t>
            </a:r>
            <a:r>
              <a:rPr lang="el-GR" sz="1600" i="1" dirty="0"/>
              <a:t>, Νεαρή γυναίκα που διαβάζει. 1856</a:t>
            </a:r>
            <a:endParaRPr lang="el-GR" sz="1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1A5F73-9A0C-47AE-AFB0-27792894C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8467" y="1825625"/>
            <a:ext cx="35150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06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6B21-E475-4393-A78E-1404689E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600" i="1" dirty="0"/>
              <a:t>Διαβάζοντας ένα βιβλίο – </a:t>
            </a:r>
            <a:r>
              <a:rPr lang="el-GR" sz="1600" i="1" dirty="0" err="1"/>
              <a:t>James</a:t>
            </a:r>
            <a:r>
              <a:rPr lang="el-GR" sz="1600" i="1" dirty="0"/>
              <a:t> </a:t>
            </a:r>
            <a:r>
              <a:rPr lang="el-GR" sz="1600" i="1" dirty="0" err="1"/>
              <a:t>Tissot</a:t>
            </a:r>
            <a:endParaRPr lang="el-GR" sz="1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D4DF9D-F9DA-4EC0-9CD4-C020103C1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4901" y="1825625"/>
            <a:ext cx="30821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66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2A962-6BDE-4499-8812-54D4C0648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i="1" dirty="0"/>
              <a:t>Laura </a:t>
            </a:r>
            <a:r>
              <a:rPr lang="en-US" sz="1600" i="1" dirty="0" err="1"/>
              <a:t>Muntz</a:t>
            </a:r>
            <a:r>
              <a:rPr lang="en-US" sz="1600" i="1" dirty="0"/>
              <a:t> Lyall</a:t>
            </a:r>
            <a:endParaRPr lang="el-GR" sz="1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F14B2B-47C4-430D-912B-F37E6731C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5913" y="1825625"/>
            <a:ext cx="54601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36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ADD89-646A-48FA-AA77-BCC64415F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i="1" dirty="0"/>
              <a:t>Mother and Child Reading  – Frederick Warren Freer </a:t>
            </a:r>
            <a:endParaRPr lang="el-GR" sz="1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A0CA41-3C8D-4C11-BC6C-6F72066D3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1392" y="1825625"/>
            <a:ext cx="322921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25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5E1EF-DA25-492B-876C-1E2E4E4F0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Lucien Abrams:</a:t>
            </a:r>
            <a:br>
              <a:rPr lang="en-US" sz="1600" dirty="0"/>
            </a:br>
            <a:r>
              <a:rPr lang="el-GR" sz="1600" dirty="0"/>
              <a:t>Κορίτσι που διαβάζει στο κρεβάτι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067EFC-B663-47C6-92E0-9517B301E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0378" y="2222592"/>
            <a:ext cx="4494255" cy="372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2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0668B-6F2F-4ABA-A00F-91FF2FDE2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i="1" dirty="0"/>
              <a:t>EDUARDO LEON GARRIDO – THE SKETCHBOOK</a:t>
            </a:r>
            <a:endParaRPr lang="el-GR" sz="1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7ED066-8BD3-4CC9-9318-5AF208BE9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9518" y="1825625"/>
            <a:ext cx="31329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359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1F7D3-2B6D-4C1D-A071-EAFC5606D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600" dirty="0"/>
              <a:t>Ρίζος Ιάκωβος, Προσωπογραφία κοριτσιού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B5DC4F-53AE-4C1B-B892-07736767A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7633" y="1825625"/>
            <a:ext cx="29567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534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ABC48-E90A-4475-9515-AFDE7219F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ECBC8D-1683-40DA-871A-93BFC83D5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79" y="1825625"/>
            <a:ext cx="3376841" cy="4351338"/>
          </a:xfrm>
        </p:spPr>
      </p:pic>
    </p:spTree>
    <p:extLst>
      <p:ext uri="{BB962C8B-B14F-4D97-AF65-F5344CB8AC3E}">
        <p14:creationId xmlns:p14="http://schemas.microsoft.com/office/powerpoint/2010/main" val="3387776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7526-1D72-45E7-9F3C-6485E7C32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EA91BB-3905-4436-8CEA-F094FEAEC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14117075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38078-9E9C-4421-8D8B-4FBAACADD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5050E-62DA-4087-B632-060F7AD81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500" y="1825625"/>
            <a:ext cx="5231000" cy="4351338"/>
          </a:xfrm>
        </p:spPr>
      </p:pic>
    </p:spTree>
    <p:extLst>
      <p:ext uri="{BB962C8B-B14F-4D97-AF65-F5344CB8AC3E}">
        <p14:creationId xmlns:p14="http://schemas.microsoft.com/office/powerpoint/2010/main" val="5044083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0F6FA-89F0-4574-968C-A8CF103FC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3EECF3-038C-4411-9BBC-9C1D35892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958" y="1825625"/>
            <a:ext cx="6028083" cy="4351338"/>
          </a:xfrm>
        </p:spPr>
      </p:pic>
    </p:spTree>
    <p:extLst>
      <p:ext uri="{BB962C8B-B14F-4D97-AF65-F5344CB8AC3E}">
        <p14:creationId xmlns:p14="http://schemas.microsoft.com/office/powerpoint/2010/main" val="36237067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18B91-478F-46F3-940F-F75297B1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AFC2EA-BFF2-497A-AFE6-E22A21A15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77" y="1825625"/>
            <a:ext cx="3231445" cy="4351338"/>
          </a:xfrm>
        </p:spPr>
      </p:pic>
    </p:spTree>
    <p:extLst>
      <p:ext uri="{BB962C8B-B14F-4D97-AF65-F5344CB8AC3E}">
        <p14:creationId xmlns:p14="http://schemas.microsoft.com/office/powerpoint/2010/main" val="25859670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32684-FC8A-4219-9FE8-2576E8EAD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D41DF4-47B5-4DD6-9462-F0DD0F47B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33" y="1825625"/>
            <a:ext cx="3133134" cy="4351338"/>
          </a:xfrm>
        </p:spPr>
      </p:pic>
    </p:spTree>
    <p:extLst>
      <p:ext uri="{BB962C8B-B14F-4D97-AF65-F5344CB8AC3E}">
        <p14:creationId xmlns:p14="http://schemas.microsoft.com/office/powerpoint/2010/main" val="24720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BE02-A194-405E-9384-F2653B95D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534B73-9BF9-489B-97E0-5A302FE74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710" y="1825625"/>
            <a:ext cx="3808580" cy="4351338"/>
          </a:xfrm>
        </p:spPr>
      </p:pic>
    </p:spTree>
    <p:extLst>
      <p:ext uri="{BB962C8B-B14F-4D97-AF65-F5344CB8AC3E}">
        <p14:creationId xmlns:p14="http://schemas.microsoft.com/office/powerpoint/2010/main" val="35848093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7317F-3ED2-46CF-AA5F-B2287BCAB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135183-D155-4603-AA2F-FFA2E5AAD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80" y="1825625"/>
            <a:ext cx="6459439" cy="4351338"/>
          </a:xfrm>
        </p:spPr>
      </p:pic>
    </p:spTree>
    <p:extLst>
      <p:ext uri="{BB962C8B-B14F-4D97-AF65-F5344CB8AC3E}">
        <p14:creationId xmlns:p14="http://schemas.microsoft.com/office/powerpoint/2010/main" val="3783977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F957-AA95-4939-9B84-A3A4BD7B8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600" dirty="0"/>
              <a:t>Πικάσο: «Διαβάζοντας στο τραπέζι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2831DB-6CFA-4F39-89C7-B7C77CEF4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2487" y="2015975"/>
            <a:ext cx="3411108" cy="42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198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A1B98-80BD-495A-993D-505BB650C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703113-BAA1-4383-948F-E0CB45DDF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42" y="1825625"/>
            <a:ext cx="3790316" cy="4351338"/>
          </a:xfrm>
        </p:spPr>
      </p:pic>
    </p:spTree>
    <p:extLst>
      <p:ext uri="{BB962C8B-B14F-4D97-AF65-F5344CB8AC3E}">
        <p14:creationId xmlns:p14="http://schemas.microsoft.com/office/powerpoint/2010/main" val="3037874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161BA-370F-4B5B-A9E0-14A0C773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Ιδέες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057BA-D5A2-418F-A79E-46D7F10E7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Ένας </a:t>
            </a:r>
            <a:r>
              <a:rPr lang="el-GR" dirty="0" err="1"/>
              <a:t>πινακας</a:t>
            </a:r>
            <a:r>
              <a:rPr lang="el-GR" dirty="0"/>
              <a:t> μια ιστορία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https://blogs.sch.gr/nipkoun/2020/04/06/enas-pinakas-mia-istoria/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https://www.storyjumper.com/book/read/81180825/5e8b6812064f8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77121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047D-9841-4325-95DE-887684B03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Πηγές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3E9E8-C443-49BA-90CE-5C09553B3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http://dreamskindergarten.blogspot.com/2011/09/blog-post_27.html</a:t>
            </a:r>
            <a:endParaRPr lang="el-GR" dirty="0"/>
          </a:p>
          <a:p>
            <a:r>
              <a:rPr lang="en-US" dirty="0">
                <a:hlinkClick r:id="rId3"/>
              </a:rPr>
              <a:t>https://anthologio.wordpress.com/2016/11/13/s/</a:t>
            </a:r>
            <a:endParaRPr lang="el-GR" dirty="0"/>
          </a:p>
          <a:p>
            <a:r>
              <a:rPr lang="en-US" dirty="0">
                <a:hlinkClick r:id="rId4"/>
              </a:rPr>
              <a:t>https://www.lifo.gr/culture/85-pinakes-tis-neoellinikis-zografikis-anadeiknyoyn-tin-eikona-tis-ellinidas-se-mia-megali</a:t>
            </a:r>
            <a:endParaRPr lang="el-GR" dirty="0"/>
          </a:p>
          <a:p>
            <a:r>
              <a:rPr lang="en-US" dirty="0">
                <a:hlinkClick r:id="rId5"/>
              </a:rPr>
              <a:t>https://youtu.be/5_RZmK5dG1U</a:t>
            </a:r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4528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FD2E5-ADD7-4D86-82FE-55E57673F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600" dirty="0" err="1"/>
              <a:t>John</a:t>
            </a:r>
            <a:r>
              <a:rPr lang="el-GR" sz="1600" dirty="0"/>
              <a:t> </a:t>
            </a:r>
            <a:r>
              <a:rPr lang="el-GR" sz="1600" dirty="0" err="1"/>
              <a:t>Singer</a:t>
            </a:r>
            <a:r>
              <a:rPr lang="el-GR" sz="1600" dirty="0"/>
              <a:t> </a:t>
            </a:r>
            <a:r>
              <a:rPr lang="el-GR" sz="1600" dirty="0" err="1"/>
              <a:t>Sargent</a:t>
            </a:r>
            <a:r>
              <a:rPr lang="el-GR" sz="1600" dirty="0"/>
              <a:t>: Άντρας που διαβάζει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594218-0CC8-4B00-BDD7-BE6D52A83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7225" y="2115344"/>
            <a:ext cx="32575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55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F03B6-CC13-4035-80EE-5D91D9C49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600" dirty="0"/>
              <a:t>Ιάκωβος Ρίζος Κυρία ξαπλωμένη στον καναπέ 1885-90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10CFB0-6E2F-473E-8644-0566E8577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222" y="2320388"/>
            <a:ext cx="5501556" cy="353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81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EAA32-3D62-4D3E-B411-CC629D060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600" i="1" dirty="0" err="1"/>
              <a:t>Charles</a:t>
            </a:r>
            <a:r>
              <a:rPr lang="el-GR" sz="1600" i="1" dirty="0"/>
              <a:t> </a:t>
            </a:r>
            <a:r>
              <a:rPr lang="el-GR" sz="1600" i="1" dirty="0" err="1"/>
              <a:t>West</a:t>
            </a:r>
            <a:r>
              <a:rPr lang="el-GR" sz="1600" i="1" dirty="0"/>
              <a:t> </a:t>
            </a:r>
            <a:r>
              <a:rPr lang="el-GR" sz="1600" i="1" dirty="0" err="1"/>
              <a:t>Cope</a:t>
            </a:r>
            <a:r>
              <a:rPr lang="el-GR" sz="1600" i="1" dirty="0"/>
              <a:t>, Μια ζωή που περνά ευχάριστα. 1862.</a:t>
            </a:r>
            <a:endParaRPr lang="el-GR" sz="1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690379-131A-4EF8-A556-3BB78E3AC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48" y="2254995"/>
            <a:ext cx="3154271" cy="4351338"/>
          </a:xfrm>
        </p:spPr>
      </p:pic>
    </p:spTree>
    <p:extLst>
      <p:ext uri="{BB962C8B-B14F-4D97-AF65-F5344CB8AC3E}">
        <p14:creationId xmlns:p14="http://schemas.microsoft.com/office/powerpoint/2010/main" val="1555410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DC1EF-0EFE-4539-B09C-DD46AC077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600" dirty="0"/>
              <a:t>Κάτια Βαρβάκη, 2015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AFE9E5-D435-4296-803D-3E76E1D2D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8590" y="1825625"/>
            <a:ext cx="48348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71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265</Words>
  <Application>Microsoft Office PowerPoint</Application>
  <PresentationFormat>Widescreen</PresentationFormat>
  <Paragraphs>33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Πίνακες ζωγραφικής με θέμα τα βιβλία</vt:lpstr>
      <vt:lpstr>Γύζης Νικόλαος: Το παραμύθι της Γιαγιάς</vt:lpstr>
      <vt:lpstr>Federico Zandomeneghi:Διαβάζοντας δίπλα στο παράθυρο</vt:lpstr>
      <vt:lpstr>Lucien Abrams: Κορίτσι που διαβάζει στο κρεβάτι</vt:lpstr>
      <vt:lpstr>Πικάσο: «Διαβάζοντας στο τραπέζι</vt:lpstr>
      <vt:lpstr>John Singer Sargent: Άντρας που διαβάζει</vt:lpstr>
      <vt:lpstr>Ιάκωβος Ρίζος Κυρία ξαπλωμένη στον καναπέ 1885-90</vt:lpstr>
      <vt:lpstr>Charles West Cope, Μια ζωή που περνά ευχάριστα. 1862.</vt:lpstr>
      <vt:lpstr>Κάτια Βαρβάκη, 2015</vt:lpstr>
      <vt:lpstr>Michael Ancher Κυριακή απόγευμα σ’ ένα σπίτι ψαράδων 1877</vt:lpstr>
      <vt:lpstr>Γουίλιαμ Άφλεκ: Ποίηση (περί τα 1920)</vt:lpstr>
      <vt:lpstr>Αλεξάντερ Μαρκ Γουίλιαμ Άφλεκ: Ποίηση (περί τα 1920) Ρόσσι: Απαγορευμένα βιβλία, 1897 Βικτωριανή εποχή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Girl Reading – Emil Brack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Joseph Rodefer Decamp, Λιακάδα του Ιουνίου. 1902.</vt:lpstr>
      <vt:lpstr>PowerPoint Presentation</vt:lpstr>
      <vt:lpstr>PowerPoint Presentation</vt:lpstr>
      <vt:lpstr>PowerPoint Presentation</vt:lpstr>
      <vt:lpstr>PowerPoint Presentation</vt:lpstr>
      <vt:lpstr>Fernand Toussaint – Peaceful reading </vt:lpstr>
      <vt:lpstr>Girl Reading  – George Cochran Lambdin </vt:lpstr>
      <vt:lpstr>Seymour Joseph Guy. Reading girl</vt:lpstr>
      <vt:lpstr>Pierre-Auguste Renoir  Two Girls Reading</vt:lpstr>
      <vt:lpstr>Alfred Stevens, Νεαρή γυναίκα που διαβάζει. 1856</vt:lpstr>
      <vt:lpstr>Διαβάζοντας ένα βιβλίο – James Tissot</vt:lpstr>
      <vt:lpstr>Laura Muntz Lyall</vt:lpstr>
      <vt:lpstr>Mother and Child Reading  – Frederick Warren Freer </vt:lpstr>
      <vt:lpstr>EDUARDO LEON GARRIDO – THE SKETCHBOOK</vt:lpstr>
      <vt:lpstr>Ρίζος Ιάκωβος, Προσωπογραφία κοριτσιού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Ιδέες</vt:lpstr>
      <vt:lpstr>Πηγές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</dc:creator>
  <cp:lastModifiedBy>Maria</cp:lastModifiedBy>
  <cp:revision>30</cp:revision>
  <dcterms:created xsi:type="dcterms:W3CDTF">2021-10-11T11:19:58Z</dcterms:created>
  <dcterms:modified xsi:type="dcterms:W3CDTF">2021-10-31T10:55:58Z</dcterms:modified>
</cp:coreProperties>
</file>