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96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59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936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362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9607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310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496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02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94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4463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22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2914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79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65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6015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96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34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2A77FC-6CF8-42E1-862E-291E64EE0A8E}" type="datetimeFigureOut">
              <a:rPr lang="el-GR" smtClean="0"/>
              <a:t>2/11/2021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B85AC1E-FC7E-4D26-99C2-88C2D0C2852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5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39DD50-1C79-489F-A15F-85154F6233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Πίνακες ζωγραφικής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57A63D4-235C-4B91-B18F-C121DC1D16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Με θέμα το βιβλίο</a:t>
            </a:r>
          </a:p>
        </p:txBody>
      </p:sp>
    </p:spTree>
    <p:extLst>
      <p:ext uri="{BB962C8B-B14F-4D97-AF65-F5344CB8AC3E}">
        <p14:creationId xmlns:p14="http://schemas.microsoft.com/office/powerpoint/2010/main" val="2740813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F41A2DC-919A-4FAE-86E5-B91773F70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714" y="917242"/>
            <a:ext cx="3732936" cy="519604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3F048F0-0559-44DE-89E5-3150A32D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60" y="866605"/>
            <a:ext cx="4113228" cy="531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5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FEE9178-54C8-476F-B486-2F994D6AC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36" y="787138"/>
            <a:ext cx="4103504" cy="528372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6B0A7B0-D83F-411A-BC6C-913F5B8C0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676" y="787137"/>
            <a:ext cx="3578647" cy="54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36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F5B1F90-6931-4AB8-B0BA-9E8734BBD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961" y="1159496"/>
            <a:ext cx="5870427" cy="382303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65C2E41-9D86-4054-AB57-52FEC98EE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4" y="1067714"/>
            <a:ext cx="4817096" cy="432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30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01A347F-6431-4670-B364-5D7ABB3B0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09" y="1230198"/>
            <a:ext cx="4679289" cy="439760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7CD8EE4-FF49-4F15-ACC4-01F0D1FAA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13" y="740004"/>
            <a:ext cx="3835879" cy="537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99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8B90FA5-E846-4FEC-93BD-EC1FE124B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1" y="895122"/>
            <a:ext cx="4399359" cy="524644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5DA0661-07FF-4D87-918E-1A784956F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23" y="1137920"/>
            <a:ext cx="5179643" cy="43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63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7CF99FA-978C-435A-9ADA-53F09D731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40" y="4654761"/>
            <a:ext cx="8183880" cy="204283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8D6190C-D9A7-4098-AF52-206FABEFF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2572740"/>
            <a:ext cx="8498840" cy="192962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6A440A3-636B-4C5B-A362-0530C30E7F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" b="11329"/>
          <a:stretch/>
        </p:blipFill>
        <p:spPr>
          <a:xfrm>
            <a:off x="1440180" y="160402"/>
            <a:ext cx="8422640" cy="244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24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CADFA7-A631-4762-9D97-4C6372E12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Παίζουμε με τους πίνακες ζωγραφικής;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DB48D22-CE42-48EB-A23A-95D6379D45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Σε ποιον πίνακα μια κοπέλα διαβάζει ένα πολύ μεγάλο βιβλίο;</a:t>
            </a:r>
          </a:p>
          <a:p>
            <a:r>
              <a:rPr lang="el-GR" dirty="0"/>
              <a:t>Σε ποιον πίνακα το παιδί που διαβάζει φορά ένα ροζ φιόγκο;</a:t>
            </a:r>
          </a:p>
          <a:p>
            <a:r>
              <a:rPr lang="el-GR" dirty="0"/>
              <a:t>Ποιο αντικείμενο έχει πάνω κεφαλάκια με περικεφαλαίες;</a:t>
            </a:r>
          </a:p>
          <a:p>
            <a:r>
              <a:rPr lang="el-GR" dirty="0"/>
              <a:t>Σε ποιον πίνακα κυριαρχεί το καφέ χρώμα;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E688022-C814-4063-B3A8-3A4330F873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Σε ποιον πίνακα όλα τα πρόσωπα είναι μελαχρινά;</a:t>
            </a:r>
          </a:p>
          <a:p>
            <a:r>
              <a:rPr lang="el-GR" dirty="0"/>
              <a:t>Σε ποιον πανέμορφο πίνακα το πρόσωπο φωτίζεται μ’ ένα ρόδινο χρώμα;</a:t>
            </a:r>
          </a:p>
          <a:p>
            <a:r>
              <a:rPr lang="el-GR" dirty="0"/>
              <a:t>Σε ποιον πίνακα υπάρχει ένα αρκουδάκι στον καναπέ;</a:t>
            </a:r>
          </a:p>
          <a:p>
            <a:r>
              <a:rPr lang="el-GR" dirty="0"/>
              <a:t>Σε ποιον πίνακα δύο παιδάκια άφησαν τα παιχνίδια τους και μαθαίνουν να διαβάζουν;</a:t>
            </a:r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6336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3E7554-F268-4C5C-BBC6-7C959053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Το υλικό είναι από το</a:t>
            </a:r>
            <a:br>
              <a:rPr lang="el-GR" sz="2000" dirty="0"/>
            </a:br>
            <a:r>
              <a:rPr lang="el-GR" sz="2000" dirty="0"/>
              <a:t>Σύγχρονο Νηπιαγωγείο τεύχος 32</a:t>
            </a:r>
          </a:p>
        </p:txBody>
      </p:sp>
    </p:spTree>
    <p:extLst>
      <p:ext uri="{BB962C8B-B14F-4D97-AF65-F5344CB8AC3E}">
        <p14:creationId xmlns:p14="http://schemas.microsoft.com/office/powerpoint/2010/main" val="12732371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Οργανικό">
  <a:themeElements>
    <a:clrScheme name="Οργανικό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Οργανικό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Οργανικό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31</TotalTime>
  <Words>106</Words>
  <Application>Microsoft Office PowerPoint</Application>
  <PresentationFormat>Ευρεία οθόνη</PresentationFormat>
  <Paragraphs>12</Paragraphs>
  <Slides>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2" baseType="lpstr">
      <vt:lpstr>Arial</vt:lpstr>
      <vt:lpstr>Garamond</vt:lpstr>
      <vt:lpstr>Οργανικό</vt:lpstr>
      <vt:lpstr>Πίνακες ζωγραφικής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Παίζουμε με τους πίνακες ζωγραφικής;</vt:lpstr>
      <vt:lpstr>Το υλικό είναι από το Σύγχρονο Νηπιαγωγείο τεύχος 32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Πίνακες ζωγραφικής</dc:title>
  <dc:creator>ΕΥΑΓΓΕΛΙΑ ΔΡΑΓΚΟΥ</dc:creator>
  <cp:lastModifiedBy>ΕΥΑΓΓΕΛΙΑ ΔΡΑΓΚΟΥ</cp:lastModifiedBy>
  <cp:revision>1</cp:revision>
  <dcterms:created xsi:type="dcterms:W3CDTF">2021-11-02T15:48:24Z</dcterms:created>
  <dcterms:modified xsi:type="dcterms:W3CDTF">2021-11-02T16:19:49Z</dcterms:modified>
</cp:coreProperties>
</file>