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5"/>
  </p:notesMasterIdLst>
  <p:handoutMasterIdLst>
    <p:handoutMasterId r:id="rId36"/>
  </p:handoutMasterIdLst>
  <p:sldIdLst>
    <p:sldId id="256" r:id="rId2"/>
    <p:sldId id="270" r:id="rId3"/>
    <p:sldId id="273" r:id="rId4"/>
    <p:sldId id="262" r:id="rId5"/>
    <p:sldId id="264" r:id="rId6"/>
    <p:sldId id="274" r:id="rId7"/>
    <p:sldId id="277" r:id="rId8"/>
    <p:sldId id="278" r:id="rId9"/>
    <p:sldId id="280" r:id="rId10"/>
    <p:sldId id="279" r:id="rId11"/>
    <p:sldId id="276" r:id="rId12"/>
    <p:sldId id="283" r:id="rId13"/>
    <p:sldId id="284" r:id="rId14"/>
    <p:sldId id="301" r:id="rId15"/>
    <p:sldId id="282" r:id="rId16"/>
    <p:sldId id="285" r:id="rId17"/>
    <p:sldId id="286" r:id="rId18"/>
    <p:sldId id="287" r:id="rId19"/>
    <p:sldId id="281" r:id="rId20"/>
    <p:sldId id="275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8" r:id="rId30"/>
    <p:sldId id="296" r:id="rId31"/>
    <p:sldId id="297" r:id="rId32"/>
    <p:sldId id="299" r:id="rId33"/>
    <p:sldId id="300" r:id="rId34"/>
  </p:sldIdLst>
  <p:sldSz cx="12188825" cy="6858000"/>
  <p:notesSz cx="6858000" cy="9144000"/>
  <p:defaultTextStyle>
    <a:defPPr rtl="0"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5000" autoAdjust="0"/>
  </p:normalViewPr>
  <p:slideViewPr>
    <p:cSldViewPr>
      <p:cViewPr varScale="1">
        <p:scale>
          <a:sx n="85" d="100"/>
          <a:sy n="85" d="100"/>
        </p:scale>
        <p:origin x="96" y="108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9" d="100"/>
          <a:sy n="69" d="100"/>
        </p:scale>
        <p:origin x="4134" y="5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0D68337-3F56-4B1C-BAE9-D849F4868156}" type="datetime1">
              <a:rPr lang="el-GR" smtClean="0"/>
              <a:t>2/12/2021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2837A6B-DAA4-4C2D-AEAB-4E9E70095794}" type="slidenum">
              <a:rPr lang="el-GR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215455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l-GR" noProof="0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6084CD1-190F-4FE4-AAA7-24EB7B01C642}" type="datetime1">
              <a:rPr lang="el-GR" noProof="0" smtClean="0"/>
              <a:t>2/12/2021</a:t>
            </a:fld>
            <a:endParaRPr lang="el-GR" noProof="0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l-GR" noProof="0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dirty="0"/>
              <a:t>Επεξεργασία στυλ υποδείγματος κειμένου</a:t>
            </a:r>
          </a:p>
          <a:p>
            <a:pPr lvl="1" rtl="0"/>
            <a:r>
              <a:rPr lang="el-GR" noProof="0" dirty="0"/>
              <a:t>Δεύτερου επιπέδου</a:t>
            </a:r>
          </a:p>
          <a:p>
            <a:pPr lvl="2" rtl="0"/>
            <a:r>
              <a:rPr lang="el-GR" noProof="0" dirty="0"/>
              <a:t>Τρίτου επιπέδου</a:t>
            </a:r>
          </a:p>
          <a:p>
            <a:pPr lvl="3" rtl="0"/>
            <a:r>
              <a:rPr lang="el-GR" noProof="0" dirty="0"/>
              <a:t>Τέταρτου επιπέδου</a:t>
            </a:r>
          </a:p>
          <a:p>
            <a:pPr lvl="4" rtl="0"/>
            <a:r>
              <a:rPr lang="el-GR" noProof="0" dirty="0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l-GR" noProof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3266150-FA26-45B5-BF0B-186B42A09DC9}" type="slidenum">
              <a:rPr lang="el-GR" noProof="0"/>
              <a:t>‹#›</a:t>
            </a:fld>
            <a:endParaRPr lang="el-GR" noProof="0"/>
          </a:p>
        </p:txBody>
      </p:sp>
    </p:spTree>
    <p:extLst>
      <p:ext uri="{BB962C8B-B14F-4D97-AF65-F5344CB8AC3E}">
        <p14:creationId xmlns:p14="http://schemas.microsoft.com/office/powerpoint/2010/main" val="1459467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noProof="1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el-GR" noProof="1" smtClean="0"/>
              <a:t>1</a:t>
            </a:fld>
            <a:endParaRPr lang="el-GR" noProof="1"/>
          </a:p>
        </p:txBody>
      </p:sp>
    </p:spTree>
    <p:extLst>
      <p:ext uri="{BB962C8B-B14F-4D97-AF65-F5344CB8AC3E}">
        <p14:creationId xmlns:p14="http://schemas.microsoft.com/office/powerpoint/2010/main" val="2769613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91328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77051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A2CC701-D80A-463B-8415-A85485312088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9998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52571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34534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Εικόνα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3" name="Ορθογώνιο 12"/>
          <p:cNvSpPr/>
          <p:nvPr/>
        </p:nvSpPr>
        <p:spPr bwMode="hidden">
          <a:xfrm>
            <a:off x="0" y="1"/>
            <a:ext cx="12188825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noProof="0"/>
          </a:p>
        </p:txBody>
      </p:sp>
      <p:sp>
        <p:nvSpPr>
          <p:cNvPr id="15" name="Ορθογώνιο 14"/>
          <p:cNvSpPr/>
          <p:nvPr/>
        </p:nvSpPr>
        <p:spPr bwMode="hidden">
          <a:xfrm>
            <a:off x="0" y="4810562"/>
            <a:ext cx="12188825" cy="2047439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noProof="0"/>
          </a:p>
        </p:txBody>
      </p:sp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 rtlCol="0">
            <a:normAutofit/>
          </a:bodyPr>
          <a:lstStyle>
            <a:lvl1pPr rtl="0">
              <a:lnSpc>
                <a:spcPct val="90000"/>
              </a:lnSpc>
              <a:defRPr sz="6000"/>
            </a:lvl1pPr>
          </a:lstStyle>
          <a:p>
            <a:pPr rtl="0"/>
            <a:r>
              <a:rPr lang="el-GR" smtClean="0"/>
              <a:t>Στυλ κύριου τίτλου</a:t>
            </a:r>
            <a:endParaRPr lang="el-GR" noProof="0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2413" y="5029200"/>
            <a:ext cx="8229600" cy="11430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 dirty="0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/>
              <a:t>Προσθήκη υποσέλιδου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8B74D6-A37A-4123-8BE0-C7252C18843D}" type="datetime1">
              <a:rPr lang="el-GR" noProof="0" smtClean="0"/>
              <a:t>2/12/2021</a:t>
            </a:fld>
            <a:endParaRPr lang="el-GR" noProof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el-GR" noProof="0"/>
              <a:t>‹#›</a:t>
            </a:fld>
            <a:endParaRPr lang="el-GR" noProof="0"/>
          </a:p>
        </p:txBody>
      </p:sp>
      <p:sp useBgFill="1">
        <p:nvSpPr>
          <p:cNvPr id="20" name="Ελεύθερη σχεδίαση 9"/>
          <p:cNvSpPr>
            <a:spLocks/>
          </p:cNvSpPr>
          <p:nvPr/>
        </p:nvSpPr>
        <p:spPr bwMode="white"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l-GR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l-GR" smtClean="0"/>
              <a:t>Στυλ κύριου τίτλου</a:t>
            </a:r>
            <a:endParaRPr lang="el-GR" noProof="0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/>
              <a:t>Προσθήκη υποσέλιδου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50A9424-0483-4FC9-88CB-238A1141D879}" type="datetime1">
              <a:rPr lang="el-GR" noProof="0" smtClean="0"/>
              <a:t>2/12/2021</a:t>
            </a:fld>
            <a:endParaRPr lang="el-GR" noProof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el-GR" noProof="0"/>
              <a:t>‹#›</a:t>
            </a:fld>
            <a:endParaRPr lang="el-GR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1" y="0"/>
            <a:ext cx="9314539" cy="6858000"/>
          </a:xfrm>
          <a:prstGeom prst="rect">
            <a:avLst/>
          </a:prstGeom>
        </p:spPr>
      </p:pic>
      <p:sp>
        <p:nvSpPr>
          <p:cNvPr id="8" name="Ορθογώνιο 7"/>
          <p:cNvSpPr/>
          <p:nvPr/>
        </p:nvSpPr>
        <p:spPr bwMode="hidden">
          <a:xfrm>
            <a:off x="1" y="1"/>
            <a:ext cx="9218611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noProof="0"/>
          </a:p>
        </p:txBody>
      </p:sp>
      <p:sp>
        <p:nvSpPr>
          <p:cNvPr id="9" name="Ελεύθερη σχεδίαση 9"/>
          <p:cNvSpPr>
            <a:spLocks/>
          </p:cNvSpPr>
          <p:nvPr/>
        </p:nvSpPr>
        <p:spPr bwMode="hidden">
          <a:xfrm rot="5400000">
            <a:off x="5885540" y="3333074"/>
            <a:ext cx="685800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l-GR" noProof="0"/>
          </a:p>
        </p:txBody>
      </p:sp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9558667" y="685800"/>
            <a:ext cx="1295401" cy="54864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el-GR" smtClean="0"/>
              <a:t>Στυλ κύριου τίτλου</a:t>
            </a:r>
            <a:endParaRPr lang="el-GR" noProof="0" dirty="0"/>
          </a:p>
        </p:txBody>
      </p:sp>
      <p:sp>
        <p:nvSpPr>
          <p:cNvPr id="3" name="Σύμβολ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1522413" y="685800"/>
            <a:ext cx="7460842" cy="5486400"/>
          </a:xfrm>
        </p:spPr>
        <p:txBody>
          <a:bodyPr vert="eaVert" rtlCol="0"/>
          <a:lstStyle>
            <a:lvl1pPr>
              <a:defRPr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noProof="0" dirty="0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/>
              <a:t>Προσθήκη υποσέλιδου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08D2154-6E7D-4D23-8551-E6094EF539EB}" type="datetime1">
              <a:rPr lang="el-GR" noProof="0" smtClean="0"/>
              <a:t>2/12/2021</a:t>
            </a:fld>
            <a:endParaRPr lang="el-GR" noProof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el-GR" noProof="0"/>
              <a:t>‹#›</a:t>
            </a:fld>
            <a:endParaRPr lang="el-GR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l-GR" smtClean="0"/>
              <a:t>Στυλ κύριου τίτλου</a:t>
            </a:r>
            <a:endParaRPr lang="el-GR" noProof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/>
              <a:t>Προσθήκη υποσέλιδου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26C85B0-8C2A-4333-A33D-385389980C8C}" type="datetime1">
              <a:rPr lang="el-GR" noProof="0" smtClean="0"/>
              <a:t>2/12/2021</a:t>
            </a:fld>
            <a:endParaRPr lang="el-GR" noProof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el-GR" noProof="0"/>
              <a:t>‹#›</a:t>
            </a:fld>
            <a:endParaRPr lang="el-GR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Εικόνα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0"/>
            <a:ext cx="12188825" cy="4810561"/>
          </a:xfrm>
          <a:prstGeom prst="rect">
            <a:avLst/>
          </a:prstGeom>
        </p:spPr>
      </p:pic>
      <p:sp>
        <p:nvSpPr>
          <p:cNvPr id="18" name="Ορθογώνιο 17"/>
          <p:cNvSpPr/>
          <p:nvPr/>
        </p:nvSpPr>
        <p:spPr bwMode="hidden">
          <a:xfrm>
            <a:off x="0" y="1"/>
            <a:ext cx="12188825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noProof="0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22360" y="1905000"/>
            <a:ext cx="9142999" cy="2667000"/>
          </a:xfrm>
        </p:spPr>
        <p:txBody>
          <a:bodyPr rtlCol="0" anchor="b">
            <a:noAutofit/>
          </a:bodyPr>
          <a:lstStyle>
            <a:lvl1pPr algn="l" rtl="0">
              <a:defRPr sz="4800" b="0" cap="none" baseline="0"/>
            </a:lvl1pPr>
          </a:lstStyle>
          <a:p>
            <a:pPr rtl="0"/>
            <a:r>
              <a:rPr lang="el-GR" smtClean="0"/>
              <a:t>Στυλ κύριου τίτλου</a:t>
            </a:r>
            <a:endParaRPr lang="el-GR" noProof="0" dirty="0"/>
          </a:p>
        </p:txBody>
      </p:sp>
      <p:sp>
        <p:nvSpPr>
          <p:cNvPr id="3" name="Σύμβολ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522412" y="5029200"/>
            <a:ext cx="8229601" cy="11430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 dirty="0"/>
              <a:t>Προσθήκη υποσέλιδου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1902B8-BA99-478A-9FDF-34038DDBD0A0}" type="datetime1">
              <a:rPr lang="el-GR" noProof="0" smtClean="0"/>
              <a:t>2/12/2021</a:t>
            </a:fld>
            <a:endParaRPr lang="el-GR" noProof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el-GR" noProof="0"/>
              <a:t>‹#›</a:t>
            </a:fld>
            <a:endParaRPr lang="el-GR" noProof="0"/>
          </a:p>
        </p:txBody>
      </p:sp>
      <p:sp>
        <p:nvSpPr>
          <p:cNvPr id="16" name="Ελεύθερη σχεδίαση 9"/>
          <p:cNvSpPr>
            <a:spLocks/>
          </p:cNvSpPr>
          <p:nvPr/>
        </p:nvSpPr>
        <p:spPr bwMode="hidden"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l-GR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l-GR" smtClean="0"/>
              <a:t>Στυλ κύριου τίτλου</a:t>
            </a:r>
            <a:endParaRPr lang="el-GR" noProof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6552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noProof="0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246812" y="1905000"/>
            <a:ext cx="4416552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noProof="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/>
              <a:t>Προσθήκη υποσέλιδου</a:t>
            </a:r>
          </a:p>
        </p:txBody>
      </p:sp>
      <p:sp>
        <p:nvSpPr>
          <p:cNvPr id="5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F06C5F7-C55A-4326-B08B-CC5798C67C66}" type="datetime1">
              <a:rPr lang="el-GR" noProof="0" smtClean="0"/>
              <a:t>2/12/2021</a:t>
            </a:fld>
            <a:endParaRPr lang="el-GR" noProof="0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el-GR" noProof="0"/>
              <a:t>‹#›</a:t>
            </a:fld>
            <a:endParaRPr lang="el-GR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l-GR" smtClean="0"/>
              <a:t>Στυλ κύριου τίτλου</a:t>
            </a:r>
            <a:endParaRPr lang="el-GR" noProof="0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1522413" y="2743200"/>
            <a:ext cx="4416552" cy="34290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 baseline="0"/>
            </a:lvl8pPr>
            <a:lvl9pPr marL="1920240">
              <a:defRPr sz="1600" baseline="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noProof="0" dirty="0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246812" y="1905000"/>
            <a:ext cx="4416552" cy="7620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246812" y="2743200"/>
            <a:ext cx="4416552" cy="34290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noProof="0" dirty="0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/>
              <a:t>Προσθήκη υποσέλιδου</a:t>
            </a:r>
          </a:p>
        </p:txBody>
      </p:sp>
      <p:sp>
        <p:nvSpPr>
          <p:cNvPr id="7" name="Σύμβολο κράτησης θέσης ημερομηνίας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88D23FF-006A-4418-804F-7E308917E5B4}" type="datetime1">
              <a:rPr lang="el-GR" noProof="0" smtClean="0"/>
              <a:t>2/12/2021</a:t>
            </a:fld>
            <a:endParaRPr lang="el-GR" noProof="0"/>
          </a:p>
        </p:txBody>
      </p:sp>
      <p:sp>
        <p:nvSpPr>
          <p:cNvPr id="9" name="Σύμβολο κράτησης θέσης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el-GR" noProof="0"/>
              <a:t>‹#›</a:t>
            </a:fld>
            <a:endParaRPr lang="el-GR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l-GR" smtClean="0"/>
              <a:t>Στυλ κύριου τίτλου</a:t>
            </a:r>
            <a:endParaRPr lang="el-GR" noProof="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/>
              <a:t>Προσθήκη υποσέλιδου</a:t>
            </a:r>
          </a:p>
        </p:txBody>
      </p:sp>
      <p:sp>
        <p:nvSpPr>
          <p:cNvPr id="3" name="Σύμβολο κράτησης θέσης ημερομηνίας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5BC58E-80A2-4BB3-AAEF-8CF18E6D4E6A}" type="datetime1">
              <a:rPr lang="el-GR" noProof="0" smtClean="0"/>
              <a:t>2/12/2021</a:t>
            </a:fld>
            <a:endParaRPr lang="el-GR" noProof="0"/>
          </a:p>
        </p:txBody>
      </p:sp>
      <p:sp>
        <p:nvSpPr>
          <p:cNvPr id="5" name="Σύμβολο κράτησης θέσης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el-GR" noProof="0"/>
              <a:t>‹#›</a:t>
            </a:fld>
            <a:endParaRPr lang="el-GR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 bwMode="hidden">
          <a:xfrm>
            <a:off x="0" y="1"/>
            <a:ext cx="12188825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noProof="0"/>
          </a:p>
        </p:txBody>
      </p:sp>
      <p:sp>
        <p:nvSpPr>
          <p:cNvPr id="3" name="Σύμβολο κράτησης θέσης υποσέλιδου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/>
              <a:t>Προσθήκη υποσέλιδου</a:t>
            </a:r>
          </a:p>
        </p:txBody>
      </p:sp>
      <p:sp>
        <p:nvSpPr>
          <p:cNvPr id="2" name="Σύμβολο κράτησης θέσης ημερομηνίας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11AC7C-9EFD-45B6-82E4-6C5FC6BCB264}" type="datetime1">
              <a:rPr lang="el-GR" noProof="0" smtClean="0"/>
              <a:t>2/12/2021</a:t>
            </a:fld>
            <a:endParaRPr lang="el-GR" noProof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el-GR" noProof="0"/>
              <a:t>‹#›</a:t>
            </a:fld>
            <a:endParaRPr lang="el-GR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Ελεύθερη σχεδίαση 15"/>
          <p:cNvSpPr>
            <a:spLocks/>
          </p:cNvSpPr>
          <p:nvPr/>
        </p:nvSpPr>
        <p:spPr bwMode="auto">
          <a:xfrm>
            <a:off x="4494212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l-GR" noProof="0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 rtl="0">
              <a:defRPr sz="3600" b="0"/>
            </a:lvl1pPr>
          </a:lstStyle>
          <a:p>
            <a:pPr rtl="0"/>
            <a:r>
              <a:rPr lang="el-GR" smtClean="0"/>
              <a:t>Στυλ κύριου τίτλου</a:t>
            </a:r>
            <a:endParaRPr lang="el-GR" noProof="0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4675568" y="2087880"/>
            <a:ext cx="5791200" cy="3886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noProof="0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514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/>
              <a:t>Προσθήκη υποσέλιδου</a:t>
            </a:r>
          </a:p>
        </p:txBody>
      </p:sp>
      <p:sp>
        <p:nvSpPr>
          <p:cNvPr id="5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BC6722C-13FD-4B3A-8E7D-278E99AF6657}" type="datetime1">
              <a:rPr lang="el-GR" noProof="0" smtClean="0"/>
              <a:t>2/12/2021</a:t>
            </a:fld>
            <a:endParaRPr lang="el-GR" noProof="0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el-GR" noProof="0"/>
              <a:t>‹#›</a:t>
            </a:fld>
            <a:endParaRPr lang="el-GR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Ελεύθερη σχεδίαση 15"/>
          <p:cNvSpPr>
            <a:spLocks/>
          </p:cNvSpPr>
          <p:nvPr/>
        </p:nvSpPr>
        <p:spPr bwMode="auto">
          <a:xfrm>
            <a:off x="1522413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l-GR" noProof="0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 rtl="0">
              <a:defRPr sz="3600" b="0"/>
            </a:lvl1pPr>
          </a:lstStyle>
          <a:p>
            <a:pPr rtl="0"/>
            <a:r>
              <a:rPr lang="el-GR" smtClean="0"/>
              <a:t>Στυλ κύριου τίτλου</a:t>
            </a:r>
            <a:endParaRPr lang="el-GR" noProof="0" dirty="0"/>
          </a:p>
        </p:txBody>
      </p:sp>
      <p:sp>
        <p:nvSpPr>
          <p:cNvPr id="3" name="Σύμβολο κράτησης θέσης εικόνας 2" descr="Ένα κενό σύμβολο κράτησης θέσης, για να προσθέσετε μια εικόνα. Κάντε κλικ στο πλαίσιο κράτησης θέσης και επιλέξτε την εικόνα που θέλετε να προσθέσετε"/>
          <p:cNvSpPr>
            <a:spLocks noGrp="1"/>
          </p:cNvSpPr>
          <p:nvPr>
            <p:ph type="pic" idx="1"/>
          </p:nvPr>
        </p:nvSpPr>
        <p:spPr>
          <a:xfrm>
            <a:off x="1706880" y="2087880"/>
            <a:ext cx="5784978" cy="3886200"/>
          </a:xfrm>
          <a:solidFill>
            <a:schemeClr val="bg2">
              <a:lumMod val="40000"/>
              <a:lumOff val="60000"/>
            </a:schemeClr>
          </a:solidFill>
        </p:spPr>
        <p:txBody>
          <a:bodyPr rtlCol="0">
            <a:normAutofit/>
          </a:bodyPr>
          <a:lstStyle>
            <a:lvl1pPr marL="0" indent="0" algn="ctr" rtl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l-GR" noProof="0" smtClean="0"/>
              <a:t>Κάντε κλικ στο εικονίδιο για να προσθέσετε εικόνα</a:t>
            </a:r>
            <a:endParaRPr lang="el-GR" noProof="0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7923211" y="3429000"/>
            <a:ext cx="2743200" cy="2514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/>
              <a:t>Προσθήκη υποσέλιδου</a:t>
            </a:r>
          </a:p>
        </p:txBody>
      </p:sp>
      <p:sp>
        <p:nvSpPr>
          <p:cNvPr id="5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ECEC2BE-8B0C-44FF-B987-0B20C219BDD2}" type="datetime1">
              <a:rPr lang="el-GR" noProof="0" smtClean="0"/>
              <a:t>2/12/2021</a:t>
            </a:fld>
            <a:endParaRPr lang="el-GR" noProof="0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el-GR" noProof="0"/>
              <a:t>‹#›</a:t>
            </a:fld>
            <a:endParaRPr lang="el-GR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1522413" y="189723"/>
            <a:ext cx="9144000" cy="11445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l-GR" dirty="0"/>
              <a:t>Κάντε κλικ για να επεξεργαστείτε τον τίτλο υποδείγματος</a:t>
            </a:r>
            <a:endParaRPr lang="el-GR" noProof="0" dirty="0"/>
          </a:p>
        </p:txBody>
      </p:sp>
      <p:pic>
        <p:nvPicPr>
          <p:cNvPr id="13" name="Εικόνα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1628776"/>
            <a:ext cx="12188825" cy="52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Ορθογώνιο 16"/>
          <p:cNvSpPr/>
          <p:nvPr/>
        </p:nvSpPr>
        <p:spPr bwMode="hidden">
          <a:xfrm>
            <a:off x="0" y="1535908"/>
            <a:ext cx="12188825" cy="5322093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noProof="0"/>
          </a:p>
        </p:txBody>
      </p:sp>
      <p:sp>
        <p:nvSpPr>
          <p:cNvPr id="3" name="Σύμβολ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dirty="0"/>
              <a:t>Επεξεργασία στυλ υποδείγματος κειμένου</a:t>
            </a:r>
          </a:p>
          <a:p>
            <a:pPr lvl="1" rtl="0"/>
            <a:r>
              <a:rPr lang="el-GR" noProof="0" dirty="0"/>
              <a:t>Δεύτερου επιπέδου</a:t>
            </a:r>
          </a:p>
          <a:p>
            <a:pPr lvl="2" rtl="0"/>
            <a:r>
              <a:rPr lang="el-GR" noProof="0" dirty="0"/>
              <a:t>Τρίτου επιπέδου</a:t>
            </a:r>
          </a:p>
          <a:p>
            <a:pPr lvl="3" rtl="0"/>
            <a:r>
              <a:rPr lang="el-GR" noProof="0" dirty="0"/>
              <a:t>Τέταρτου επιπέδου</a:t>
            </a:r>
          </a:p>
          <a:p>
            <a:pPr lvl="4" rtl="0"/>
            <a:r>
              <a:rPr lang="el-GR" noProof="0" dirty="0"/>
              <a:t>Πέμπτου επιπέδου</a:t>
            </a: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1522413" y="6420898"/>
            <a:ext cx="7010399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el-GR" noProof="0"/>
              <a:t>Προσθήκη υποσέλιδου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2"/>
          </p:nvPr>
        </p:nvSpPr>
        <p:spPr>
          <a:xfrm>
            <a:off x="8808721" y="6420898"/>
            <a:ext cx="964036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BD15765C-8086-4BC5-B840-11B817CEAE1E}" type="datetime1">
              <a:rPr lang="el-GR" noProof="0" smtClean="0"/>
              <a:t>2/12/2021</a:t>
            </a:fld>
            <a:endParaRPr lang="el-GR" noProof="0" dirty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10027920" y="6420898"/>
            <a:ext cx="638493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693B167E-EA96-4147-81DE-549160052C22}" type="slidenum">
              <a:rPr lang="el-GR" noProof="0" smtClean="0"/>
              <a:pPr/>
              <a:t>‹#›</a:t>
            </a:fld>
            <a:endParaRPr lang="el-GR" noProof="0"/>
          </a:p>
        </p:txBody>
      </p:sp>
      <p:sp>
        <p:nvSpPr>
          <p:cNvPr id="38" name="Ελεύθερη σχεδίαση 9"/>
          <p:cNvSpPr>
            <a:spLocks/>
          </p:cNvSpPr>
          <p:nvPr/>
        </p:nvSpPr>
        <p:spPr bwMode="white">
          <a:xfrm>
            <a:off x="1057" y="1470256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l-GR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1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2625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72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15468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269876" y="476672"/>
            <a:ext cx="9144000" cy="2667000"/>
          </a:xfrm>
        </p:spPr>
        <p:txBody>
          <a:bodyPr rtlCol="0"/>
          <a:lstStyle/>
          <a:p>
            <a:pPr rtl="0"/>
            <a:r>
              <a:rPr lang="el-GR" dirty="0" smtClean="0"/>
              <a:t>Τα τρία γουρουνάκια και τα σπίτια τους – Τα σπίτια άλλοτε και τώρ</a:t>
            </a:r>
            <a:r>
              <a:rPr lang="el-GR" dirty="0" smtClean="0"/>
              <a:t>α!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l-GR" dirty="0" smtClean="0"/>
              <a:t>Ανθούλα Ζήση – 7</a:t>
            </a:r>
            <a:r>
              <a:rPr lang="el-GR" baseline="30000" dirty="0" smtClean="0"/>
              <a:t>ο</a:t>
            </a:r>
            <a:r>
              <a:rPr lang="el-GR" dirty="0" smtClean="0"/>
              <a:t> Νηπιαγωγείο Βέροιας</a:t>
            </a:r>
            <a:endParaRPr lang="el-GR" dirty="0"/>
          </a:p>
          <a:p>
            <a:pPr rtl="0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617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Προκατασκευασμένα σπίτια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5820" y="2528710"/>
            <a:ext cx="4416425" cy="3019777"/>
          </a:xfrm>
          <a:prstGeom prst="rect">
            <a:avLst/>
          </a:prstGeom>
        </p:spPr>
      </p:pic>
      <p:pic>
        <p:nvPicPr>
          <p:cNvPr id="6" name="Θέση περιεχομένου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72889" y="2528710"/>
            <a:ext cx="5564274" cy="301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8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>
          <a:xfrm>
            <a:off x="1485901" y="1196752"/>
            <a:ext cx="8640960" cy="2667000"/>
          </a:xfrm>
        </p:spPr>
        <p:txBody>
          <a:bodyPr/>
          <a:lstStyle/>
          <a:p>
            <a:pPr algn="ctr"/>
            <a:r>
              <a:rPr lang="el-GR" dirty="0" smtClean="0"/>
              <a:t>Είδη σπιτιών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9198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Είδη σπιτιών</a:t>
            </a:r>
            <a:endParaRPr lang="el-GR" dirty="0"/>
          </a:p>
        </p:txBody>
      </p:sp>
      <p:sp>
        <p:nvSpPr>
          <p:cNvPr id="5" name="Θέση κειμένου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l-GR" dirty="0" smtClean="0"/>
              <a:t>Μονοκατοικία</a:t>
            </a:r>
            <a:endParaRPr lang="el-GR" dirty="0"/>
          </a:p>
        </p:txBody>
      </p:sp>
      <p:pic>
        <p:nvPicPr>
          <p:cNvPr id="9" name="Θέση περιεχομένου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22413" y="2801541"/>
            <a:ext cx="4416425" cy="3312318"/>
          </a:xfrm>
          <a:prstGeom prst="rect">
            <a:avLst/>
          </a:prstGeom>
        </p:spPr>
      </p:pic>
      <p:sp>
        <p:nvSpPr>
          <p:cNvPr id="7" name="Θέση κειμένου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l-GR" dirty="0" smtClean="0"/>
              <a:t>Πολυκατοικία</a:t>
            </a:r>
            <a:endParaRPr lang="el-GR" dirty="0"/>
          </a:p>
        </p:txBody>
      </p:sp>
      <p:pic>
        <p:nvPicPr>
          <p:cNvPr id="5122" name="Picture 2" descr="Η πιο μυθική ανακοίνωση σε πολυκατοικία ever! (pic) | Cyprus Basket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3" y="3038135"/>
            <a:ext cx="4416425" cy="283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30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Είδη σπιτιών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l-GR" dirty="0" smtClean="0"/>
              <a:t>Διώροφο </a:t>
            </a:r>
            <a:endParaRPr lang="el-GR" dirty="0"/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355187" y="2681938"/>
            <a:ext cx="2751004" cy="3429000"/>
          </a:xfrm>
          <a:prstGeom prst="rect">
            <a:avLst/>
          </a:prstGeom>
        </p:spPr>
      </p:pic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l-GR" dirty="0" smtClean="0"/>
              <a:t>Μεζονέτα</a:t>
            </a:r>
            <a:endParaRPr lang="el-GR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46813" y="2989239"/>
            <a:ext cx="4416425" cy="293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1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Είδη σπιτιών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870276" y="1823890"/>
            <a:ext cx="4416552" cy="762000"/>
          </a:xfrm>
        </p:spPr>
        <p:txBody>
          <a:bodyPr/>
          <a:lstStyle/>
          <a:p>
            <a:r>
              <a:rPr lang="el-GR" dirty="0" smtClean="0"/>
              <a:t>Ουρανοξύστης</a:t>
            </a:r>
            <a:endParaRPr lang="el-GR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3812" y="3012325"/>
            <a:ext cx="5064497" cy="3314942"/>
          </a:xfrm>
          <a:prstGeom prst="rect">
            <a:avLst/>
          </a:prstGeom>
        </p:spPr>
      </p:pic>
      <p:pic>
        <p:nvPicPr>
          <p:cNvPr id="8" name="Θέση περιεχομένου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46813" y="2990217"/>
            <a:ext cx="5021467" cy="3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83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>
          <a:xfrm>
            <a:off x="1485901" y="1196752"/>
            <a:ext cx="8640960" cy="2667000"/>
          </a:xfrm>
        </p:spPr>
        <p:txBody>
          <a:bodyPr/>
          <a:lstStyle/>
          <a:p>
            <a:pPr algn="ctr"/>
            <a:r>
              <a:rPr lang="el-GR" dirty="0" smtClean="0"/>
              <a:t>Σπίτια στην Ελλάδα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885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Σπίτια στην Ελλάδα (Αιγαίο)</a:t>
            </a:r>
            <a:endParaRPr lang="el-GR" dirty="0"/>
          </a:p>
        </p:txBody>
      </p:sp>
      <p:sp>
        <p:nvSpPr>
          <p:cNvPr id="5" name="Θέση κειμένου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l-GR" dirty="0" smtClean="0"/>
              <a:t>Αμοργός</a:t>
            </a:r>
            <a:endParaRPr lang="el-GR" dirty="0"/>
          </a:p>
        </p:txBody>
      </p:sp>
      <p:sp>
        <p:nvSpPr>
          <p:cNvPr id="7" name="Θέση κειμένου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l-GR" dirty="0" smtClean="0"/>
              <a:t>Πόρος</a:t>
            </a:r>
            <a:endParaRPr lang="el-GR" dirty="0"/>
          </a:p>
        </p:txBody>
      </p:sp>
      <p:pic>
        <p:nvPicPr>
          <p:cNvPr id="9" name="Θέση περιεχομένου 8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246813" y="2801541"/>
            <a:ext cx="4416425" cy="3312318"/>
          </a:xfrm>
          <a:prstGeom prst="rect">
            <a:avLst/>
          </a:prstGeom>
        </p:spPr>
      </p:pic>
      <p:pic>
        <p:nvPicPr>
          <p:cNvPr id="12" name="Θέση περιεχομένου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587625" y="2743200"/>
            <a:ext cx="228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3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Σπίτια στην Ελλάδα</a:t>
            </a:r>
            <a:endParaRPr lang="el-GR" dirty="0"/>
          </a:p>
        </p:txBody>
      </p:sp>
      <p:sp>
        <p:nvSpPr>
          <p:cNvPr id="5" name="Θέση κειμένου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l-GR" dirty="0" smtClean="0"/>
              <a:t>Βέροια</a:t>
            </a:r>
            <a:endParaRPr lang="el-GR" dirty="0"/>
          </a:p>
        </p:txBody>
      </p:sp>
      <p:sp>
        <p:nvSpPr>
          <p:cNvPr id="7" name="Θέση κειμένου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l-GR" dirty="0" smtClean="0"/>
              <a:t>Φλώρινα</a:t>
            </a:r>
            <a:endParaRPr lang="el-GR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22413" y="3077567"/>
            <a:ext cx="4416425" cy="2760265"/>
          </a:xfrm>
          <a:prstGeom prst="rect">
            <a:avLst/>
          </a:prstGeom>
        </p:spPr>
      </p:pic>
      <p:pic>
        <p:nvPicPr>
          <p:cNvPr id="8" name="Θέση περιεχομένου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312740" y="2743200"/>
            <a:ext cx="228457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7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Παραδοσιακά Σπίτια στην Ελλάδα</a:t>
            </a:r>
            <a:endParaRPr lang="el-GR" dirty="0"/>
          </a:p>
        </p:txBody>
      </p:sp>
      <p:sp>
        <p:nvSpPr>
          <p:cNvPr id="5" name="Θέση κειμένου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l-GR" dirty="0" smtClean="0"/>
              <a:t>Κυκλάδες</a:t>
            </a:r>
            <a:endParaRPr lang="el-GR" dirty="0"/>
          </a:p>
        </p:txBody>
      </p:sp>
      <p:sp>
        <p:nvSpPr>
          <p:cNvPr id="7" name="Θέση κειμένου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l-GR" dirty="0" smtClean="0"/>
              <a:t>Μέτσοβο</a:t>
            </a:r>
            <a:endParaRPr lang="el-GR" dirty="0"/>
          </a:p>
        </p:txBody>
      </p:sp>
      <p:pic>
        <p:nvPicPr>
          <p:cNvPr id="12" name="Θέση περιεχομένου 11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246813" y="2986996"/>
            <a:ext cx="4416425" cy="2941408"/>
          </a:xfrm>
          <a:prstGeom prst="rect">
            <a:avLst/>
          </a:prstGeom>
        </p:spPr>
      </p:pic>
      <p:pic>
        <p:nvPicPr>
          <p:cNvPr id="14" name="Θέση περιεχομένου 1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444750" y="2743200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>
          <a:xfrm>
            <a:off x="1485901" y="1196752"/>
            <a:ext cx="8640960" cy="2667000"/>
          </a:xfrm>
        </p:spPr>
        <p:txBody>
          <a:bodyPr/>
          <a:lstStyle/>
          <a:p>
            <a:r>
              <a:rPr lang="el-GR" dirty="0" smtClean="0"/>
              <a:t>Ας δούμε κατοικίες ανθρώπων σε διάφορα μέρη του κόσμου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2216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Τα τρία γουρουνάκια έχτισαν τα σπίτια τους με άχυρο, ξύλο και τούβλα.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795" y="1905000"/>
            <a:ext cx="7629236" cy="4267200"/>
          </a:xfrm>
        </p:spPr>
      </p:pic>
    </p:spTree>
    <p:extLst>
      <p:ext uri="{BB962C8B-B14F-4D97-AF65-F5344CB8AC3E}">
        <p14:creationId xmlns:p14="http://schemas.microsoft.com/office/powerpoint/2010/main" val="71145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Σπίτια στην Αφρική</a:t>
            </a:r>
            <a:endParaRPr lang="el-GR" dirty="0"/>
          </a:p>
        </p:txBody>
      </p:sp>
      <p:sp>
        <p:nvSpPr>
          <p:cNvPr id="8" name="Θέση κειμένου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l-GR" dirty="0" smtClean="0"/>
              <a:t>Τανζανία</a:t>
            </a:r>
            <a:endParaRPr lang="el-GR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22413" y="3208048"/>
            <a:ext cx="4416425" cy="2499303"/>
          </a:xfrm>
          <a:prstGeom prst="rect">
            <a:avLst/>
          </a:prstGeom>
        </p:spPr>
      </p:pic>
      <p:sp>
        <p:nvSpPr>
          <p:cNvPr id="9" name="Θέση κειμένου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l-GR" dirty="0" smtClean="0"/>
              <a:t>Λεσότο</a:t>
            </a:r>
            <a:endParaRPr lang="el-GR" dirty="0"/>
          </a:p>
        </p:txBody>
      </p:sp>
      <p:pic>
        <p:nvPicPr>
          <p:cNvPr id="11" name="Θέση περιεχομένου 10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46813" y="2986478"/>
            <a:ext cx="4416425" cy="294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93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Σπίτια στην Ασία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l-GR" dirty="0" smtClean="0"/>
              <a:t>Ταϊλάνδη</a:t>
            </a:r>
            <a:endParaRPr lang="el-GR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22413" y="3235822"/>
            <a:ext cx="4416425" cy="2443755"/>
          </a:xfrm>
          <a:prstGeom prst="rect">
            <a:avLst/>
          </a:prstGeom>
        </p:spPr>
      </p:pic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l-GR" dirty="0" smtClean="0"/>
              <a:t>Παγόδες στην Κίνα</a:t>
            </a:r>
            <a:endParaRPr lang="el-GR" dirty="0"/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531652" y="2743200"/>
            <a:ext cx="384674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1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Σπίτια στην Ευρώπη</a:t>
            </a:r>
            <a:r>
              <a:rPr lang="en-US" dirty="0" smtClean="0"/>
              <a:t> (</a:t>
            </a:r>
            <a:r>
              <a:rPr lang="el-GR" dirty="0" smtClean="0"/>
              <a:t>Ολλανδία)</a:t>
            </a:r>
            <a:endParaRPr lang="el-GR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3635" y="1905000"/>
            <a:ext cx="6641556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2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Σπίτια στην Ευρώπη</a:t>
            </a:r>
            <a:r>
              <a:rPr lang="en-US" dirty="0" smtClean="0"/>
              <a:t> (</a:t>
            </a:r>
            <a:r>
              <a:rPr lang="el-GR" dirty="0" smtClean="0"/>
              <a:t>Σκωτία)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9836" y="1916832"/>
            <a:ext cx="4267200" cy="426720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348" y="1916832"/>
            <a:ext cx="6262138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4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Σπίτια στην Ευρώπη (Ελβετία)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4013" y="1905000"/>
            <a:ext cx="64008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7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Σπίτια στην Ευρώπη (Ρωσία)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1346" y="1905000"/>
            <a:ext cx="758613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2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Σπίτια στην Αμερική</a:t>
            </a:r>
            <a:endParaRPr lang="el-GR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5940" y="1916832"/>
            <a:ext cx="7933389" cy="447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1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>
          <a:xfrm>
            <a:off x="909836" y="1196752"/>
            <a:ext cx="10801200" cy="2667000"/>
          </a:xfrm>
        </p:spPr>
        <p:txBody>
          <a:bodyPr/>
          <a:lstStyle/>
          <a:p>
            <a:r>
              <a:rPr lang="el-GR" dirty="0" smtClean="0"/>
              <a:t>Ξεχωριστά </a:t>
            </a:r>
            <a:r>
              <a:rPr lang="el-GR" dirty="0"/>
              <a:t>σ</a:t>
            </a:r>
            <a:r>
              <a:rPr lang="el-GR" dirty="0" smtClean="0"/>
              <a:t>πίτια από όλο τον κόσμο!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4751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Οικολογικό σπίτι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2272" y="1905000"/>
            <a:ext cx="7584281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3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Οικολογικά σπίτια</a:t>
            </a:r>
            <a:endParaRPr lang="el-GR" dirty="0"/>
          </a:p>
        </p:txBody>
      </p:sp>
      <p:pic>
        <p:nvPicPr>
          <p:cNvPr id="7170" name="Picture 2" descr="Turf houses, Iceland&amp;#39;s architectural jewels - Art &amp;amp; Culture - The Jakarta  Pos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992" y="1905000"/>
            <a:ext cx="6416842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04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el-GR" dirty="0" smtClean="0"/>
              <a:t>Υπάρχουν σπίτια με άχυρο;</a:t>
            </a:r>
            <a:endParaRPr lang="el-GR" dirty="0"/>
          </a:p>
        </p:txBody>
      </p:sp>
      <p:pic>
        <p:nvPicPr>
          <p:cNvPr id="1026" name="Picture 2" descr="Can you really build a house with straw? | Library of Congres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3" y="1975253"/>
            <a:ext cx="4416425" cy="412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outh and Environment Europe - First Straw Bale House in Tajikistan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20" y="2348880"/>
            <a:ext cx="4968552" cy="331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87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Ασυνήθιστα σπίτια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3852" y="2204864"/>
            <a:ext cx="4795239" cy="3960440"/>
          </a:xfrm>
          <a:prstGeom prst="rect">
            <a:avLst/>
          </a:prstGeom>
        </p:spPr>
      </p:pic>
      <p:pic>
        <p:nvPicPr>
          <p:cNvPr id="6146" name="Picture 2" descr="Strange House 01 | Junk Mail Bl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428" y="2204864"/>
            <a:ext cx="5287389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11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Παράξενα σπίτια</a:t>
            </a:r>
            <a:endParaRPr lang="el-GR" dirty="0"/>
          </a:p>
        </p:txBody>
      </p:sp>
      <p:pic>
        <p:nvPicPr>
          <p:cNvPr id="8194" name="Picture 2" descr="More Strange Houses and Structures | I Like To Waste My Tim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868" y="2060848"/>
            <a:ext cx="42672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weird house desig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364" y="2070188"/>
            <a:ext cx="5685568" cy="425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68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Απίστευτη αρχιτεκτονική</a:t>
            </a:r>
            <a:endParaRPr lang="el-GR" dirty="0"/>
          </a:p>
        </p:txBody>
      </p:sp>
      <p:pic>
        <p:nvPicPr>
          <p:cNvPr id="9218" name="Picture 2" descr="Strange Beauty » IzRea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020" y="1844824"/>
            <a:ext cx="7272807" cy="482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17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Κι άλλα μοναδικά σπίτια!</a:t>
            </a:r>
            <a:endParaRPr lang="el-GR" dirty="0"/>
          </a:p>
        </p:txBody>
      </p:sp>
      <p:pic>
        <p:nvPicPr>
          <p:cNvPr id="10246" name="Picture 6" descr="Strange House 09 | Junk Mail Blo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44" y="2636912"/>
            <a:ext cx="4703294" cy="347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A Photo Collection of 12 Strange Hous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444" y="2636912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40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el-GR" dirty="0" smtClean="0"/>
              <a:t>Ξύλινα σπίτια</a:t>
            </a:r>
            <a:endParaRPr lang="el-GR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93812" y="2276872"/>
            <a:ext cx="4858008" cy="3560067"/>
          </a:xfrm>
          <a:prstGeom prst="rect">
            <a:avLst/>
          </a:prstGeom>
        </p:spPr>
      </p:pic>
      <p:pic>
        <p:nvPicPr>
          <p:cNvPr id="2052" name="Picture 4" descr="Tatra Wood House, Zakopane, Poland - Compare Deals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2" y="2564904"/>
            <a:ext cx="5563640" cy="312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16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el-GR" dirty="0" smtClean="0"/>
              <a:t>Σπίτια με τούβλα</a:t>
            </a:r>
            <a:endParaRPr lang="el-GR" dirty="0"/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65820" y="2564904"/>
            <a:ext cx="4862168" cy="3235552"/>
          </a:xfrm>
          <a:prstGeom prst="rect">
            <a:avLst/>
          </a:prstGeom>
        </p:spPr>
      </p:pic>
      <p:pic>
        <p:nvPicPr>
          <p:cNvPr id="3076" name="Picture 4" descr="Brick Wall House / 123DV Modern Villas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452" y="2413699"/>
            <a:ext cx="4895238" cy="339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59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>
          <a:xfrm>
            <a:off x="1485901" y="1196752"/>
            <a:ext cx="8640960" cy="2667000"/>
          </a:xfrm>
        </p:spPr>
        <p:txBody>
          <a:bodyPr/>
          <a:lstStyle/>
          <a:p>
            <a:r>
              <a:rPr lang="el-GR" dirty="0" smtClean="0"/>
              <a:t>Ας δούμε κατοικίες ανθρώπων σε άλλα υλικά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5723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el-GR" dirty="0" smtClean="0"/>
              <a:t>Σπίτια πλίνθινα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46813" y="2381302"/>
            <a:ext cx="4416425" cy="3314595"/>
          </a:xfrm>
          <a:prstGeom prst="rect">
            <a:avLst/>
          </a:prstGeom>
        </p:spPr>
      </p:pic>
      <p:pic>
        <p:nvPicPr>
          <p:cNvPr id="4098" name="Picture 2" descr="Τα πλίνθινα σπίτια της Καρδίτσας – kimintenia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12" y="2564904"/>
            <a:ext cx="5257015" cy="285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4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Σπίτια πέτρινα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53852" y="2420888"/>
            <a:ext cx="4674950" cy="3501700"/>
          </a:xfrm>
          <a:prstGeom prst="rect">
            <a:avLst/>
          </a:prstGeom>
        </p:spPr>
      </p:pic>
      <p:pic>
        <p:nvPicPr>
          <p:cNvPr id="6" name="Θέση περιεχομένου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534571" y="2132856"/>
            <a:ext cx="3182253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7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Γυάλινα σπίτια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22413" y="2461305"/>
            <a:ext cx="4729576" cy="3154589"/>
          </a:xfrm>
          <a:prstGeom prst="rect">
            <a:avLst/>
          </a:prstGeom>
        </p:spPr>
      </p:pic>
      <p:pic>
        <p:nvPicPr>
          <p:cNvPr id="6" name="Θέση περιεχομένου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42484" y="2461305"/>
            <a:ext cx="4416425" cy="315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54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Γήινοι τόνοι 16x9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tint val="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0000"/>
              </a:schemeClr>
              <a:schemeClr val="phClr">
                <a:tint val="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5976186_TF02801065.potx" id="{A4E97CAE-2908-4C8A-A072-1B41E83A8538}" vid="{0EFEFD0C-FC20-4E02-BB93-2BDC098CF673}"/>
    </a:ext>
  </a:extLst>
</a:theme>
</file>

<file path=ppt/theme/theme2.xml><?xml version="1.0" encoding="utf-8"?>
<a:theme xmlns:a="http://schemas.openxmlformats.org/drawingml/2006/main" name="Θέμα του Offic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Παρουσίαση σε γήινους τόνους (ευρεία οθόνη)</Template>
  <TotalTime>245</TotalTime>
  <Words>170</Words>
  <Application>Microsoft Office PowerPoint</Application>
  <PresentationFormat>Προσαρμογή</PresentationFormat>
  <Paragraphs>55</Paragraphs>
  <Slides>33</Slides>
  <Notes>6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33</vt:i4>
      </vt:variant>
    </vt:vector>
  </HeadingPairs>
  <TitlesOfParts>
    <vt:vector size="36" baseType="lpstr">
      <vt:lpstr>Arial</vt:lpstr>
      <vt:lpstr>Corbel</vt:lpstr>
      <vt:lpstr>Γήινοι τόνοι 16x9</vt:lpstr>
      <vt:lpstr>Τα τρία γουρουνάκια και τα σπίτια τους – Τα σπίτια άλλοτε και τώρα!</vt:lpstr>
      <vt:lpstr>Τα τρία γουρουνάκια έχτισαν τα σπίτια τους με άχυρο, ξύλο και τούβλα.</vt:lpstr>
      <vt:lpstr>Υπάρχουν σπίτια με άχυρο;</vt:lpstr>
      <vt:lpstr>Ξύλινα σπίτια</vt:lpstr>
      <vt:lpstr>Σπίτια με τούβλα</vt:lpstr>
      <vt:lpstr>Ας δούμε κατοικίες ανθρώπων σε άλλα υλικά</vt:lpstr>
      <vt:lpstr>Σπίτια πλίνθινα</vt:lpstr>
      <vt:lpstr>Σπίτια πέτρινα</vt:lpstr>
      <vt:lpstr>Γυάλινα σπίτια</vt:lpstr>
      <vt:lpstr>Προκατασκευασμένα σπίτια</vt:lpstr>
      <vt:lpstr>Είδη σπιτιών</vt:lpstr>
      <vt:lpstr>Είδη σπιτιών</vt:lpstr>
      <vt:lpstr>Είδη σπιτιών</vt:lpstr>
      <vt:lpstr>Είδη σπιτιών</vt:lpstr>
      <vt:lpstr>Σπίτια στην Ελλάδα</vt:lpstr>
      <vt:lpstr>Σπίτια στην Ελλάδα (Αιγαίο)</vt:lpstr>
      <vt:lpstr>Σπίτια στην Ελλάδα</vt:lpstr>
      <vt:lpstr>Παραδοσιακά Σπίτια στην Ελλάδα</vt:lpstr>
      <vt:lpstr>Ας δούμε κατοικίες ανθρώπων σε διάφορα μέρη του κόσμου</vt:lpstr>
      <vt:lpstr>Σπίτια στην Αφρική</vt:lpstr>
      <vt:lpstr>Σπίτια στην Ασία</vt:lpstr>
      <vt:lpstr>Σπίτια στην Ευρώπη (Ολλανδία)</vt:lpstr>
      <vt:lpstr>Σπίτια στην Ευρώπη (Σκωτία)</vt:lpstr>
      <vt:lpstr>Σπίτια στην Ευρώπη (Ελβετία)</vt:lpstr>
      <vt:lpstr>Σπίτια στην Ευρώπη (Ρωσία)</vt:lpstr>
      <vt:lpstr>Σπίτια στην Αμερική</vt:lpstr>
      <vt:lpstr>Ξεχωριστά σπίτια από όλο τον κόσμο!</vt:lpstr>
      <vt:lpstr>Οικολογικό σπίτι</vt:lpstr>
      <vt:lpstr>Οικολογικά σπίτια</vt:lpstr>
      <vt:lpstr>Ασυνήθιστα σπίτια</vt:lpstr>
      <vt:lpstr>Παράξενα σπίτια</vt:lpstr>
      <vt:lpstr>Απίστευτη αρχιτεκτονική</vt:lpstr>
      <vt:lpstr>Κι άλλα μοναδικά σπίτια!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Τα τρία γουρουνάκια και τα σπίτια τους – Τα σπίτια άλλοτε και τώρα!</dc:title>
  <dc:creator>Ανθή Ζήση</dc:creator>
  <cp:lastModifiedBy>Tester</cp:lastModifiedBy>
  <cp:revision>12</cp:revision>
  <dcterms:created xsi:type="dcterms:W3CDTF">2021-12-02T16:05:32Z</dcterms:created>
  <dcterms:modified xsi:type="dcterms:W3CDTF">2021-12-02T20:11:18Z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