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5" r:id="rId11"/>
    <p:sldId id="270" r:id="rId12"/>
    <p:sldId id="271" r:id="rId13"/>
    <p:sldId id="272" r:id="rId14"/>
    <p:sldId id="273" r:id="rId15"/>
    <p:sldId id="274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30DBB-9FD5-43E7-88F1-55A569E9525E}" type="datetimeFigureOut">
              <a:rPr lang="nl-BE" smtClean="0"/>
              <a:pPr/>
              <a:t>4/03/2019</a:t>
            </a:fld>
            <a:endParaRPr lang="nl-BE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36665-E7E9-4861-9ADF-F11A47CBAD79}" type="slidenum">
              <a:rPr lang="nl-BE" smtClean="0"/>
              <a:pPr/>
              <a:t>‹#›</a:t>
            </a:fld>
            <a:endParaRPr lang="nl-BE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30DBB-9FD5-43E7-88F1-55A569E9525E}" type="datetimeFigureOut">
              <a:rPr lang="nl-BE" smtClean="0"/>
              <a:pPr/>
              <a:t>4/03/2019</a:t>
            </a:fld>
            <a:endParaRPr lang="nl-BE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36665-E7E9-4861-9ADF-F11A47CBAD79}" type="slidenum">
              <a:rPr lang="nl-BE" smtClean="0"/>
              <a:pPr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30DBB-9FD5-43E7-88F1-55A569E9525E}" type="datetimeFigureOut">
              <a:rPr lang="nl-BE" smtClean="0"/>
              <a:pPr/>
              <a:t>4/03/2019</a:t>
            </a:fld>
            <a:endParaRPr lang="nl-BE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36665-E7E9-4861-9ADF-F11A47CBAD79}" type="slidenum">
              <a:rPr lang="nl-BE" smtClean="0"/>
              <a:pPr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30DBB-9FD5-43E7-88F1-55A569E9525E}" type="datetimeFigureOut">
              <a:rPr lang="nl-BE" smtClean="0"/>
              <a:pPr/>
              <a:t>4/03/2019</a:t>
            </a:fld>
            <a:endParaRPr lang="nl-BE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36665-E7E9-4861-9ADF-F11A47CBAD79}" type="slidenum">
              <a:rPr lang="nl-BE" smtClean="0"/>
              <a:pPr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30DBB-9FD5-43E7-88F1-55A569E9525E}" type="datetimeFigureOut">
              <a:rPr lang="nl-BE" smtClean="0"/>
              <a:pPr/>
              <a:t>4/03/2019</a:t>
            </a:fld>
            <a:endParaRPr lang="nl-BE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EE336665-E7E9-4861-9ADF-F11A47CBAD79}" type="slidenum">
              <a:rPr lang="nl-BE" smtClean="0"/>
              <a:pPr/>
              <a:t>‹#›</a:t>
            </a:fld>
            <a:endParaRPr lang="nl-B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30DBB-9FD5-43E7-88F1-55A569E9525E}" type="datetimeFigureOut">
              <a:rPr lang="nl-BE" smtClean="0"/>
              <a:pPr/>
              <a:t>4/03/2019</a:t>
            </a:fld>
            <a:endParaRPr lang="nl-BE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36665-E7E9-4861-9ADF-F11A47CBAD79}" type="slidenum">
              <a:rPr lang="nl-BE" smtClean="0"/>
              <a:pPr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30DBB-9FD5-43E7-88F1-55A569E9525E}" type="datetimeFigureOut">
              <a:rPr lang="nl-BE" smtClean="0"/>
              <a:pPr/>
              <a:t>4/03/2019</a:t>
            </a:fld>
            <a:endParaRPr lang="nl-BE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36665-E7E9-4861-9ADF-F11A47CBAD79}" type="slidenum">
              <a:rPr lang="nl-BE" smtClean="0"/>
              <a:pPr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30DBB-9FD5-43E7-88F1-55A569E9525E}" type="datetimeFigureOut">
              <a:rPr lang="nl-BE" smtClean="0"/>
              <a:pPr/>
              <a:t>4/03/2019</a:t>
            </a:fld>
            <a:endParaRPr lang="nl-BE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36665-E7E9-4861-9ADF-F11A47CBAD79}" type="slidenum">
              <a:rPr lang="nl-BE" smtClean="0"/>
              <a:pPr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30DBB-9FD5-43E7-88F1-55A569E9525E}" type="datetimeFigureOut">
              <a:rPr lang="nl-BE" smtClean="0"/>
              <a:pPr/>
              <a:t>4/03/2019</a:t>
            </a:fld>
            <a:endParaRPr lang="nl-BE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36665-E7E9-4861-9ADF-F11A47CBAD79}" type="slidenum">
              <a:rPr lang="nl-BE" smtClean="0"/>
              <a:pPr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30DBB-9FD5-43E7-88F1-55A569E9525E}" type="datetimeFigureOut">
              <a:rPr lang="nl-BE" smtClean="0"/>
              <a:pPr/>
              <a:t>4/03/2019</a:t>
            </a:fld>
            <a:endParaRPr lang="nl-BE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36665-E7E9-4861-9ADF-F11A47CBAD79}" type="slidenum">
              <a:rPr lang="nl-BE" smtClean="0"/>
              <a:pPr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30DBB-9FD5-43E7-88F1-55A569E9525E}" type="datetimeFigureOut">
              <a:rPr lang="nl-BE" smtClean="0"/>
              <a:pPr/>
              <a:t>4/03/2019</a:t>
            </a:fld>
            <a:endParaRPr lang="nl-BE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336665-E7E9-4861-9ADF-F11A47CBAD79}" type="slidenum">
              <a:rPr lang="nl-BE" smtClean="0"/>
              <a:pPr/>
              <a:t>‹#›</a:t>
            </a:fld>
            <a:endParaRPr lang="nl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6430DBB-9FD5-43E7-88F1-55A569E9525E}" type="datetimeFigureOut">
              <a:rPr lang="nl-BE" smtClean="0"/>
              <a:pPr/>
              <a:t>4/03/2019</a:t>
            </a:fld>
            <a:endParaRPr lang="nl-BE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E336665-E7E9-4861-9ADF-F11A47CBAD79}" type="slidenum">
              <a:rPr lang="nl-BE" smtClean="0"/>
              <a:pPr/>
              <a:t>‹#›</a:t>
            </a:fld>
            <a:endParaRPr lang="nl-BE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rcRect b="62639"/>
          <a:stretch>
            <a:fillRect/>
          </a:stretch>
        </p:blipFill>
        <p:spPr>
          <a:xfrm>
            <a:off x="0" y="1571612"/>
            <a:ext cx="9144000" cy="256221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00166" y="357166"/>
            <a:ext cx="63579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МДОАУ «Детский сад №115 г. Орска» 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6858016" y="4857760"/>
            <a:ext cx="200026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Подготовила 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учитель-логопед</a:t>
            </a:r>
          </a:p>
          <a:p>
            <a:r>
              <a:rPr lang="ru-RU" sz="2000" dirty="0" err="1" smtClean="0">
                <a:solidFill>
                  <a:schemeClr val="bg1"/>
                </a:solidFill>
              </a:rPr>
              <a:t>Тумобаева</a:t>
            </a:r>
            <a:r>
              <a:rPr lang="ru-RU" sz="2000" dirty="0" smtClean="0">
                <a:solidFill>
                  <a:schemeClr val="bg1"/>
                </a:solidFill>
              </a:rPr>
              <a:t> А.К.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0034" y="571480"/>
            <a:ext cx="835824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ru-RU" sz="4800" dirty="0" smtClean="0"/>
              <a:t> Игровые поощрения</a:t>
            </a:r>
          </a:p>
          <a:p>
            <a:pPr>
              <a:buFontTx/>
              <a:buChar char="-"/>
            </a:pPr>
            <a:r>
              <a:rPr lang="ru-RU" sz="4800" dirty="0"/>
              <a:t> </a:t>
            </a:r>
            <a:r>
              <a:rPr lang="ru-RU" sz="4800" dirty="0" smtClean="0"/>
              <a:t>Похвала – авансом, мотивируем ребенка</a:t>
            </a:r>
          </a:p>
          <a:p>
            <a:pPr>
              <a:buFontTx/>
              <a:buChar char="-"/>
            </a:pPr>
            <a:r>
              <a:rPr lang="ru-RU" sz="4800" dirty="0"/>
              <a:t> </a:t>
            </a:r>
            <a:r>
              <a:rPr lang="ru-RU" sz="4800" dirty="0" smtClean="0"/>
              <a:t>Есть мотивация – выше результативность</a:t>
            </a:r>
          </a:p>
          <a:p>
            <a:pPr>
              <a:buFontTx/>
              <a:buChar char="-"/>
            </a:pPr>
            <a:r>
              <a:rPr lang="ru-RU" sz="4800" dirty="0"/>
              <a:t> </a:t>
            </a:r>
            <a:r>
              <a:rPr lang="ru-RU" sz="4800" dirty="0" smtClean="0"/>
              <a:t>Визуальное расписание</a:t>
            </a:r>
          </a:p>
          <a:p>
            <a:pPr>
              <a:buFontTx/>
              <a:buChar char="-"/>
            </a:pP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rcRect b="76181"/>
          <a:stretch>
            <a:fillRect/>
          </a:stretch>
        </p:blipFill>
        <p:spPr>
          <a:xfrm>
            <a:off x="0" y="2143116"/>
            <a:ext cx="9144000" cy="163352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9525"/>
          <a:ext cx="9144000" cy="6867525"/>
          <a:chOff x="0" y="9525"/>
          <a:chExt cx="9144000" cy="6867525"/>
        </a:xfrm>
      </p:grpSpPr>
      <p:pic>
        <p:nvPicPr>
          <p:cNvPr id="2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7</TotalTime>
  <Words>35</Words>
  <Application>Microsoft Office PowerPoint</Application>
  <PresentationFormat>Экран (4:3)</PresentationFormat>
  <Paragraphs>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Апекс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Untitled Presentation</dc:title>
  <dc:creator>Unknown Creator</dc:creator>
  <cp:lastModifiedBy>User</cp:lastModifiedBy>
  <cp:revision>2</cp:revision>
  <dcterms:created xsi:type="dcterms:W3CDTF">2019-03-04T19:01:19Z</dcterms:created>
  <dcterms:modified xsi:type="dcterms:W3CDTF">2019-03-04T16:47:50Z</dcterms:modified>
</cp:coreProperties>
</file>