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150DA4-620C-40B1-8146-F12B5CCE632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762DA9-4693-49A5-B43F-C5886564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412776"/>
            <a:ext cx="6172200" cy="27363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r>
              <a:rPr lang="ru-RU" sz="1200" dirty="0">
                <a:solidFill>
                  <a:srgbClr val="575F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575F6D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«Детский сад №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115 «Белочка»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комбинированного вида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г.Орска»</a:t>
            </a:r>
            <a:r>
              <a:rPr lang="ru-RU" sz="2800" dirty="0">
                <a:solidFill>
                  <a:srgbClr val="575F6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575F6D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НЕСТАНДАРТНОЕ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оборудование в детском саду, своими руками.»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003322"/>
            <a:ext cx="2446040" cy="1371600"/>
          </a:xfrm>
        </p:spPr>
        <p:txBody>
          <a:bodyPr/>
          <a:lstStyle/>
          <a:p>
            <a:pPr algn="r"/>
            <a:r>
              <a:rPr lang="ru-RU" dirty="0" smtClean="0"/>
              <a:t>Выполнила: Кириллова Е.С.</a:t>
            </a:r>
            <a:endParaRPr lang="ru-RU" dirty="0"/>
          </a:p>
        </p:txBody>
      </p:sp>
      <p:pic>
        <p:nvPicPr>
          <p:cNvPr id="4" name="Рисунок 3" descr="C:\Users\Admin\Desktop\SNV321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4818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70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Скакалка из крышек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7544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Обучать детей прыгать через скакалку, развивать прыгучесть, ловкость, внимание.</a:t>
            </a:r>
            <a:endParaRPr lang="ru-RU" dirty="0"/>
          </a:p>
        </p:txBody>
      </p:sp>
      <p:pic>
        <p:nvPicPr>
          <p:cNvPr id="3074" name="Picture 2" descr="C:\Users\Асус\Desktop\889_40a4667c919feb5139598b4f4d9d663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3643338" cy="2731051"/>
          </a:xfrm>
          <a:prstGeom prst="rect">
            <a:avLst/>
          </a:prstGeom>
          <a:noFill/>
        </p:spPr>
      </p:pic>
      <p:pic>
        <p:nvPicPr>
          <p:cNvPr id="6146" name="Picture 2" descr="C:\Users\Асус\Desktop\detsad-38110-1459069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3647897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94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Султанчики, ленточки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34680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Учить выполнять ОРУ с предметами, развивать внимание, ловкость.</a:t>
            </a:r>
            <a:endParaRPr lang="ru-RU" dirty="0"/>
          </a:p>
        </p:txBody>
      </p:sp>
      <p:pic>
        <p:nvPicPr>
          <p:cNvPr id="4" name="Рисунок 3" descr="C:\Users\Admin\Desktop\СЕМИНАР ПО  физо 2019г\detsad-325378-1481619103.jpg"/>
          <p:cNvPicPr/>
          <p:nvPr/>
        </p:nvPicPr>
        <p:blipFill>
          <a:blip r:embed="rId2" cstate="print"/>
          <a:srcRect t="-10175" r="-1326" b="8425"/>
          <a:stretch>
            <a:fillRect/>
          </a:stretch>
        </p:blipFill>
        <p:spPr bwMode="auto">
          <a:xfrm>
            <a:off x="4643438" y="100010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Асус\Desktop\detsad-234611-14241068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352427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55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Березовые поленца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00354" cy="4873752"/>
          </a:xfrm>
        </p:spPr>
        <p:txBody>
          <a:bodyPr/>
          <a:lstStyle/>
          <a:p>
            <a:r>
              <a:rPr lang="ru-RU" dirty="0" smtClean="0"/>
              <a:t>Задачи: </a:t>
            </a:r>
          </a:p>
          <a:p>
            <a:pPr marL="0" indent="0">
              <a:buNone/>
            </a:pPr>
            <a:r>
              <a:rPr lang="ru-RU" dirty="0" smtClean="0"/>
              <a:t>Учить детей перешагивать, перепрыгивать, пробегать через предмет.</a:t>
            </a:r>
            <a:endParaRPr lang="ru-RU" dirty="0"/>
          </a:p>
        </p:txBody>
      </p:sp>
      <p:pic>
        <p:nvPicPr>
          <p:cNvPr id="2050" name="Picture 2" descr="C:\Users\Асус\Desktop\889_dadd6603df08890eb01c99acb7d3f4be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736"/>
            <a:ext cx="4034402" cy="3024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6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Моталочки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Развивать мелкую моторику пальцев рук и ловкость.</a:t>
            </a:r>
            <a:endParaRPr lang="ru-RU" dirty="0"/>
          </a:p>
        </p:txBody>
      </p:sp>
      <p:pic>
        <p:nvPicPr>
          <p:cNvPr id="4" name="Рисунок 3" descr="C:\Users\Admin\Desktop\СЕМИНАР ПО  физо 2019г\detsad-325378-1481619243.jpg"/>
          <p:cNvPicPr/>
          <p:nvPr/>
        </p:nvPicPr>
        <p:blipFill>
          <a:blip r:embed="rId2" cstate="print"/>
          <a:srcRect r="4661" b="12945"/>
          <a:stretch>
            <a:fillRect/>
          </a:stretch>
        </p:blipFill>
        <p:spPr bwMode="auto">
          <a:xfrm>
            <a:off x="4357686" y="114298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сус\Desktop\detsad-239651-1564323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3526016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68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Массажеры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9048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Укреплять мышцы спины, груди и ног. Учить детей правильному дыхани</a:t>
            </a:r>
            <a:r>
              <a:rPr lang="ru-RU" dirty="0"/>
              <a:t>ю</a:t>
            </a:r>
          </a:p>
        </p:txBody>
      </p:sp>
      <p:pic>
        <p:nvPicPr>
          <p:cNvPr id="1026" name="Picture 2" descr="C:\Users\Асус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2898508" cy="1928826"/>
          </a:xfrm>
          <a:prstGeom prst="rect">
            <a:avLst/>
          </a:prstGeom>
          <a:noFill/>
        </p:spPr>
      </p:pic>
      <p:pic>
        <p:nvPicPr>
          <p:cNvPr id="1027" name="Picture 3" descr="C:\Users\Асус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2221"/>
            <a:ext cx="2857520" cy="2140382"/>
          </a:xfrm>
          <a:prstGeom prst="rect">
            <a:avLst/>
          </a:prstGeom>
          <a:noFill/>
        </p:spPr>
      </p:pic>
      <p:pic>
        <p:nvPicPr>
          <p:cNvPr id="2050" name="Picture 2" descr="C:\Users\Асус\Desktop\Screenshot_1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810001" cy="2355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37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Балансир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00420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Совершенствовать равновесию и координацию движений.</a:t>
            </a:r>
            <a:endParaRPr lang="ru-RU" dirty="0"/>
          </a:p>
        </p:txBody>
      </p:sp>
      <p:pic>
        <p:nvPicPr>
          <p:cNvPr id="4" name="Рисунок 3" descr="C:\Users\User\Desktop\Новая папка\P_20171030_155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Асус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429132"/>
            <a:ext cx="3286148" cy="2190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Ветерок в бутылке ,Воздушный футбол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Учить детей правильному дыханию, развивать дыхательную мускулатуру, вырабатывать правильное ритмичное дыхание.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214710" cy="2357454"/>
          </a:xfrm>
          <a:prstGeom prst="rect">
            <a:avLst/>
          </a:prstGeom>
          <a:noFill/>
        </p:spPr>
      </p:pic>
      <p:pic>
        <p:nvPicPr>
          <p:cNvPr id="11266" name="Picture 2" descr="C:\Users\Асус\Desktop\detsad-423032-1552617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256"/>
            <a:ext cx="292895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67600" cy="1500198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6146" name="Picture 2" descr="C:\Users\Асус\Desktop\images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5072098" cy="379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/>
              <a:t>изготовление нестандартного оборудования из бросового материала своими руками для физкультуры и использования его на занятиях и в играх.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Задачи: 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ормировать интерес к нестандартному оборудованию,  приобщать педагогов и родителей к его изготовлению;</a:t>
            </a:r>
          </a:p>
          <a:p>
            <a:r>
              <a:rPr lang="ru-RU" dirty="0" smtClean="0"/>
              <a:t>Развивать творчество, фантазию при использовании нестандартного оборудования;</a:t>
            </a:r>
          </a:p>
          <a:p>
            <a:r>
              <a:rPr lang="ru-RU" dirty="0" smtClean="0"/>
              <a:t>Мотивировать детей на двигательную активность через использования нестандартного оборудования в самостоятельных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7972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49" y="188640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Нестандартное оборудование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238184"/>
            <a:ext cx="7901014" cy="4711096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«Здоровье и счастье наших детей во многом зависит от постановки физической культуры в детском саду и семье…» </a:t>
            </a:r>
            <a:br>
              <a:rPr lang="ru-RU" sz="1800" b="1" dirty="0" smtClean="0"/>
            </a:br>
            <a:r>
              <a:rPr lang="ru-RU" sz="1800" b="1" dirty="0" smtClean="0"/>
              <a:t>Предложенное Вашему вниманию оборудование сделано своими руками для  развивающей среды. На первый взгляд это всего лишь поделки, сделанные воспитателем и родителями, но в работе они незаменимые помощники. Интерес детей к различным новшествам вызывает  положительные эмоции и это тонизирует организм в целом. Совместное изготовление </a:t>
            </a:r>
            <a:r>
              <a:rPr lang="ru-RU" sz="1800" b="1" dirty="0"/>
              <a:t>оборудования активизирует родителей, настраивает их на сотрудничество с педагогами. </a:t>
            </a:r>
            <a:br>
              <a:rPr lang="ru-RU" sz="1800" b="1" dirty="0"/>
            </a:br>
            <a:r>
              <a:rPr lang="ru-RU" sz="1800" b="1" dirty="0"/>
              <a:t>Изготовления таких пособий не требует больших затрат. В основном мною был использован разнообразный бросовый материал: все то, что наверняка найдется в любом доме из разряда ненужных вещей. Минимум затрат и времени! А в результате получаются очень яркие привлекающие к себе внимание пособия. Они помогают развивать мышцы рук, ног, координацию движений, меткость, ловкость, внимание.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99567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31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Гантели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3614734" cy="542121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/>
              <a:t> Учить выполнять ОРУ с предметом, для развития силы рук, развивать физические качества.</a:t>
            </a:r>
            <a:endParaRPr lang="ru-RU" dirty="0"/>
          </a:p>
        </p:txBody>
      </p:sp>
      <p:pic>
        <p:nvPicPr>
          <p:cNvPr id="4" name="Рисунок 3" descr="Картинки по запросу гантели своими руками для де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0108"/>
            <a:ext cx="3071834" cy="17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СЕМИНАР ПО  физо 2019г\detsad-325378-1481618158.jpg"/>
          <p:cNvPicPr/>
          <p:nvPr/>
        </p:nvPicPr>
        <p:blipFill>
          <a:blip r:embed="rId3" cstate="print"/>
          <a:srcRect r="1992" b="4255"/>
          <a:stretch>
            <a:fillRect/>
          </a:stretch>
        </p:blipFill>
        <p:spPr bwMode="auto">
          <a:xfrm>
            <a:off x="5143504" y="3071810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сус\Desktop\detsad-325378-1481618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071835" cy="2302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82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Липкий обруч , стаканчики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сус\Desktop\Y4hqKQUxf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3678753" cy="259556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2471726" cy="2971808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Развивать глазомер, координацию мелких движений</a:t>
            </a:r>
            <a:endParaRPr lang="ru-RU" dirty="0"/>
          </a:p>
        </p:txBody>
      </p:sp>
      <p:pic>
        <p:nvPicPr>
          <p:cNvPr id="1027" name="Picture 3" descr="C:\Users\Асус\Desktop\PbWxanHg824.jpg"/>
          <p:cNvPicPr>
            <a:picLocks noChangeAspect="1" noChangeArrowheads="1"/>
          </p:cNvPicPr>
          <p:nvPr/>
        </p:nvPicPr>
        <p:blipFill>
          <a:blip r:embed="rId3"/>
          <a:srcRect b="12011"/>
          <a:stretch>
            <a:fillRect/>
          </a:stretch>
        </p:blipFill>
        <p:spPr bwMode="auto">
          <a:xfrm>
            <a:off x="4214810" y="4071942"/>
            <a:ext cx="3940515" cy="2214578"/>
          </a:xfrm>
          <a:prstGeom prst="rect">
            <a:avLst/>
          </a:prstGeom>
          <a:noFill/>
        </p:spPr>
      </p:pic>
      <p:pic>
        <p:nvPicPr>
          <p:cNvPr id="1028" name="Picture 4" descr="C:\Users\Асус\Desktop\Z1GtC-p-dk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362540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55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Следочки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 ладошки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86106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 Способствует развитию координации движения, памяти, ловкости, укреплению мышц ног и рук, внимания.</a:t>
            </a:r>
            <a:endParaRPr lang="ru-RU" dirty="0"/>
          </a:p>
        </p:txBody>
      </p:sp>
      <p:pic>
        <p:nvPicPr>
          <p:cNvPr id="10243" name="Picture 3" descr="C:\Users\Асус\Desktop\detsad-1019688-1639158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928670"/>
            <a:ext cx="3000396" cy="2249186"/>
          </a:xfrm>
          <a:prstGeom prst="rect">
            <a:avLst/>
          </a:prstGeom>
          <a:noFill/>
        </p:spPr>
      </p:pic>
      <p:pic>
        <p:nvPicPr>
          <p:cNvPr id="10244" name="Picture 4" descr="C:\Users\Асус\Desktop\detsad-418595-1485086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31984"/>
            <a:ext cx="2643206" cy="352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05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Веселые карандаши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3614734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Способствовать профилактики плоскостопии, массаж стоп. Улучшение кровообращения в пальцах, кистях рук и предплечья.</a:t>
            </a:r>
            <a:endParaRPr lang="ru-RU" dirty="0"/>
          </a:p>
        </p:txBody>
      </p:sp>
      <p:pic>
        <p:nvPicPr>
          <p:cNvPr id="4" name="Рисунок 3" descr="C:\Users\Admin\Desktop\СЕМИНАР ПО  физо 2019г\detsad-325378-1481618194.jpg"/>
          <p:cNvPicPr/>
          <p:nvPr/>
        </p:nvPicPr>
        <p:blipFill>
          <a:blip r:embed="rId2" cstate="print"/>
          <a:srcRect r="2119" b="11250"/>
          <a:stretch>
            <a:fillRect/>
          </a:stretch>
        </p:blipFill>
        <p:spPr bwMode="auto">
          <a:xfrm>
            <a:off x="4286248" y="1285860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Асус\Desktop\detsad-38110-1459069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929066"/>
            <a:ext cx="375884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3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бильбоке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4734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Развивать глазомер, координацию мелких движений, тренировать предплечье и кисти рук</a:t>
            </a:r>
            <a:endParaRPr lang="ru-RU" dirty="0"/>
          </a:p>
        </p:txBody>
      </p:sp>
      <p:pic>
        <p:nvPicPr>
          <p:cNvPr id="4" name="Рисунок 3" descr="C:\Users\Admin\Desktop\СЕМИНАР ПО  физо 2019г\detsad-325378-1481618380.jpg"/>
          <p:cNvPicPr/>
          <p:nvPr/>
        </p:nvPicPr>
        <p:blipFill>
          <a:blip r:embed="rId2" cstate="print"/>
          <a:srcRect r="2206" b="12205"/>
          <a:stretch>
            <a:fillRect/>
          </a:stretch>
        </p:blipFill>
        <p:spPr bwMode="auto">
          <a:xfrm>
            <a:off x="4500562" y="1428736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Асус\Desktop\9145d200d7fa4ff2e47d33ac95744024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82644"/>
            <a:ext cx="3214710" cy="2411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9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Дорожки для профилактики плоскостопия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34680" cy="4873752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Осуществлять профилактику плоскостопия, укреплять иммунитет, развивать внимание, мышление.</a:t>
            </a:r>
            <a:endParaRPr lang="ru-RU" dirty="0"/>
          </a:p>
        </p:txBody>
      </p:sp>
      <p:pic>
        <p:nvPicPr>
          <p:cNvPr id="3074" name="Picture 2" descr="C:\Users\Асус\Desktop\detsad-38110-1459067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2505056" cy="3429024"/>
          </a:xfrm>
          <a:prstGeom prst="rect">
            <a:avLst/>
          </a:prstGeom>
          <a:noFill/>
        </p:spPr>
      </p:pic>
      <p:pic>
        <p:nvPicPr>
          <p:cNvPr id="4098" name="Picture 2" descr="C:\Users\Асус\Desktop\ulichnyy-massazher-dlya-nog-iz-krysh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2928958" cy="1932299"/>
          </a:xfrm>
          <a:prstGeom prst="rect">
            <a:avLst/>
          </a:prstGeom>
          <a:noFill/>
        </p:spPr>
      </p:pic>
      <p:pic>
        <p:nvPicPr>
          <p:cNvPr id="4099" name="Picture 3" descr="C:\Users\Асус\Desktop\Массажный-коврик-для-стоп-из-пуговиц-своими-руками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876"/>
            <a:ext cx="2881306" cy="216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57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352</TotalTime>
  <Words>284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       Муниципальное дошкольное образовательное автономное учреждение          «Детский сад №115 «Белочка» комбинированного вида г.Орска»  «НЕСТАНДАРТНОЕ физическое оборудование в детском саду, своими руками.»</vt:lpstr>
      <vt:lpstr>Слайд 2</vt:lpstr>
      <vt:lpstr>Нестандартное оборудование</vt:lpstr>
      <vt:lpstr>Гантели</vt:lpstr>
      <vt:lpstr>Липкий обруч , стаканчики</vt:lpstr>
      <vt:lpstr>Следочки и ладошки</vt:lpstr>
      <vt:lpstr>Веселые карандаши </vt:lpstr>
      <vt:lpstr>бильбоке</vt:lpstr>
      <vt:lpstr>Дорожки для профилактики плоскостопия</vt:lpstr>
      <vt:lpstr>Скакалка из крышек</vt:lpstr>
      <vt:lpstr>Султанчики, ленточки</vt:lpstr>
      <vt:lpstr>Березовые поленца </vt:lpstr>
      <vt:lpstr>Моталочки </vt:lpstr>
      <vt:lpstr>Массажеры</vt:lpstr>
      <vt:lpstr>Балансир</vt:lpstr>
      <vt:lpstr>Ветерок в бутылке ,Воздушный футбол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40</cp:revision>
  <dcterms:created xsi:type="dcterms:W3CDTF">2022-03-09T09:03:02Z</dcterms:created>
  <dcterms:modified xsi:type="dcterms:W3CDTF">2023-11-10T05:34:40Z</dcterms:modified>
</cp:coreProperties>
</file>