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7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18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C35488-C1C1-4E78-A4D3-0F0ED8737408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7FD21-5422-466B-9FD3-F48F86F4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517232"/>
            <a:ext cx="3762941" cy="7774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Monotype Corsiva" pitchFamily="66" charset="0"/>
              </a:rPr>
              <a:t>Воспитатель: </a:t>
            </a:r>
          </a:p>
          <a:p>
            <a:pPr algn="r"/>
            <a:r>
              <a:rPr lang="ru-RU" sz="2000" dirty="0" smtClean="0">
                <a:latin typeface="Monotype Corsiva" pitchFamily="66" charset="0"/>
              </a:rPr>
              <a:t> Кириллова Е.С.</a:t>
            </a:r>
          </a:p>
          <a:p>
            <a:pPr algn="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344816" cy="27089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100" dirty="0">
                <a:solidFill>
                  <a:schemeClr val="tx1"/>
                </a:solidFill>
              </a:rPr>
              <a:t>дошкольное образовательное автономное учреждение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«Детский сад №</a:t>
            </a:r>
            <a:r>
              <a:rPr lang="ru-RU" sz="1100" dirty="0" smtClean="0">
                <a:solidFill>
                  <a:schemeClr val="tx1"/>
                </a:solidFill>
              </a:rPr>
              <a:t>115 «Белочка» </a:t>
            </a:r>
            <a:r>
              <a:rPr lang="ru-RU" sz="1100" dirty="0">
                <a:solidFill>
                  <a:schemeClr val="tx1"/>
                </a:solidFill>
              </a:rPr>
              <a:t>комбинированного вида г.Орск»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Центр патриотического воспитания,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группа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«Березки»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9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61048"/>
            <a:ext cx="921702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Семейные альбомы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«Моя родная, любимая семья»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Выполнила семья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Купбергенова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Мираса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Зенина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Никиты.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68990" cy="36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6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736"/>
            <a:ext cx="6512511" cy="4462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Спасибо за внимание!!!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4704" cy="8252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8" y="0"/>
            <a:ext cx="9142782" cy="3068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является актуальной проблемой воспитания подрастающего поколения. Ребёнок не рождается патриотом, он им становится.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Патриотизм – это любовь к своей семье, родному краю, своей стране, чувство гордости и ответственности за родную страну, желание быть частью великой страны.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Нужно помнить, воспитание патриотизма — это не простой и непрерывный процесс, многое зависит от окружения ребёнка, от того, что закладывается в сознание ребёнка с самого детства.</a:t>
            </a:r>
          </a:p>
        </p:txBody>
      </p:sp>
      <p:pic>
        <p:nvPicPr>
          <p:cNvPr id="1026" name="Picture 2" descr="C:\Users\user\Desktop\evnrv0LMO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" y="3068960"/>
            <a:ext cx="9192325" cy="38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2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992888" cy="48965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нравственно-патриотических чувств;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духовно-нравственного отношения к родному дому, семье, детскому саду, своему городу.</a:t>
            </a:r>
          </a:p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к Родине, родному городу, детскому саду, семье, родным людям.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народными традициями, обычаями.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Побуждать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к выполнению общественно значимых заданий, к добрым делам для семьи,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родного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дома, детского сада.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проявление сострадания, заботливости, внимательности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родным.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активному вовлечению родителей в совместную деятельность с ребенком в условиях семьи и детского сада.</a:t>
            </a: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8999"/>
            <a:ext cx="4426812" cy="3412929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Русско- народная роспись  на деревянных ложках и подносах, народные куклы обереги, русско - народные матрешки, свистульки, картотека народных подвижных игр.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66368" y="116632"/>
            <a:ext cx="4163470" cy="2520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Фотографии родного города Орска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63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812" y="2636912"/>
            <a:ext cx="4703026" cy="42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24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5" y="3784920"/>
            <a:ext cx="4427983" cy="307308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знакомить детей с символом России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«Матрешки»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учить детей запоминать геометрические фигуры. Обучать группировке предметов по цвету, методом наложения.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529"/>
            <a:ext cx="4716016" cy="32804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«Флаг России»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«Матрешки»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Раскраски  «Матрёшки»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-02-05-76b96a2290b9969e8c37d65f2aeac31e1f745046523e009a48da346415f63d32_fffe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9"/>
            <a:ext cx="4427983" cy="37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-02-05-df2440ac21b1c5c6b9059bf523a3daf77bb36d4f2cd34281e7b24709020e2d1d_a5596c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716016" cy="44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2132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Книги, иллюстрации, картинки, календари о родном городе Орске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45224"/>
            <a:ext cx="6876256" cy="141277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6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476672"/>
            <a:ext cx="4988024" cy="617384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Орск славился своей продукцией: </a:t>
            </a:r>
          </a:p>
          <a:p>
            <a:pPr marL="4572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тушенка, </a:t>
            </a:r>
          </a:p>
          <a:p>
            <a:pPr marL="4572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сырокопчёная колбаса,</a:t>
            </a:r>
          </a:p>
          <a:p>
            <a:pPr marL="4572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холодильник.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(макет)</a:t>
            </a:r>
          </a:p>
          <a:p>
            <a:pPr marL="4572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Макет достопримечательности  «Я люблю Орск»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0831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74" y="3284984"/>
            <a:ext cx="2845282" cy="33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3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7274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Работы родителей и детей,  по пополнению центра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94" y="476672"/>
            <a:ext cx="8397255" cy="38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4249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детского садика № 12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семья Осиповой Софии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64016" cy="35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9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293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Муниципальное дошкольное образовательное автономное учреждение «Детский сад №115 «Белочка» комбинированного вида г.Орск»   Центр патриотического воспитания, группа «Березки»</vt:lpstr>
      <vt:lpstr>Слайд 2</vt:lpstr>
      <vt:lpstr>Слайд 3</vt:lpstr>
      <vt:lpstr>  Русско- народная роспись  на деревянных ложках и подносах, народные куклы обереги, русско - народные матрешки, свистульки, картотека народных подвижных игр.</vt:lpstr>
      <vt:lpstr> «Флаг России»  Цель: знакомить детей с символом России (триколор)  «Матрешки» Цель: учить детей запоминать геометрические фигуры. Обучать группировке предметов по цвету, методом наложения.   </vt:lpstr>
      <vt:lpstr>Книги, иллюстрации, картинки, календари о родном городе Орске</vt:lpstr>
      <vt:lpstr>Слайд 7</vt:lpstr>
      <vt:lpstr>Работы родителей и детей,  по пополнению центра</vt:lpstr>
      <vt:lpstr>Макет детского садика № 12 «Журавушка» Выполнила семья Осиповой Софии</vt:lpstr>
      <vt:lpstr>Семейные альбомы «Моя родная, любимая семья» Выполнила семья  Купбергенова Мираса, Зенина Никиты.</vt:lpstr>
      <vt:lpstr>Спасибо за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№12 «Журавушка» комбинированного вида г.Орск»   Центр патриотического воспитания, группа «Пчёлки»</dc:title>
  <dc:creator>user</dc:creator>
  <cp:lastModifiedBy>Татьяна</cp:lastModifiedBy>
  <cp:revision>16</cp:revision>
  <dcterms:created xsi:type="dcterms:W3CDTF">2021-12-02T14:15:36Z</dcterms:created>
  <dcterms:modified xsi:type="dcterms:W3CDTF">2023-11-07T05:26:42Z</dcterms:modified>
</cp:coreProperties>
</file>