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4" r:id="rId9"/>
    <p:sldId id="265" r:id="rId10"/>
    <p:sldId id="267" r:id="rId11"/>
    <p:sldId id="266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700" autoAdjust="0"/>
  </p:normalViewPr>
  <p:slideViewPr>
    <p:cSldViewPr>
      <p:cViewPr varScale="1">
        <p:scale>
          <a:sx n="67" d="100"/>
          <a:sy n="67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E5D25-AA3E-4AB8-9AF1-AB9E500E0BF7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E420D-9AD8-494F-9744-F0478346B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0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0%BE%D1%80%D1%82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A8%D0%B0%D0%B9%D0%B1%D0%B0_(%D1%85%D0%BE%D0%BA%D0%BA%D0%B5%D0%B9_%D1%81_%D1%88%D0%B0%D0%B9%D0%B1%D0%BE%D0%B9)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0%BE%D1%80%D1%82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2%D0%B8%D0%B4_%D1%81%D0%BF%D0%BE%D1%80%D1%82%D0%B0" TargetMode="External"/><Relationship Id="rId5" Type="http://schemas.openxmlformats.org/officeDocument/2006/relationships/hyperlink" Target="http://ru.wikipedia.org/wiki/%D0%92%D0%BE%D1%80%D0%BE%D1%82%D0%B0_(%D1%81%D0%BF%D0%BE%D1%80%D1%82)" TargetMode="External"/><Relationship Id="rId4" Type="http://schemas.openxmlformats.org/officeDocument/2006/relationships/hyperlink" Target="http://ru.wikipedia.org/wiki/%D0%A4%D1%83%D1%82%D0%B1%D0%BE%D0%BB%D1%8C%D0%BD%D1%8B%D0%B9_%D0%BC%D1%8F%D1%87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E%D1%80%D1%82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2%D0%BE%D0%BB%D0%B5%D0%B9%D0%B1%D0%BE%D0%BB%D1%8C%D0%BD%D1%8B%D0%B9_%D0%BC%D1%8F%D1%87" TargetMode="External"/><Relationship Id="rId5" Type="http://schemas.openxmlformats.org/officeDocument/2006/relationships/hyperlink" Target="https://ru.wikipedia.org/w/index.php?title=%D0%A1%D0%B5%D1%82%D0%BA%D0%B0_(%D1%81%D0%BF%D0%BE%D1%80%D1%82%D0%B8%D0%B2%D0%BD%D0%B0%D1%8F)&amp;action=edit&amp;redlink=1" TargetMode="External"/><Relationship Id="rId4" Type="http://schemas.openxmlformats.org/officeDocument/2006/relationships/hyperlink" Target="https://ru.wikipedia.org/wiki/%D0%92%D0%BE%D0%BB%D0%B5%D0%B9%D0%B1%D0%BE%D0%BB%D1%8C%D0%BD%D0%B0%D1%8F_%D0%BF%D0%BB%D0%BE%D1%89%D0%B0%D0%B4%D0%BA%D0%B0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0%D0%B3%D0%B8_%D0%B2_%D1%84%D0%B8%D0%B3%D1%83%D1%80%D0%BD%D0%BE%D0%BC_%D0%BA%D0%B0%D1%82%D0%B0%D0%BD%D0%B8%D0%B8" TargetMode="External"/><Relationship Id="rId3" Type="http://schemas.openxmlformats.org/officeDocument/2006/relationships/hyperlink" Target="http://ru.wikipedia.org/wiki/%D0%92%D0%B8%D0%B4%D1%8B_%D1%81%D0%BF%D0%BE%D1%80%D1%82%D0%B0" TargetMode="External"/><Relationship Id="rId7" Type="http://schemas.openxmlformats.org/officeDocument/2006/relationships/hyperlink" Target="http://ru.wikipedia.org/wiki/%D0%9F%D1%80%D1%8B%D0%B6%D0%BA%D0%B8_%D0%B2_%D1%84%D0%B8%D0%B3%D1%83%D1%80%D0%BD%D0%BE%D0%BC_%D0%BA%D0%B0%D1%82%D0%B0%D0%BD%D0%B8%D0%B8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2%D1%80%D0%B0%D1%89%D0%B5%D0%BD%D0%B8%D1%8F_%D0%B2_%D1%84%D0%B8%D0%B3%D1%83%D1%80%D0%BD%D0%BE%D0%BC_%D0%BA%D0%B0%D1%82%D0%B0%D0%BD%D0%B8%D0%B8" TargetMode="External"/><Relationship Id="rId5" Type="http://schemas.openxmlformats.org/officeDocument/2006/relationships/hyperlink" Target="http://ru.wikipedia.org/wiki/%D0%9B%D1%91%D0%B4" TargetMode="External"/><Relationship Id="rId10" Type="http://schemas.openxmlformats.org/officeDocument/2006/relationships/hyperlink" Target="http://ru.wikipedia.org/wiki/%D0%9C%D1%83%D0%B7%D1%8B%D0%BA%D0%B0" TargetMode="External"/><Relationship Id="rId4" Type="http://schemas.openxmlformats.org/officeDocument/2006/relationships/hyperlink" Target="http://ru.wikipedia.org/wiki/%D0%A4%D0%B8%D0%B3%D1%83%D1%80%D0%BD%D1%8B%D0%B5_%D0%BA%D0%BE%D0%BD%D1%8C%D0%BA%D0%B8" TargetMode="External"/><Relationship Id="rId9" Type="http://schemas.openxmlformats.org/officeDocument/2006/relationships/hyperlink" Target="http://ru.wikipedia.org/wiki/%D0%9F%D0%BE%D0%B4%D0%B4%D0%B5%D1%80%D0%B6%D0%BA%D0%B8_%D0%B2_%D1%84%D0%B8%D0%B3%D1%83%D1%80%D0%BD%D0%BE%D0%BC_%D0%BA%D0%B0%D1%82%D0%B0%D0%BD%D0%B8%D0%B8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8%D0%B4_%D1%81%D0%BF%D0%BE%D1%80%D1%82%D0%B0" TargetMode="External"/><Relationship Id="rId7" Type="http://schemas.openxmlformats.org/officeDocument/2006/relationships/hyperlink" Target="http://ru.wikipedia.org/wiki/%D0%A1%D0%B8%D0%BD%D1%85%D1%80%D0%BE%D0%BD%D0%BD%D0%BE%D0%B5_%D0%BF%D0%BB%D0%B0%D0%B2%D0%B0%D0%BD%D0%B8%D0%B5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F%D1%80%D1%8B%D0%B6%D0%BA%D0%B8_%D0%B2_%D0%B2%D0%BE%D0%B4%D1%83" TargetMode="External"/><Relationship Id="rId5" Type="http://schemas.openxmlformats.org/officeDocument/2006/relationships/hyperlink" Target="http://ru.wikipedia.org/wiki/%D0%92%D0%BE%D0%B4%D0%BD%D0%BE%D0%B5_%D0%BF%D0%BE%D0%BB%D0%BE" TargetMode="External"/><Relationship Id="rId4" Type="http://schemas.openxmlformats.org/officeDocument/2006/relationships/hyperlink" Target="http://ru.wikipedia.org/wiki/%D0%9F%D0%BB%D0%B0%D0%B2%D0%B0%D0%BD%D0%B8%D0%B5_%D1%87%D0%B5%D0%BB%D0%BE%D0%B2%D0%B5%D0%BA%D0%B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гимнастика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это один из красивейших, динамичных, зрелищных и популярных видов спорта. История этого вида спорта касается не только спортсменов, но и миллионы зрителей — всех тех, кто находит в ней великолепное зрелище красоты, изящества, силы и ловкости.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гимнастика -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вид спорта, включающий соревнования на гимнастических снарядах (на коне, брусьях и перекладине, кольцах) в вольных упражнениях и в опорных прыжках.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3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Баскетбол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спортивная игра с мячом в которую играют две команды по пять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человек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каждой. Цель игроков каждой команды забросить мяч в кольцо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корзину) соперника и не дать противнику забросить вам.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2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Биатло́н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зимний олимпийский вид спорта, сочетающий лыжную гонку со стрельбой из винтовки.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сегодняшний день существует много разновидностей биатлона, сочетающие: лыжную гонку и стрельбу из спортивного лука, гонку на снегоступах и стрельбу из винтовки, гонку на охотничьих лыжах и стрельбу из охотничьей винтовки.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2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Хокке́й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ша́йбой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командная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спортивная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игра на льду, заключающаяся в противоборстве двух команд на коньках, которые, передавая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Шайба (хоккей с шайбой)"/>
              </a:rPr>
              <a:t>шайбу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клюшками, стремятся забросить её наибольшее количество раз в ворота соперника и не пропустить в свои. Побеждает команда, забросившая наибольшее количество шайб в ворота соперника.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0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Футбо́л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командный вид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котором целью является забить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Футбольный мяч"/>
              </a:rPr>
              <a:t>мяч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Ворота (спорт)"/>
              </a:rPr>
              <a:t>ворота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соперника ногами или другими частями тела (кроме рук) большее количество раз, чем команда соперника. В настоящее время самый популярный и массовый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ид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мире.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0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Волейбол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вид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командная спортивная игра, в процессе которой две команды соревнуются на специальной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Волейбольная площадка"/>
              </a:rPr>
              <a:t>площадке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разделённой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етка (спортивная) (страница отсутствует)"/>
              </a:rPr>
              <a:t>сеткой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стремясь направить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олейбольный мяч"/>
              </a:rPr>
              <a:t>мяч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сторону соперника таким образом, чтобы он приземлился на площадке противника.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любителей волейбол — распространённое развлечение и способ отдыха благодаря простоте правил и доступности инвентаря.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63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Фигу́рное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ката́ние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конькобежный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Виды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Основная идея заключается в передвижении спортсмена или пары спортсменов на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Фигурные коньки"/>
              </a:rPr>
              <a:t>коньках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Лёд"/>
              </a:rPr>
              <a:t>льду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 переменами направления скольжения и выполнением дополнительных элементов (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ращения в фигурном катании"/>
              </a:rPr>
              <a:t>вращением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Прыжки в фигурном катании"/>
              </a:rPr>
              <a:t>прыжками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Шаги в фигурном катании"/>
              </a:rPr>
              <a:t>комбинаций шагов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Поддержки в фигурном катании"/>
              </a:rPr>
              <a:t>поддержек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др.) под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Музыка"/>
              </a:rPr>
              <a:t>музыку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43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Плавание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Вид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или спортивная дисциплина, заключающаяся в преодолении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Плавание человека"/>
              </a:rPr>
              <a:t>вплавь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за наименьшее время различных дистанций. Плавание как вид спорта включает в себя: собственно плавание,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Водное поло"/>
              </a:rPr>
              <a:t>водное поло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Прыжки в воду"/>
              </a:rPr>
              <a:t>прыжки в воду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Синхронное плавание"/>
              </a:rPr>
              <a:t>синхронное плавание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8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6C5-3154-4B7B-BB3E-C0CB4C2F65A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1486C5-3154-4B7B-BB3E-C0CB4C2F65A8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380A82-39AC-407E-8DA6-9EC3AEB1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na-sporta.com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olympic-stadium.jpg (2592×194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46" y="0"/>
            <a:ext cx="917864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477" y="184482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История возникновения Олимпийских игр</a:t>
            </a:r>
            <a:br>
              <a:rPr lang="ru-RU" sz="6000" b="1" i="1" dirty="0" smtClean="0">
                <a:solidFill>
                  <a:srgbClr val="FFFF00"/>
                </a:solidFill>
              </a:rPr>
            </a:br>
            <a:r>
              <a:rPr lang="ru-RU" i="1" dirty="0" err="1" smtClean="0">
                <a:solidFill>
                  <a:srgbClr val="FFFF00"/>
                </a:solidFill>
              </a:rPr>
              <a:t>Мифтяева</a:t>
            </a:r>
            <a:r>
              <a:rPr lang="ru-RU" i="1" dirty="0" smtClean="0">
                <a:solidFill>
                  <a:srgbClr val="FFFF00"/>
                </a:solidFill>
              </a:rPr>
              <a:t> Ф.С.</a:t>
            </a:r>
            <a:endParaRPr lang="ru-RU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r>
              <a:rPr lang="ru-RU" sz="2800" i="1" dirty="0"/>
              <a:t>Олимпийские медали: золотую, серебряную и бронзовую вручают трём спортсменам, показавшим наилучшие результаты в соревновании. В командных видах спорта медали равного достоинства получают все члены команды.</a:t>
            </a:r>
          </a:p>
          <a:p>
            <a:r>
              <a:rPr lang="ru-RU" sz="2800" i="1" dirty="0" smtClean="0"/>
              <a:t>Золотые </a:t>
            </a:r>
            <a:r>
              <a:rPr lang="ru-RU" sz="2800" i="1" dirty="0"/>
              <a:t>медали, как правило, изготавливают в основном из серебра. Так, на Играх 2008 года золотая медаль весила около 150 граммов, в состав которых входило примерно 6 </a:t>
            </a:r>
            <a:r>
              <a:rPr lang="ru-RU" sz="2800" i="1" dirty="0" smtClean="0"/>
              <a:t>граммов</a:t>
            </a:r>
            <a:r>
              <a:rPr lang="ru-RU" sz="2800" i="1" dirty="0"/>
              <a:t> золота. Серебряные медали изготавливают из серебра, бронзовые из </a:t>
            </a:r>
            <a:r>
              <a:rPr lang="ru-RU" sz="2800" i="1" dirty="0" smtClean="0"/>
              <a:t>меди.</a:t>
            </a:r>
            <a:endParaRPr lang="ru-RU" sz="2800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4076"/>
            <a:ext cx="8229600" cy="1252728"/>
          </a:xfrm>
        </p:spPr>
        <p:txBody>
          <a:bodyPr/>
          <a:lstStyle/>
          <a:p>
            <a:r>
              <a:rPr lang="ru-RU" i="1" dirty="0" smtClean="0"/>
              <a:t>Олимпийские медали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237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1994.jpg (500×24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418"/>
            <a:ext cx="4759658" cy="236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p72705-1998.jpg (400×40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76" y="-8935"/>
            <a:ext cx="2789524" cy="27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lympic_medal_front_2.jpg (900×744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19" y="3165668"/>
            <a:ext cx="4466530" cy="369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5659819-cycling-gold-coin-set-isolated-on-a-white-background.jpg (114×16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08" y="197610"/>
            <a:ext cx="1752736" cy="25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ancouverolympicmedals2010.jpg (431×298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5668"/>
            <a:ext cx="4938932" cy="341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328592"/>
          </a:xfrm>
        </p:spPr>
        <p:txBody>
          <a:bodyPr>
            <a:normAutofit/>
          </a:bodyPr>
          <a:lstStyle/>
          <a:p>
            <a:r>
              <a:rPr lang="ru-RU" i="1" dirty="0"/>
              <a:t>Впервые олимпийский огонь был зажжён на IX летних Играх в Амстердаме (Нидерланды).</a:t>
            </a:r>
          </a:p>
          <a:p>
            <a:r>
              <a:rPr lang="ru-RU" i="1" dirty="0"/>
              <a:t>Олимпийский огонь зажигают на территории развалин храма богини Геры в древней </a:t>
            </a:r>
            <a:r>
              <a:rPr lang="ru-RU" i="1" dirty="0" smtClean="0"/>
              <a:t>Олимпии в</a:t>
            </a:r>
            <a:r>
              <a:rPr lang="ru-RU" i="1" dirty="0"/>
              <a:t> Греции от параболического зеркала. Огонь на факеле передаётся от атлета к атлету в ходе многодневной символической эстафеты, которая проходит по всем 5 населённым </a:t>
            </a:r>
            <a:r>
              <a:rPr lang="ru-RU" i="1" dirty="0" smtClean="0"/>
              <a:t>континентам Земли</a:t>
            </a:r>
            <a:r>
              <a:rPr lang="ru-RU" i="1" dirty="0"/>
              <a:t>. Огонь прибывает к месту проведения Олимпийских игр в день их открытия. Финалист эстафеты факелом зажигает пламя олимпийского костра. Это символизирует начало игр. По завершении всех соревнований Олимпийский огонь костра гасится, что символизирует закрытие игр.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ru-RU" i="1" dirty="0" smtClean="0"/>
              <a:t>Олимпийский огонь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375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olimpia.jpg (759×63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7"/>
            <a:ext cx="9144001" cy="686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126.jpg (800×6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27855" y="1300390"/>
            <a:ext cx="5159895" cy="5557609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Кроме Олимпийских игр также проводятся </a:t>
            </a:r>
            <a:r>
              <a:rPr lang="ru-RU" sz="2800" i="1" dirty="0" err="1" smtClean="0"/>
              <a:t>Паралимпийские</a:t>
            </a:r>
            <a:r>
              <a:rPr lang="ru-RU" sz="2800" i="1" dirty="0" smtClean="0"/>
              <a:t> игры (</a:t>
            </a:r>
            <a:r>
              <a:rPr lang="ru-RU" sz="2800" i="1" dirty="0"/>
              <a:t>международные спортивные соревнования для </a:t>
            </a:r>
            <a:r>
              <a:rPr lang="ru-RU" sz="2800" i="1" dirty="0" smtClean="0"/>
              <a:t>инвалидов), </a:t>
            </a:r>
            <a:r>
              <a:rPr lang="ru-RU" sz="2800" i="1" dirty="0" err="1" smtClean="0"/>
              <a:t>Дефлимпийские</a:t>
            </a:r>
            <a:r>
              <a:rPr lang="ru-RU" sz="2800" i="1" dirty="0" smtClean="0"/>
              <a:t> (в русском варианте </a:t>
            </a:r>
            <a:r>
              <a:rPr lang="ru-RU" sz="2800" i="1" dirty="0" err="1" smtClean="0"/>
              <a:t>Сурдоолимпийские</a:t>
            </a:r>
            <a:r>
              <a:rPr lang="ru-RU" sz="2800" i="1" dirty="0" smtClean="0"/>
              <a:t>) игры (для людей с нарушениями слуха), а также Специальная Олимпиада (для людей с умственными отклонениями).</a:t>
            </a:r>
            <a:endParaRPr lang="ru-RU" sz="2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/>
          <a:lstStyle/>
          <a:p>
            <a:r>
              <a:rPr lang="ru-RU" i="1" dirty="0" smtClean="0"/>
              <a:t>Типы Олимпийских игр</a:t>
            </a:r>
            <a:endParaRPr lang="ru-RU" i="1" dirty="0"/>
          </a:p>
        </p:txBody>
      </p:sp>
      <p:pic>
        <p:nvPicPr>
          <p:cNvPr id="1026" name="Picture 2" descr="131225m.jpg (480×35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882693" cy="28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08_22653133-571x373.jpg (571×37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37650"/>
            <a:ext cx="3882693" cy="24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  <a:t>Виды спорта</a:t>
            </a:r>
            <a:b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bg1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9548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sz="3600" b="1" i="1" dirty="0" smtClean="0">
                <a:cs typeface="Aharoni" pitchFamily="2" charset="-79"/>
              </a:rPr>
              <a:t>Спортивная гимнастика</a:t>
            </a:r>
            <a:endParaRPr lang="ru-RU" sz="3600" b="1" i="1" dirty="0">
              <a:cs typeface="Aharoni" pitchFamily="2" charset="-79"/>
            </a:endParaRPr>
          </a:p>
        </p:txBody>
      </p:sp>
      <p:pic>
        <p:nvPicPr>
          <p:cNvPr id="4" name="Рисунок 3" descr="http://lifeglobe.net/x/entry/1869/13183977707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1971675" cy="2997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t1.gstatic.com/images?q=tbn:ANd9GcS7CCdujAqWe-SNgfG9sx9tYbHbGOuegP_kaeOLIcSimQhkOIRkk7VCkEpnv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3000396" cy="237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sportgymnastics.ru/uploads/posts/2009-11/1258364363_object_1.121881328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786190"/>
            <a:ext cx="3071834" cy="233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www.mgfso.ru/sites/default/files/Sports_gimnys/028929476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429000"/>
            <a:ext cx="257176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90949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Баскетбол</a:t>
            </a:r>
            <a:endParaRPr lang="ru-RU" sz="3600" b="1" i="1" dirty="0"/>
          </a:p>
        </p:txBody>
      </p:sp>
      <p:pic>
        <p:nvPicPr>
          <p:cNvPr id="4" name="Содержимое 3" descr="Скачать картинку Баскетбол, Люди, Мужчины, Спорт в телефон бесплатно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314327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etoday.ru/uploads/2009/04/24/sport_sky_squad_basketball_acrobatic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3116"/>
            <a:ext cx="4143404" cy="3032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31459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pPr algn="ctr"/>
            <a:r>
              <a:rPr lang="ru-RU" sz="3600" b="1" i="1" dirty="0" smtClean="0"/>
              <a:t>Биатлон</a:t>
            </a:r>
            <a:endParaRPr lang="ru-RU" sz="3600" b="1" i="1" dirty="0"/>
          </a:p>
        </p:txBody>
      </p:sp>
      <p:pic>
        <p:nvPicPr>
          <p:cNvPr id="4" name="Содержимое 3" descr="http://www.eden-tour.ru/wp-content/uploads/2011/10/%D0%9F%D0%BE%D0%B5%D0%B7%D0%B4%D0%BA%D0%B0-%D0%BD%D0%B0-%D0%B1%D0%B8%D0%B0%D1%82%D0%BB%D0%BE%D0%BD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zateevo.ru/userfiles/image/SPORT/Biatlon_main/biathlon_main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14422"/>
            <a:ext cx="385765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935162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/>
              <a:t>ОЛИМПИЙСКИЕ ИГРЫ </a:t>
            </a:r>
            <a:r>
              <a:rPr lang="ru-RU" sz="3600" i="1" dirty="0" smtClean="0"/>
              <a:t>– крупнейшие спортивные соревнования древности. Зародились как часть религиозного культа и проводились с 776 до н.э. по 394 н.э. (всего было проведено 293 Олимпиады) в Олимпии, считавшейся у греков священным местом. Победа на Олимпиаде считалась чрезвычайно почетной и для атлета, и для полиса, который он представлял.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7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Хоккей с шайбой</a:t>
            </a:r>
            <a:endParaRPr lang="ru-RU" sz="3600" b="1" i="1" dirty="0"/>
          </a:p>
        </p:txBody>
      </p:sp>
      <p:pic>
        <p:nvPicPr>
          <p:cNvPr id="4" name="Содержимое 3" descr="http://www.sport-vlg.ru/wp-content/uploads/2010/09/GUL_462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4214842" cy="2833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scienceblog.ru/wp-content/uploads/11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14752"/>
            <a:ext cx="364333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797556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Футбол</a:t>
            </a:r>
            <a:endParaRPr lang="ru-RU" sz="3600" b="1" i="1" dirty="0"/>
          </a:p>
        </p:txBody>
      </p:sp>
      <p:pic>
        <p:nvPicPr>
          <p:cNvPr id="4" name="Содержимое 3" descr="http://www.f-oboi.ru/products_pictures/Sport/Football/football_0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3786214" cy="2779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img9.joyreactor.cc/pics/post/full/%D1%84%D1%83%D1%82%D0%B1%D0%BE%D0%BB-225729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928934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0349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Волейбол</a:t>
            </a:r>
            <a:endParaRPr lang="ru-RU" sz="3600" b="1" i="1" dirty="0"/>
          </a:p>
        </p:txBody>
      </p:sp>
      <p:pic>
        <p:nvPicPr>
          <p:cNvPr id="4" name="Содержимое 3" descr="http://www.vsluh.ru/system/post_images/original/237/237395/%D0%92%D0%BE%D0%BB%D0%B5%D0%B9%D0%B1%D0%BE%D0%BB%20%D0%B6%D0%B5%D0%BD%D1%81%D0%BA%D0%B8%D0%B9%20(3).jpg?131882465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4286280" cy="3125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dinamottg.ru/uploads/posts/2011-03/1299835772_0_2f420_3bfa3960_l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876"/>
            <a:ext cx="3929058" cy="2844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39812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Фигурное катание</a:t>
            </a:r>
            <a:endParaRPr lang="ru-RU" sz="3600" b="1" i="1" dirty="0"/>
          </a:p>
        </p:txBody>
      </p:sp>
      <p:pic>
        <p:nvPicPr>
          <p:cNvPr id="4" name="Содержимое 3" descr="http://www.interunion.ru/img_catalog/105352-s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3929090" cy="288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cs412731.vk.me/v412731967/1850/E8TE3VF2ZFM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14818"/>
            <a:ext cx="3261919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upload.wikimedia.org/wikipedia/commons/thumb/4/45/Kim_2010_Olympic_FS.jpg/220px-Kim_2010_Olympic_F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928670"/>
            <a:ext cx="20955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80344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kpfu.ru/portal/docs/F432099184/%EF%EB%E0%E2%E0%ED%E8%E5.jpe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256"/>
            <a:ext cx="371477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Плавание</a:t>
            </a:r>
            <a:endParaRPr lang="ru-RU" sz="3600" b="1" i="1" dirty="0"/>
          </a:p>
        </p:txBody>
      </p:sp>
      <p:pic>
        <p:nvPicPr>
          <p:cNvPr id="6" name="Рисунок 5" descr="http://www.epochtimes.ru/images/stories/06/sport/161_European-Swimming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00174"/>
            <a:ext cx="360998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t3.gstatic.com/images?q=tbn:ANd9GcRoRsjvk3MxHUzw3Yr-TCNTxZCZf-1f0U98_1uIuo-sR0-l-FXNnJ8FYGt7z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357298"/>
            <a:ext cx="207170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280348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Интернет – ресурсы: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hlinkClick r:id="rId2"/>
              </a:rPr>
              <a:t>http://ru.wikipedia.org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65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en-US" sz="2800" dirty="0" smtClean="0"/>
              <a:t>http://www.google.ru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44334"/>
            <a:ext cx="7397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http://www.strana-sporta.com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07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75453"/>
            <a:ext cx="2586404" cy="597666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Греческие атлеты состязались в беге, прыжках, метании копья, диска, борьбе, кулачном бою, гонках на колесницах.</a:t>
            </a:r>
            <a:endParaRPr lang="ru-RU" sz="28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6220"/>
            <a:ext cx="6286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75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316835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Победителя встречал весь город. В городской стене делали пролом, куда на колеснице въезжал победитель, пролом в тот же день заделывали, чтобы олимпийская победа вошла в город и никогда его не покидала.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348880"/>
            <a:ext cx="6575425" cy="44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08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82958"/>
            <a:ext cx="5904656" cy="5275042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На время Олимпийских игр в Древней Греции прекращались войны и заключалось перемирие – </a:t>
            </a:r>
            <a:r>
              <a:rPr lang="ru-RU" sz="2800" b="1" i="1" dirty="0" err="1" smtClean="0"/>
              <a:t>экехерия</a:t>
            </a:r>
            <a:r>
              <a:rPr lang="ru-RU" sz="2800" i="1" dirty="0" smtClean="0"/>
              <a:t>, а представители враждующих полисов проводили в Олимпии мирные переговоры с целью уладить конфликты. На хранившемся в Олимпии в храме Геры бронзовом диске </a:t>
            </a:r>
            <a:r>
              <a:rPr lang="ru-RU" sz="2800" i="1" dirty="0" err="1" smtClean="0"/>
              <a:t>Ифита</a:t>
            </a:r>
            <a:r>
              <a:rPr lang="ru-RU" sz="2800" i="1" dirty="0" smtClean="0"/>
              <a:t> с правилами Олимпийских игр был записан соответствующий пункт. </a:t>
            </a: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ru-RU" i="1" dirty="0" smtClean="0"/>
              <a:t>Интересный факт</a:t>
            </a:r>
            <a:endParaRPr lang="ru-RU" i="1" dirty="0"/>
          </a:p>
        </p:txBody>
      </p:sp>
      <p:pic>
        <p:nvPicPr>
          <p:cNvPr id="3074" name="Picture 2" descr="pausanias.jpg (300×3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857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680633" y="5228831"/>
            <a:ext cx="2119437" cy="70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err="1" smtClean="0"/>
              <a:t>Павсаний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503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26562"/>
            <a:ext cx="4546848" cy="6009531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394 г. н. э. Римский император Феодосий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издал указ, запрещающий дальнейшее проведение Олимпийских игр. Причиной тому было недавнее принятие Императором христианства и, в связи с этим, решение искоренить антихристианские игры, прославляющие языческих богов.</a:t>
            </a:r>
          </a:p>
          <a:p>
            <a:endParaRPr lang="ru-RU" dirty="0"/>
          </a:p>
        </p:txBody>
      </p:sp>
      <p:pic>
        <p:nvPicPr>
          <p:cNvPr id="4098" name="Picture 2" descr="theodosius.jpg (380×6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27" y="548680"/>
            <a:ext cx="3755861" cy="59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1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5229200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Традиция, существовавшая в древней Греции, была возрождена в конце XIX века французским общественным деятелем Пьером де Кубертеном. Олимпийские игры, известные также как Летние Олимпийские игры, проводились каждые четыре года, начиная с 1896, за исключением лет, пришедшихся на мировые войны. В 1924 году были учреждены Зимние Олимпийские игры, которые первоначально проводились в тот же год, что и летние. Однако, начиная с 1994, время проведения зимних Олимпийских игр сдвинуто на два года относительно времени проведения летних игр.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Современные Олимпийские игры</a:t>
            </a:r>
            <a:endParaRPr lang="ru-RU" i="1" dirty="0"/>
          </a:p>
        </p:txBody>
      </p:sp>
      <p:pic>
        <p:nvPicPr>
          <p:cNvPr id="5" name="Picture 2" descr="pierre-de-coubertin-1452-t-600x600-rw1.jpg (600×6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127773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506718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Пьер де Кубертен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353.jpg (700×467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Флаг олимпийского движения представляет собой белое поле, в центре которого помещается Олимпийская эмблема: 5 переплетённых колец, расположенных в </a:t>
            </a:r>
            <a:r>
              <a:rPr lang="ru-RU" b="1" i="1" dirty="0" smtClean="0"/>
              <a:t>два ряда (три в верхнем, два в нижнем). 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4076"/>
            <a:ext cx="8229600" cy="1252728"/>
          </a:xfrm>
        </p:spPr>
        <p:txBody>
          <a:bodyPr/>
          <a:lstStyle/>
          <a:p>
            <a:r>
              <a:rPr lang="ru-RU" i="1" dirty="0" smtClean="0"/>
              <a:t>Флаг Олимпийских игр</a:t>
            </a:r>
            <a:endParaRPr lang="ru-RU" i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6766" y="5085184"/>
            <a:ext cx="8229600" cy="1751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/>
              <a:t>Цвета означают континенты мира, буква </a:t>
            </a:r>
            <a:r>
              <a:rPr lang="en-US" b="1" i="1" dirty="0" smtClean="0"/>
              <a:t>W</a:t>
            </a:r>
            <a:r>
              <a:rPr lang="ru-RU" b="1" i="1" dirty="0" smtClean="0"/>
              <a:t>, которую они образуют вместе – английское слово </a:t>
            </a:r>
            <a:r>
              <a:rPr lang="en-US" b="1" i="1" dirty="0" smtClean="0"/>
              <a:t>WORLD (</a:t>
            </a:r>
            <a:r>
              <a:rPr lang="ru-RU" b="1" i="1" dirty="0" smtClean="0"/>
              <a:t>мир). Кольца символизируют союз (единство) пяти частей света и всемирный характер Олимпийских Игр.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3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429" y="1700808"/>
            <a:ext cx="6028590" cy="5157192"/>
          </a:xfrm>
        </p:spPr>
        <p:txBody>
          <a:bodyPr>
            <a:normAutofit/>
          </a:bodyPr>
          <a:lstStyle/>
          <a:p>
            <a:r>
              <a:rPr lang="ru-RU" i="1" dirty="0" smtClean="0"/>
              <a:t>Девиз игр - «Быстрее</a:t>
            </a:r>
            <a:r>
              <a:rPr lang="ru-RU" i="1" dirty="0"/>
              <a:t>, выше, сильнее», что является переводом латинского выражения «</a:t>
            </a:r>
            <a:r>
              <a:rPr lang="ru-RU" i="1" dirty="0" err="1"/>
              <a:t>Citius</a:t>
            </a:r>
            <a:r>
              <a:rPr lang="ru-RU" i="1" dirty="0"/>
              <a:t>, </a:t>
            </a:r>
            <a:r>
              <a:rPr lang="ru-RU" i="1" dirty="0" err="1"/>
              <a:t>Altius</a:t>
            </a:r>
            <a:r>
              <a:rPr lang="ru-RU" i="1" dirty="0"/>
              <a:t>, </a:t>
            </a:r>
            <a:r>
              <a:rPr lang="ru-RU" i="1" dirty="0" err="1"/>
              <a:t>Fortius</a:t>
            </a:r>
            <a:r>
              <a:rPr lang="ru-RU" i="1" dirty="0"/>
              <a:t>». Лозунг был придуман французским священником Анри </a:t>
            </a:r>
            <a:r>
              <a:rPr lang="ru-RU" i="1" dirty="0" err="1"/>
              <a:t>Дидоном</a:t>
            </a:r>
            <a:r>
              <a:rPr lang="ru-RU" i="1" dirty="0"/>
              <a:t> и предложен Пьером де Кубертеном при создании Международного олимпийского комитета в 1894 году и представлен на VIII летних Олимпийских играх в Париже в 1924 году.</a:t>
            </a:r>
          </a:p>
          <a:p>
            <a:r>
              <a:rPr lang="ru-RU" i="1" dirty="0"/>
              <a:t>Существует также неофициальный девиз «Главное — не победа, а участие»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Девиз Олимпийских игр</a:t>
            </a:r>
            <a:endParaRPr lang="ru-RU" i="1" dirty="0"/>
          </a:p>
        </p:txBody>
      </p:sp>
      <p:pic>
        <p:nvPicPr>
          <p:cNvPr id="7170" name="Picture 2" descr="ff798ddb-6f5a-4b1b-8b2c-d99797670b74 (250×42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885306" cy="47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334</TotalTime>
  <Words>599</Words>
  <Application>Microsoft Office PowerPoint</Application>
  <PresentationFormat>Экран (4:3)</PresentationFormat>
  <Paragraphs>59</Paragraphs>
  <Slides>25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Aharoni</vt:lpstr>
      <vt:lpstr>Bookman Old Style</vt:lpstr>
      <vt:lpstr>Calibri</vt:lpstr>
      <vt:lpstr>Candara</vt:lpstr>
      <vt:lpstr>Symbol</vt:lpstr>
      <vt:lpstr>Times New Roman</vt:lpstr>
      <vt:lpstr>Волна</vt:lpstr>
      <vt:lpstr>История возникновения Олимпийских игр Мифтяева Ф.С.</vt:lpstr>
      <vt:lpstr>Презентация PowerPoint</vt:lpstr>
      <vt:lpstr>Презентация PowerPoint</vt:lpstr>
      <vt:lpstr>Презентация PowerPoint</vt:lpstr>
      <vt:lpstr>Интересный факт</vt:lpstr>
      <vt:lpstr>Презентация PowerPoint</vt:lpstr>
      <vt:lpstr>Современные Олимпийские игры</vt:lpstr>
      <vt:lpstr>Флаг Олимпийских игр</vt:lpstr>
      <vt:lpstr>Девиз Олимпийских игр</vt:lpstr>
      <vt:lpstr>Олимпийские медали</vt:lpstr>
      <vt:lpstr>Презентация PowerPoint</vt:lpstr>
      <vt:lpstr>Олимпийский огонь</vt:lpstr>
      <vt:lpstr>Презентация PowerPoint</vt:lpstr>
      <vt:lpstr>Презентация PowerPoint</vt:lpstr>
      <vt:lpstr>Типы Олимпийских игр</vt:lpstr>
      <vt:lpstr>Виды спорта </vt:lpstr>
      <vt:lpstr>Спортивная гимнастика</vt:lpstr>
      <vt:lpstr>Баскетбол</vt:lpstr>
      <vt:lpstr>Биатлон</vt:lpstr>
      <vt:lpstr>Хоккей с шайбой</vt:lpstr>
      <vt:lpstr>Футбол</vt:lpstr>
      <vt:lpstr>Волейбол</vt:lpstr>
      <vt:lpstr>Фигурное катание</vt:lpstr>
      <vt:lpstr>Плавание</vt:lpstr>
      <vt:lpstr>Интернет – ресурсы: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Олимпийских игр</dc:title>
  <dc:creator>MSI-7</dc:creator>
  <cp:lastModifiedBy>Пользователь</cp:lastModifiedBy>
  <cp:revision>23</cp:revision>
  <dcterms:created xsi:type="dcterms:W3CDTF">2012-11-09T13:20:56Z</dcterms:created>
  <dcterms:modified xsi:type="dcterms:W3CDTF">2021-09-08T16:22:14Z</dcterms:modified>
</cp:coreProperties>
</file>