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716840" y="71157"/>
            <a:ext cx="1142365" cy="2028825"/>
          </a:xfrm>
          <a:custGeom>
            <a:avLst/>
            <a:gdLst/>
            <a:ahLst/>
            <a:cxnLst/>
            <a:rect l="l" t="t" r="r" b="b"/>
            <a:pathLst>
              <a:path w="1142365" h="2028825">
                <a:moveTo>
                  <a:pt x="1099964" y="2028472"/>
                </a:moveTo>
                <a:lnTo>
                  <a:pt x="944461" y="1856157"/>
                </a:lnTo>
                <a:lnTo>
                  <a:pt x="756136" y="1714245"/>
                </a:lnTo>
                <a:lnTo>
                  <a:pt x="0" y="76353"/>
                </a:lnTo>
                <a:lnTo>
                  <a:pt x="114181" y="0"/>
                </a:lnTo>
                <a:lnTo>
                  <a:pt x="355027" y="12078"/>
                </a:lnTo>
                <a:lnTo>
                  <a:pt x="1096229" y="1654754"/>
                </a:lnTo>
                <a:lnTo>
                  <a:pt x="1081555" y="1793561"/>
                </a:lnTo>
                <a:lnTo>
                  <a:pt x="1142148" y="2024172"/>
                </a:lnTo>
                <a:lnTo>
                  <a:pt x="1099964" y="20284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12227" y="112481"/>
            <a:ext cx="1134745" cy="2041525"/>
          </a:xfrm>
          <a:custGeom>
            <a:avLst/>
            <a:gdLst/>
            <a:ahLst/>
            <a:cxnLst/>
            <a:rect l="l" t="t" r="r" b="b"/>
            <a:pathLst>
              <a:path w="1134745" h="2041525">
                <a:moveTo>
                  <a:pt x="1134477" y="2041008"/>
                </a:moveTo>
                <a:lnTo>
                  <a:pt x="1090772" y="2033135"/>
                </a:lnTo>
                <a:lnTo>
                  <a:pt x="926942" y="1844022"/>
                </a:lnTo>
                <a:lnTo>
                  <a:pt x="761166" y="1719601"/>
                </a:lnTo>
                <a:lnTo>
                  <a:pt x="0" y="61906"/>
                </a:lnTo>
                <a:lnTo>
                  <a:pt x="114724" y="0"/>
                </a:lnTo>
                <a:lnTo>
                  <a:pt x="342451" y="10215"/>
                </a:lnTo>
                <a:lnTo>
                  <a:pt x="1087782" y="1648460"/>
                </a:lnTo>
                <a:lnTo>
                  <a:pt x="1065339" y="1802459"/>
                </a:lnTo>
                <a:lnTo>
                  <a:pt x="1134477" y="2041008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865133" y="231372"/>
            <a:ext cx="975360" cy="1529715"/>
          </a:xfrm>
          <a:custGeom>
            <a:avLst/>
            <a:gdLst/>
            <a:ahLst/>
            <a:cxnLst/>
            <a:rect l="l" t="t" r="r" b="b"/>
            <a:pathLst>
              <a:path w="975359" h="1529714">
                <a:moveTo>
                  <a:pt x="665776" y="1529498"/>
                </a:moveTo>
                <a:lnTo>
                  <a:pt x="0" y="76134"/>
                </a:lnTo>
                <a:lnTo>
                  <a:pt x="90080" y="33705"/>
                </a:lnTo>
                <a:lnTo>
                  <a:pt x="340117" y="0"/>
                </a:lnTo>
                <a:lnTo>
                  <a:pt x="975124" y="1393574"/>
                </a:lnTo>
                <a:lnTo>
                  <a:pt x="800619" y="1414502"/>
                </a:lnTo>
                <a:lnTo>
                  <a:pt x="665776" y="1529498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8099" y="5564187"/>
            <a:ext cx="1729105" cy="1030605"/>
          </a:xfrm>
          <a:custGeom>
            <a:avLst/>
            <a:gdLst/>
            <a:ahLst/>
            <a:cxnLst/>
            <a:rect l="l" t="t" r="r" b="b"/>
            <a:pathLst>
              <a:path w="1729105" h="1030604">
                <a:moveTo>
                  <a:pt x="1246759" y="1030287"/>
                </a:moveTo>
                <a:lnTo>
                  <a:pt x="1094289" y="996949"/>
                </a:lnTo>
                <a:lnTo>
                  <a:pt x="904496" y="1022349"/>
                </a:lnTo>
                <a:lnTo>
                  <a:pt x="43676" y="618331"/>
                </a:lnTo>
                <a:lnTo>
                  <a:pt x="0" y="504824"/>
                </a:lnTo>
                <a:lnTo>
                  <a:pt x="36529" y="404018"/>
                </a:lnTo>
                <a:lnTo>
                  <a:pt x="111970" y="372268"/>
                </a:lnTo>
                <a:lnTo>
                  <a:pt x="883055" y="705643"/>
                </a:lnTo>
                <a:lnTo>
                  <a:pt x="780614" y="375443"/>
                </a:lnTo>
                <a:lnTo>
                  <a:pt x="524115" y="350043"/>
                </a:lnTo>
                <a:lnTo>
                  <a:pt x="744085" y="226218"/>
                </a:lnTo>
                <a:lnTo>
                  <a:pt x="705173" y="84137"/>
                </a:lnTo>
                <a:lnTo>
                  <a:pt x="760761" y="22224"/>
                </a:lnTo>
                <a:lnTo>
                  <a:pt x="861614" y="0"/>
                </a:lnTo>
                <a:lnTo>
                  <a:pt x="968025" y="25399"/>
                </a:lnTo>
                <a:lnTo>
                  <a:pt x="1013290" y="167481"/>
                </a:lnTo>
                <a:lnTo>
                  <a:pt x="1666846" y="79374"/>
                </a:lnTo>
                <a:lnTo>
                  <a:pt x="1728787" y="161131"/>
                </a:lnTo>
                <a:lnTo>
                  <a:pt x="1698611" y="261937"/>
                </a:lnTo>
                <a:lnTo>
                  <a:pt x="1056966" y="378618"/>
                </a:lnTo>
                <a:lnTo>
                  <a:pt x="1127642" y="877886"/>
                </a:lnTo>
                <a:lnTo>
                  <a:pt x="1260259" y="1000124"/>
                </a:lnTo>
                <a:lnTo>
                  <a:pt x="1246759" y="10302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622424" y="5686425"/>
            <a:ext cx="113030" cy="205104"/>
          </a:xfrm>
          <a:custGeom>
            <a:avLst/>
            <a:gdLst/>
            <a:ahLst/>
            <a:cxnLst/>
            <a:rect l="l" t="t" r="r" b="b"/>
            <a:pathLst>
              <a:path w="113030" h="205104">
                <a:moveTo>
                  <a:pt x="6305" y="204787"/>
                </a:moveTo>
                <a:lnTo>
                  <a:pt x="0" y="5556"/>
                </a:lnTo>
                <a:lnTo>
                  <a:pt x="94583" y="0"/>
                </a:lnTo>
                <a:lnTo>
                  <a:pt x="112712" y="184943"/>
                </a:lnTo>
                <a:lnTo>
                  <a:pt x="6305" y="204787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1749" y="5991225"/>
            <a:ext cx="1257300" cy="650875"/>
          </a:xfrm>
          <a:custGeom>
            <a:avLst/>
            <a:gdLst/>
            <a:ahLst/>
            <a:cxnLst/>
            <a:rect l="l" t="t" r="r" b="b"/>
            <a:pathLst>
              <a:path w="1257300" h="650875">
                <a:moveTo>
                  <a:pt x="1240652" y="650874"/>
                </a:moveTo>
                <a:lnTo>
                  <a:pt x="1070211" y="623920"/>
                </a:lnTo>
                <a:lnTo>
                  <a:pt x="907697" y="642946"/>
                </a:lnTo>
                <a:lnTo>
                  <a:pt x="33295" y="236249"/>
                </a:lnTo>
                <a:lnTo>
                  <a:pt x="0" y="118917"/>
                </a:lnTo>
                <a:lnTo>
                  <a:pt x="36466" y="25369"/>
                </a:lnTo>
                <a:lnTo>
                  <a:pt x="108606" y="0"/>
                </a:lnTo>
                <a:lnTo>
                  <a:pt x="1055149" y="411454"/>
                </a:lnTo>
                <a:lnTo>
                  <a:pt x="1132045" y="505795"/>
                </a:lnTo>
                <a:lnTo>
                  <a:pt x="1257299" y="627884"/>
                </a:lnTo>
                <a:lnTo>
                  <a:pt x="1240652" y="65087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04786" y="6045200"/>
            <a:ext cx="833755" cy="593725"/>
          </a:xfrm>
          <a:custGeom>
            <a:avLst/>
            <a:gdLst/>
            <a:ahLst/>
            <a:cxnLst/>
            <a:rect l="l" t="t" r="r" b="b"/>
            <a:pathLst>
              <a:path w="833755" h="593725">
                <a:moveTo>
                  <a:pt x="732535" y="593724"/>
                </a:moveTo>
                <a:lnTo>
                  <a:pt x="0" y="258313"/>
                </a:lnTo>
                <a:lnTo>
                  <a:pt x="0" y="100940"/>
                </a:lnTo>
                <a:lnTo>
                  <a:pt x="61971" y="0"/>
                </a:lnTo>
                <a:lnTo>
                  <a:pt x="833437" y="335410"/>
                </a:lnTo>
                <a:lnTo>
                  <a:pt x="746041" y="424429"/>
                </a:lnTo>
                <a:lnTo>
                  <a:pt x="732535" y="593724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9937" y="5607050"/>
            <a:ext cx="214312" cy="192087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1017587" y="6608762"/>
            <a:ext cx="120650" cy="177800"/>
          </a:xfrm>
          <a:custGeom>
            <a:avLst/>
            <a:gdLst/>
            <a:ahLst/>
            <a:cxnLst/>
            <a:rect l="l" t="t" r="r" b="b"/>
            <a:pathLst>
              <a:path w="120650" h="177800">
                <a:moveTo>
                  <a:pt x="120649" y="177799"/>
                </a:moveTo>
                <a:lnTo>
                  <a:pt x="0" y="6349"/>
                </a:lnTo>
                <a:lnTo>
                  <a:pt x="57149" y="0"/>
                </a:lnTo>
                <a:lnTo>
                  <a:pt x="120649" y="3174"/>
                </a:lnTo>
                <a:lnTo>
                  <a:pt x="120649" y="177799"/>
                </a:lnTo>
                <a:close/>
              </a:path>
            </a:pathLst>
          </a:custGeom>
          <a:solidFill>
            <a:srgbClr val="00B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00087" y="5699137"/>
            <a:ext cx="838200" cy="635000"/>
          </a:xfrm>
          <a:custGeom>
            <a:avLst/>
            <a:gdLst/>
            <a:ahLst/>
            <a:cxnLst/>
            <a:rect l="l" t="t" r="r" b="b"/>
            <a:pathLst>
              <a:path w="838200" h="635000">
                <a:moveTo>
                  <a:pt x="306387" y="635000"/>
                </a:moveTo>
                <a:lnTo>
                  <a:pt x="184150" y="31750"/>
                </a:lnTo>
                <a:lnTo>
                  <a:pt x="69062" y="26987"/>
                </a:lnTo>
                <a:lnTo>
                  <a:pt x="0" y="90652"/>
                </a:lnTo>
                <a:lnTo>
                  <a:pt x="120650" y="565759"/>
                </a:lnTo>
                <a:lnTo>
                  <a:pt x="221462" y="599973"/>
                </a:lnTo>
                <a:lnTo>
                  <a:pt x="306387" y="635000"/>
                </a:lnTo>
                <a:close/>
              </a:path>
              <a:path w="838200" h="635000">
                <a:moveTo>
                  <a:pt x="838200" y="34124"/>
                </a:moveTo>
                <a:lnTo>
                  <a:pt x="809625" y="0"/>
                </a:lnTo>
                <a:lnTo>
                  <a:pt x="260350" y="84137"/>
                </a:lnTo>
                <a:lnTo>
                  <a:pt x="282575" y="276225"/>
                </a:lnTo>
                <a:lnTo>
                  <a:pt x="827887" y="188112"/>
                </a:lnTo>
                <a:lnTo>
                  <a:pt x="838200" y="34124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0862" y="5862637"/>
            <a:ext cx="247650" cy="106680"/>
          </a:xfrm>
          <a:custGeom>
            <a:avLst/>
            <a:gdLst/>
            <a:ahLst/>
            <a:cxnLst/>
            <a:rect l="l" t="t" r="r" b="b"/>
            <a:pathLst>
              <a:path w="247650" h="106679">
                <a:moveTo>
                  <a:pt x="247649" y="106362"/>
                </a:moveTo>
                <a:lnTo>
                  <a:pt x="0" y="61453"/>
                </a:lnTo>
                <a:lnTo>
                  <a:pt x="215899" y="0"/>
                </a:lnTo>
                <a:lnTo>
                  <a:pt x="247649" y="106362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2162" y="5694362"/>
            <a:ext cx="249237" cy="138112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09649" y="6567487"/>
            <a:ext cx="182562" cy="211137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93849" y="5654675"/>
            <a:ext cx="68262" cy="185737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120637" y="5842012"/>
            <a:ext cx="946150" cy="561975"/>
          </a:xfrm>
          <a:custGeom>
            <a:avLst/>
            <a:gdLst/>
            <a:ahLst/>
            <a:cxnLst/>
            <a:rect l="l" t="t" r="r" b="b"/>
            <a:pathLst>
              <a:path w="946150" h="561975">
                <a:moveTo>
                  <a:pt x="679450" y="504825"/>
                </a:moveTo>
                <a:lnTo>
                  <a:pt x="604202" y="422275"/>
                </a:lnTo>
                <a:lnTo>
                  <a:pt x="426770" y="340512"/>
                </a:lnTo>
                <a:lnTo>
                  <a:pt x="292100" y="327025"/>
                </a:lnTo>
                <a:lnTo>
                  <a:pt x="303199" y="354012"/>
                </a:lnTo>
                <a:lnTo>
                  <a:pt x="418846" y="379412"/>
                </a:lnTo>
                <a:lnTo>
                  <a:pt x="548754" y="435762"/>
                </a:lnTo>
                <a:lnTo>
                  <a:pt x="640638" y="519899"/>
                </a:lnTo>
                <a:lnTo>
                  <a:pt x="550341" y="509587"/>
                </a:lnTo>
                <a:lnTo>
                  <a:pt x="402209" y="442912"/>
                </a:lnTo>
                <a:lnTo>
                  <a:pt x="331711" y="390525"/>
                </a:lnTo>
                <a:lnTo>
                  <a:pt x="376859" y="456399"/>
                </a:lnTo>
                <a:lnTo>
                  <a:pt x="507568" y="541337"/>
                </a:lnTo>
                <a:lnTo>
                  <a:pt x="661238" y="561962"/>
                </a:lnTo>
                <a:lnTo>
                  <a:pt x="679450" y="504825"/>
                </a:lnTo>
                <a:close/>
              </a:path>
              <a:path w="946150" h="561975">
                <a:moveTo>
                  <a:pt x="944562" y="471487"/>
                </a:moveTo>
                <a:lnTo>
                  <a:pt x="79375" y="82550"/>
                </a:lnTo>
                <a:lnTo>
                  <a:pt x="0" y="103974"/>
                </a:lnTo>
                <a:lnTo>
                  <a:pt x="854075" y="479425"/>
                </a:lnTo>
                <a:lnTo>
                  <a:pt x="944562" y="471487"/>
                </a:lnTo>
                <a:close/>
              </a:path>
              <a:path w="946150" h="561975">
                <a:moveTo>
                  <a:pt x="946150" y="356476"/>
                </a:moveTo>
                <a:lnTo>
                  <a:pt x="860831" y="258457"/>
                </a:lnTo>
                <a:lnTo>
                  <a:pt x="840092" y="151752"/>
                </a:lnTo>
                <a:lnTo>
                  <a:pt x="848868" y="19748"/>
                </a:lnTo>
                <a:lnTo>
                  <a:pt x="795439" y="0"/>
                </a:lnTo>
                <a:lnTo>
                  <a:pt x="776287" y="45046"/>
                </a:lnTo>
                <a:lnTo>
                  <a:pt x="800214" y="271907"/>
                </a:lnTo>
                <a:lnTo>
                  <a:pt x="853643" y="377825"/>
                </a:lnTo>
                <a:lnTo>
                  <a:pt x="946150" y="3564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62037" y="6426199"/>
            <a:ext cx="119062" cy="138112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7924" y="5540387"/>
            <a:ext cx="1784350" cy="1076325"/>
          </a:xfrm>
          <a:custGeom>
            <a:avLst/>
            <a:gdLst/>
            <a:ahLst/>
            <a:cxnLst/>
            <a:rect l="l" t="t" r="r" b="b"/>
            <a:pathLst>
              <a:path w="1784350" h="1076325">
                <a:moveTo>
                  <a:pt x="1062037" y="654050"/>
                </a:moveTo>
                <a:lnTo>
                  <a:pt x="1058075" y="539750"/>
                </a:lnTo>
                <a:lnTo>
                  <a:pt x="1038225" y="419100"/>
                </a:lnTo>
                <a:lnTo>
                  <a:pt x="988225" y="300824"/>
                </a:lnTo>
                <a:lnTo>
                  <a:pt x="959650" y="254000"/>
                </a:lnTo>
                <a:lnTo>
                  <a:pt x="909637" y="275424"/>
                </a:lnTo>
                <a:lnTo>
                  <a:pt x="969962" y="407987"/>
                </a:lnTo>
                <a:lnTo>
                  <a:pt x="999337" y="506412"/>
                </a:lnTo>
                <a:lnTo>
                  <a:pt x="1001712" y="654050"/>
                </a:lnTo>
                <a:lnTo>
                  <a:pt x="1062037" y="654050"/>
                </a:lnTo>
                <a:close/>
              </a:path>
              <a:path w="1784350" h="1076325">
                <a:moveTo>
                  <a:pt x="1784350" y="219862"/>
                </a:moveTo>
                <a:lnTo>
                  <a:pt x="1772437" y="138112"/>
                </a:lnTo>
                <a:lnTo>
                  <a:pt x="1746211" y="105689"/>
                </a:lnTo>
                <a:lnTo>
                  <a:pt x="1746211" y="191287"/>
                </a:lnTo>
                <a:lnTo>
                  <a:pt x="1722374" y="268287"/>
                </a:lnTo>
                <a:lnTo>
                  <a:pt x="1094320" y="378282"/>
                </a:lnTo>
                <a:lnTo>
                  <a:pt x="1060094" y="219468"/>
                </a:lnTo>
                <a:lnTo>
                  <a:pt x="1214437" y="195986"/>
                </a:lnTo>
                <a:lnTo>
                  <a:pt x="1142263" y="244119"/>
                </a:lnTo>
                <a:lnTo>
                  <a:pt x="1219568" y="259118"/>
                </a:lnTo>
                <a:lnTo>
                  <a:pt x="1349476" y="225971"/>
                </a:lnTo>
                <a:lnTo>
                  <a:pt x="1461858" y="225971"/>
                </a:lnTo>
                <a:lnTo>
                  <a:pt x="1343901" y="270954"/>
                </a:lnTo>
                <a:lnTo>
                  <a:pt x="1243482" y="283578"/>
                </a:lnTo>
                <a:lnTo>
                  <a:pt x="1130300" y="283578"/>
                </a:lnTo>
                <a:lnTo>
                  <a:pt x="1182903" y="320675"/>
                </a:lnTo>
                <a:lnTo>
                  <a:pt x="1307236" y="315150"/>
                </a:lnTo>
                <a:lnTo>
                  <a:pt x="1463459" y="275691"/>
                </a:lnTo>
                <a:lnTo>
                  <a:pt x="1519237" y="217284"/>
                </a:lnTo>
                <a:lnTo>
                  <a:pt x="1483372" y="185724"/>
                </a:lnTo>
                <a:lnTo>
                  <a:pt x="1331950" y="184150"/>
                </a:lnTo>
                <a:lnTo>
                  <a:pt x="1244320" y="191427"/>
                </a:lnTo>
                <a:lnTo>
                  <a:pt x="1704098" y="121437"/>
                </a:lnTo>
                <a:lnTo>
                  <a:pt x="1746211" y="191287"/>
                </a:lnTo>
                <a:lnTo>
                  <a:pt x="1746211" y="105689"/>
                </a:lnTo>
                <a:lnTo>
                  <a:pt x="1722374" y="76200"/>
                </a:lnTo>
                <a:lnTo>
                  <a:pt x="1051153" y="177977"/>
                </a:lnTo>
                <a:lnTo>
                  <a:pt x="1022553" y="45237"/>
                </a:lnTo>
                <a:lnTo>
                  <a:pt x="910285" y="0"/>
                </a:lnTo>
                <a:lnTo>
                  <a:pt x="769353" y="30162"/>
                </a:lnTo>
                <a:lnTo>
                  <a:pt x="704850" y="98425"/>
                </a:lnTo>
                <a:lnTo>
                  <a:pt x="740841" y="225526"/>
                </a:lnTo>
                <a:lnTo>
                  <a:pt x="716762" y="235788"/>
                </a:lnTo>
                <a:lnTo>
                  <a:pt x="713587" y="274828"/>
                </a:lnTo>
                <a:lnTo>
                  <a:pt x="512762" y="356882"/>
                </a:lnTo>
                <a:lnTo>
                  <a:pt x="512762" y="399110"/>
                </a:lnTo>
                <a:lnTo>
                  <a:pt x="738187" y="402297"/>
                </a:lnTo>
                <a:lnTo>
                  <a:pt x="766762" y="436562"/>
                </a:lnTo>
                <a:lnTo>
                  <a:pt x="800214" y="435127"/>
                </a:lnTo>
                <a:lnTo>
                  <a:pt x="878433" y="711200"/>
                </a:lnTo>
                <a:lnTo>
                  <a:pt x="948499" y="733425"/>
                </a:lnTo>
                <a:lnTo>
                  <a:pt x="782281" y="169329"/>
                </a:lnTo>
                <a:lnTo>
                  <a:pt x="782281" y="371805"/>
                </a:lnTo>
                <a:lnTo>
                  <a:pt x="604837" y="362458"/>
                </a:lnTo>
                <a:lnTo>
                  <a:pt x="761758" y="299326"/>
                </a:lnTo>
                <a:lnTo>
                  <a:pt x="782281" y="371805"/>
                </a:lnTo>
                <a:lnTo>
                  <a:pt x="782281" y="169329"/>
                </a:lnTo>
                <a:lnTo>
                  <a:pt x="765365" y="111912"/>
                </a:lnTo>
                <a:lnTo>
                  <a:pt x="799604" y="58737"/>
                </a:lnTo>
                <a:lnTo>
                  <a:pt x="884796" y="48412"/>
                </a:lnTo>
                <a:lnTo>
                  <a:pt x="987513" y="76987"/>
                </a:lnTo>
                <a:lnTo>
                  <a:pt x="1130414" y="785012"/>
                </a:lnTo>
                <a:lnTo>
                  <a:pt x="1086650" y="796124"/>
                </a:lnTo>
                <a:lnTo>
                  <a:pt x="1142212" y="904862"/>
                </a:lnTo>
                <a:lnTo>
                  <a:pt x="1252537" y="1020762"/>
                </a:lnTo>
                <a:lnTo>
                  <a:pt x="1121575" y="1002499"/>
                </a:lnTo>
                <a:lnTo>
                  <a:pt x="967587" y="1023937"/>
                </a:lnTo>
                <a:lnTo>
                  <a:pt x="996162" y="893749"/>
                </a:lnTo>
                <a:lnTo>
                  <a:pt x="1062037" y="804862"/>
                </a:lnTo>
                <a:lnTo>
                  <a:pt x="985050" y="815975"/>
                </a:lnTo>
                <a:lnTo>
                  <a:pt x="924725" y="900099"/>
                </a:lnTo>
                <a:lnTo>
                  <a:pt x="904087" y="1005674"/>
                </a:lnTo>
                <a:lnTo>
                  <a:pt x="233286" y="693039"/>
                </a:lnTo>
                <a:lnTo>
                  <a:pt x="220662" y="566369"/>
                </a:lnTo>
                <a:lnTo>
                  <a:pt x="287337" y="457949"/>
                </a:lnTo>
                <a:lnTo>
                  <a:pt x="252412" y="444500"/>
                </a:lnTo>
                <a:lnTo>
                  <a:pt x="175425" y="528383"/>
                </a:lnTo>
                <a:lnTo>
                  <a:pt x="160337" y="626516"/>
                </a:lnTo>
                <a:lnTo>
                  <a:pt x="176034" y="666356"/>
                </a:lnTo>
                <a:lnTo>
                  <a:pt x="84937" y="623887"/>
                </a:lnTo>
                <a:lnTo>
                  <a:pt x="63500" y="548474"/>
                </a:lnTo>
                <a:lnTo>
                  <a:pt x="81762" y="453224"/>
                </a:lnTo>
                <a:lnTo>
                  <a:pt x="172250" y="377825"/>
                </a:lnTo>
                <a:lnTo>
                  <a:pt x="123825" y="377825"/>
                </a:lnTo>
                <a:lnTo>
                  <a:pt x="50012" y="419100"/>
                </a:lnTo>
                <a:lnTo>
                  <a:pt x="0" y="542925"/>
                </a:lnTo>
                <a:lnTo>
                  <a:pt x="53187" y="661987"/>
                </a:lnTo>
                <a:lnTo>
                  <a:pt x="938212" y="1065999"/>
                </a:lnTo>
                <a:lnTo>
                  <a:pt x="1128712" y="1040599"/>
                </a:lnTo>
                <a:lnTo>
                  <a:pt x="1282700" y="1076325"/>
                </a:lnTo>
                <a:lnTo>
                  <a:pt x="1336675" y="1019175"/>
                </a:lnTo>
                <a:lnTo>
                  <a:pt x="1211021" y="919746"/>
                </a:lnTo>
                <a:lnTo>
                  <a:pt x="1101064" y="409549"/>
                </a:lnTo>
                <a:lnTo>
                  <a:pt x="1754162" y="300037"/>
                </a:lnTo>
                <a:lnTo>
                  <a:pt x="1784350" y="2198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8680450" y="2116137"/>
            <a:ext cx="386080" cy="4308475"/>
          </a:xfrm>
          <a:custGeom>
            <a:avLst/>
            <a:gdLst/>
            <a:ahLst/>
            <a:cxnLst/>
            <a:rect l="l" t="t" r="r" b="b"/>
            <a:pathLst>
              <a:path w="386079" h="4308475">
                <a:moveTo>
                  <a:pt x="385749" y="0"/>
                </a:moveTo>
                <a:lnTo>
                  <a:pt x="301447" y="334962"/>
                </a:lnTo>
                <a:lnTo>
                  <a:pt x="204482" y="478637"/>
                </a:lnTo>
                <a:lnTo>
                  <a:pt x="94043" y="565950"/>
                </a:lnTo>
                <a:lnTo>
                  <a:pt x="60325" y="750100"/>
                </a:lnTo>
                <a:lnTo>
                  <a:pt x="73380" y="917575"/>
                </a:lnTo>
                <a:lnTo>
                  <a:pt x="204482" y="1259687"/>
                </a:lnTo>
                <a:lnTo>
                  <a:pt x="233578" y="1386687"/>
                </a:lnTo>
                <a:lnTo>
                  <a:pt x="216712" y="1475587"/>
                </a:lnTo>
                <a:lnTo>
                  <a:pt x="136613" y="1546225"/>
                </a:lnTo>
                <a:lnTo>
                  <a:pt x="115544" y="1643062"/>
                </a:lnTo>
                <a:lnTo>
                  <a:pt x="136613" y="1786737"/>
                </a:lnTo>
                <a:lnTo>
                  <a:pt x="229362" y="2017712"/>
                </a:lnTo>
                <a:lnTo>
                  <a:pt x="251282" y="2209012"/>
                </a:lnTo>
                <a:lnTo>
                  <a:pt x="225564" y="2337600"/>
                </a:lnTo>
                <a:lnTo>
                  <a:pt x="109626" y="2485225"/>
                </a:lnTo>
                <a:lnTo>
                  <a:pt x="33718" y="2537663"/>
                </a:lnTo>
                <a:lnTo>
                  <a:pt x="0" y="2698585"/>
                </a:lnTo>
                <a:lnTo>
                  <a:pt x="13055" y="2844939"/>
                </a:lnTo>
                <a:lnTo>
                  <a:pt x="144157" y="3143897"/>
                </a:lnTo>
                <a:lnTo>
                  <a:pt x="173253" y="3254870"/>
                </a:lnTo>
                <a:lnTo>
                  <a:pt x="156387" y="3332556"/>
                </a:lnTo>
                <a:lnTo>
                  <a:pt x="76288" y="3394291"/>
                </a:lnTo>
                <a:lnTo>
                  <a:pt x="55219" y="3478911"/>
                </a:lnTo>
                <a:lnTo>
                  <a:pt x="76288" y="3604463"/>
                </a:lnTo>
                <a:lnTo>
                  <a:pt x="169037" y="3806304"/>
                </a:lnTo>
                <a:lnTo>
                  <a:pt x="190957" y="3973461"/>
                </a:lnTo>
                <a:lnTo>
                  <a:pt x="165239" y="4085831"/>
                </a:lnTo>
                <a:lnTo>
                  <a:pt x="33718" y="4232186"/>
                </a:lnTo>
                <a:lnTo>
                  <a:pt x="42570" y="4308475"/>
                </a:lnTo>
                <a:lnTo>
                  <a:pt x="144157" y="4223855"/>
                </a:lnTo>
                <a:lnTo>
                  <a:pt x="224256" y="4119816"/>
                </a:lnTo>
                <a:lnTo>
                  <a:pt x="257987" y="3924909"/>
                </a:lnTo>
                <a:lnTo>
                  <a:pt x="220459" y="3743871"/>
                </a:lnTo>
                <a:lnTo>
                  <a:pt x="131521" y="3555212"/>
                </a:lnTo>
                <a:lnTo>
                  <a:pt x="126885" y="3464344"/>
                </a:lnTo>
                <a:lnTo>
                  <a:pt x="228473" y="3367240"/>
                </a:lnTo>
                <a:lnTo>
                  <a:pt x="224256" y="3193135"/>
                </a:lnTo>
                <a:lnTo>
                  <a:pt x="114655" y="2921241"/>
                </a:lnTo>
                <a:lnTo>
                  <a:pt x="67437" y="2767253"/>
                </a:lnTo>
                <a:lnTo>
                  <a:pt x="72085" y="2620899"/>
                </a:lnTo>
                <a:lnTo>
                  <a:pt x="165239" y="2565412"/>
                </a:lnTo>
                <a:lnTo>
                  <a:pt x="249974" y="2467610"/>
                </a:lnTo>
                <a:lnTo>
                  <a:pt x="313207" y="2308085"/>
                </a:lnTo>
                <a:lnTo>
                  <a:pt x="325424" y="2043112"/>
                </a:lnTo>
                <a:lnTo>
                  <a:pt x="308787" y="2100884"/>
                </a:lnTo>
                <a:lnTo>
                  <a:pt x="280784" y="1946275"/>
                </a:lnTo>
                <a:lnTo>
                  <a:pt x="191846" y="1730375"/>
                </a:lnTo>
                <a:lnTo>
                  <a:pt x="187210" y="1626400"/>
                </a:lnTo>
                <a:lnTo>
                  <a:pt x="288798" y="1515275"/>
                </a:lnTo>
                <a:lnTo>
                  <a:pt x="284581" y="1316037"/>
                </a:lnTo>
                <a:lnTo>
                  <a:pt x="174980" y="1004887"/>
                </a:lnTo>
                <a:lnTo>
                  <a:pt x="127762" y="828675"/>
                </a:lnTo>
                <a:lnTo>
                  <a:pt x="132410" y="661200"/>
                </a:lnTo>
                <a:lnTo>
                  <a:pt x="225564" y="597700"/>
                </a:lnTo>
                <a:lnTo>
                  <a:pt x="310299" y="485775"/>
                </a:lnTo>
                <a:lnTo>
                  <a:pt x="373532" y="303212"/>
                </a:lnTo>
                <a:lnTo>
                  <a:pt x="385749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7726934" y="41350"/>
            <a:ext cx="1173480" cy="2088514"/>
          </a:xfrm>
          <a:custGeom>
            <a:avLst/>
            <a:gdLst/>
            <a:ahLst/>
            <a:cxnLst/>
            <a:rect l="l" t="t" r="r" b="b"/>
            <a:pathLst>
              <a:path w="1173479" h="2088514">
                <a:moveTo>
                  <a:pt x="721855" y="1095463"/>
                </a:moveTo>
                <a:lnTo>
                  <a:pt x="668604" y="896531"/>
                </a:lnTo>
                <a:lnTo>
                  <a:pt x="569023" y="671728"/>
                </a:lnTo>
                <a:lnTo>
                  <a:pt x="487997" y="531279"/>
                </a:lnTo>
                <a:lnTo>
                  <a:pt x="411276" y="458381"/>
                </a:lnTo>
                <a:lnTo>
                  <a:pt x="352336" y="457682"/>
                </a:lnTo>
                <a:lnTo>
                  <a:pt x="347624" y="524992"/>
                </a:lnTo>
                <a:lnTo>
                  <a:pt x="398703" y="496658"/>
                </a:lnTo>
                <a:lnTo>
                  <a:pt x="486854" y="609815"/>
                </a:lnTo>
                <a:lnTo>
                  <a:pt x="579170" y="772858"/>
                </a:lnTo>
                <a:lnTo>
                  <a:pt x="655967" y="1001598"/>
                </a:lnTo>
                <a:lnTo>
                  <a:pt x="647306" y="1112659"/>
                </a:lnTo>
                <a:lnTo>
                  <a:pt x="574700" y="1048397"/>
                </a:lnTo>
                <a:lnTo>
                  <a:pt x="449440" y="802246"/>
                </a:lnTo>
                <a:lnTo>
                  <a:pt x="370344" y="544626"/>
                </a:lnTo>
                <a:lnTo>
                  <a:pt x="353568" y="577227"/>
                </a:lnTo>
                <a:lnTo>
                  <a:pt x="392417" y="735139"/>
                </a:lnTo>
                <a:lnTo>
                  <a:pt x="499745" y="977836"/>
                </a:lnTo>
                <a:lnTo>
                  <a:pt x="613422" y="1145425"/>
                </a:lnTo>
                <a:lnTo>
                  <a:pt x="685914" y="1170393"/>
                </a:lnTo>
                <a:lnTo>
                  <a:pt x="721855" y="1095463"/>
                </a:lnTo>
                <a:close/>
              </a:path>
              <a:path w="1173479" h="2088514">
                <a:moveTo>
                  <a:pt x="1173416" y="2084260"/>
                </a:moveTo>
                <a:lnTo>
                  <a:pt x="1101750" y="1841855"/>
                </a:lnTo>
                <a:lnTo>
                  <a:pt x="1123238" y="1682661"/>
                </a:lnTo>
                <a:lnTo>
                  <a:pt x="1044371" y="1510309"/>
                </a:lnTo>
                <a:lnTo>
                  <a:pt x="1044371" y="1737487"/>
                </a:lnTo>
                <a:lnTo>
                  <a:pt x="982776" y="1787271"/>
                </a:lnTo>
                <a:lnTo>
                  <a:pt x="1033386" y="1825409"/>
                </a:lnTo>
                <a:lnTo>
                  <a:pt x="935977" y="1856981"/>
                </a:lnTo>
                <a:lnTo>
                  <a:pt x="806538" y="1748713"/>
                </a:lnTo>
                <a:lnTo>
                  <a:pt x="979246" y="1675371"/>
                </a:lnTo>
                <a:lnTo>
                  <a:pt x="938517" y="1745399"/>
                </a:lnTo>
                <a:lnTo>
                  <a:pt x="1044371" y="1737487"/>
                </a:lnTo>
                <a:lnTo>
                  <a:pt x="1044371" y="1510309"/>
                </a:lnTo>
                <a:lnTo>
                  <a:pt x="928738" y="1257617"/>
                </a:lnTo>
                <a:lnTo>
                  <a:pt x="928738" y="1392796"/>
                </a:lnTo>
                <a:lnTo>
                  <a:pt x="839152" y="1401064"/>
                </a:lnTo>
                <a:lnTo>
                  <a:pt x="698919" y="1488541"/>
                </a:lnTo>
                <a:lnTo>
                  <a:pt x="647014" y="1376159"/>
                </a:lnTo>
                <a:lnTo>
                  <a:pt x="727278" y="1316177"/>
                </a:lnTo>
                <a:lnTo>
                  <a:pt x="890447" y="1308823"/>
                </a:lnTo>
                <a:lnTo>
                  <a:pt x="928738" y="1392796"/>
                </a:lnTo>
                <a:lnTo>
                  <a:pt x="928738" y="1257617"/>
                </a:lnTo>
                <a:lnTo>
                  <a:pt x="863942" y="1116012"/>
                </a:lnTo>
                <a:lnTo>
                  <a:pt x="863942" y="1250696"/>
                </a:lnTo>
                <a:lnTo>
                  <a:pt x="731202" y="1278928"/>
                </a:lnTo>
                <a:lnTo>
                  <a:pt x="627799" y="1334554"/>
                </a:lnTo>
                <a:lnTo>
                  <a:pt x="220789" y="453097"/>
                </a:lnTo>
                <a:lnTo>
                  <a:pt x="290017" y="399592"/>
                </a:lnTo>
                <a:lnTo>
                  <a:pt x="470382" y="387515"/>
                </a:lnTo>
                <a:lnTo>
                  <a:pt x="863942" y="1250696"/>
                </a:lnTo>
                <a:lnTo>
                  <a:pt x="863942" y="1116012"/>
                </a:lnTo>
                <a:lnTo>
                  <a:pt x="445947" y="202552"/>
                </a:lnTo>
                <a:lnTo>
                  <a:pt x="445947" y="333933"/>
                </a:lnTo>
                <a:lnTo>
                  <a:pt x="285242" y="356857"/>
                </a:lnTo>
                <a:lnTo>
                  <a:pt x="201523" y="411365"/>
                </a:lnTo>
                <a:lnTo>
                  <a:pt x="167944" y="338645"/>
                </a:lnTo>
                <a:lnTo>
                  <a:pt x="242722" y="275031"/>
                </a:lnTo>
                <a:lnTo>
                  <a:pt x="405447" y="245110"/>
                </a:lnTo>
                <a:lnTo>
                  <a:pt x="445947" y="333933"/>
                </a:lnTo>
                <a:lnTo>
                  <a:pt x="445947" y="202552"/>
                </a:lnTo>
                <a:lnTo>
                  <a:pt x="361734" y="18503"/>
                </a:lnTo>
                <a:lnTo>
                  <a:pt x="127723" y="0"/>
                </a:lnTo>
                <a:lnTo>
                  <a:pt x="0" y="96164"/>
                </a:lnTo>
                <a:lnTo>
                  <a:pt x="131902" y="60261"/>
                </a:lnTo>
                <a:lnTo>
                  <a:pt x="322478" y="63080"/>
                </a:lnTo>
                <a:lnTo>
                  <a:pt x="323443" y="65214"/>
                </a:lnTo>
                <a:lnTo>
                  <a:pt x="216674" y="95643"/>
                </a:lnTo>
                <a:lnTo>
                  <a:pt x="321551" y="121805"/>
                </a:lnTo>
                <a:lnTo>
                  <a:pt x="165125" y="171615"/>
                </a:lnTo>
                <a:lnTo>
                  <a:pt x="125704" y="207860"/>
                </a:lnTo>
                <a:lnTo>
                  <a:pt x="281368" y="175120"/>
                </a:lnTo>
                <a:lnTo>
                  <a:pt x="370789" y="169049"/>
                </a:lnTo>
                <a:lnTo>
                  <a:pt x="386638" y="203835"/>
                </a:lnTo>
                <a:lnTo>
                  <a:pt x="215569" y="237515"/>
                </a:lnTo>
                <a:lnTo>
                  <a:pt x="145643" y="290347"/>
                </a:lnTo>
                <a:lnTo>
                  <a:pt x="107734" y="208216"/>
                </a:lnTo>
                <a:lnTo>
                  <a:pt x="65481" y="206971"/>
                </a:lnTo>
                <a:lnTo>
                  <a:pt x="168071" y="433158"/>
                </a:lnTo>
                <a:lnTo>
                  <a:pt x="163791" y="435940"/>
                </a:lnTo>
                <a:lnTo>
                  <a:pt x="186143" y="479882"/>
                </a:lnTo>
                <a:lnTo>
                  <a:pt x="188455" y="478091"/>
                </a:lnTo>
                <a:lnTo>
                  <a:pt x="736231" y="1685645"/>
                </a:lnTo>
                <a:lnTo>
                  <a:pt x="750430" y="1600085"/>
                </a:lnTo>
                <a:lnTo>
                  <a:pt x="718146" y="1530184"/>
                </a:lnTo>
                <a:lnTo>
                  <a:pt x="789470" y="1459458"/>
                </a:lnTo>
                <a:lnTo>
                  <a:pt x="944295" y="1426908"/>
                </a:lnTo>
                <a:lnTo>
                  <a:pt x="976782" y="1498142"/>
                </a:lnTo>
                <a:lnTo>
                  <a:pt x="826630" y="1556372"/>
                </a:lnTo>
                <a:lnTo>
                  <a:pt x="753922" y="1636864"/>
                </a:lnTo>
                <a:lnTo>
                  <a:pt x="881062" y="1575333"/>
                </a:lnTo>
                <a:lnTo>
                  <a:pt x="1001534" y="1595970"/>
                </a:lnTo>
                <a:lnTo>
                  <a:pt x="819619" y="1672844"/>
                </a:lnTo>
                <a:lnTo>
                  <a:pt x="752132" y="1771815"/>
                </a:lnTo>
                <a:lnTo>
                  <a:pt x="771994" y="1763382"/>
                </a:lnTo>
                <a:lnTo>
                  <a:pt x="764032" y="1776615"/>
                </a:lnTo>
                <a:lnTo>
                  <a:pt x="916813" y="1887728"/>
                </a:lnTo>
                <a:lnTo>
                  <a:pt x="1095349" y="2088159"/>
                </a:lnTo>
                <a:lnTo>
                  <a:pt x="1106741" y="2057006"/>
                </a:lnTo>
                <a:lnTo>
                  <a:pt x="971169" y="1893112"/>
                </a:lnTo>
                <a:lnTo>
                  <a:pt x="1064260" y="1866214"/>
                </a:lnTo>
                <a:lnTo>
                  <a:pt x="1116418" y="2028278"/>
                </a:lnTo>
                <a:lnTo>
                  <a:pt x="1101140" y="2082406"/>
                </a:lnTo>
                <a:lnTo>
                  <a:pt x="1173416" y="20842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7731125" y="133349"/>
            <a:ext cx="66675" cy="152400"/>
          </a:xfrm>
          <a:custGeom>
            <a:avLst/>
            <a:gdLst/>
            <a:ahLst/>
            <a:cxnLst/>
            <a:rect l="l" t="t" r="r" b="b"/>
            <a:pathLst>
              <a:path w="66675" h="152400">
                <a:moveTo>
                  <a:pt x="0" y="0"/>
                </a:moveTo>
                <a:lnTo>
                  <a:pt x="66674" y="152400"/>
                </a:lnTo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0636" y="12700"/>
            <a:ext cx="8896350" cy="6780530"/>
          </a:xfrm>
          <a:custGeom>
            <a:avLst/>
            <a:gdLst/>
            <a:ahLst/>
            <a:cxnLst/>
            <a:rect l="l" t="t" r="r" b="b"/>
            <a:pathLst>
              <a:path w="8896350" h="6780530">
                <a:moveTo>
                  <a:pt x="4842203" y="6780211"/>
                </a:moveTo>
                <a:lnTo>
                  <a:pt x="0" y="1826666"/>
                </a:lnTo>
                <a:lnTo>
                  <a:pt x="6299999" y="0"/>
                </a:lnTo>
                <a:lnTo>
                  <a:pt x="8896349" y="2107692"/>
                </a:lnTo>
                <a:lnTo>
                  <a:pt x="4842203" y="6780211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280987" y="280987"/>
            <a:ext cx="3571875" cy="1614805"/>
          </a:xfrm>
          <a:custGeom>
            <a:avLst/>
            <a:gdLst/>
            <a:ahLst/>
            <a:cxnLst/>
            <a:rect l="l" t="t" r="r" b="b"/>
            <a:pathLst>
              <a:path w="3571875" h="1614805">
                <a:moveTo>
                  <a:pt x="3531387" y="1614487"/>
                </a:moveTo>
                <a:lnTo>
                  <a:pt x="3099523" y="1532593"/>
                </a:lnTo>
                <a:lnTo>
                  <a:pt x="2564192" y="1594988"/>
                </a:lnTo>
                <a:lnTo>
                  <a:pt x="125960" y="604457"/>
                </a:lnTo>
                <a:lnTo>
                  <a:pt x="0" y="323677"/>
                </a:lnTo>
                <a:lnTo>
                  <a:pt x="103467" y="77994"/>
                </a:lnTo>
                <a:lnTo>
                  <a:pt x="319399" y="0"/>
                </a:lnTo>
                <a:lnTo>
                  <a:pt x="2501212" y="818942"/>
                </a:lnTo>
                <a:lnTo>
                  <a:pt x="3193993" y="1240113"/>
                </a:lnTo>
                <a:lnTo>
                  <a:pt x="3571875" y="1540392"/>
                </a:lnTo>
                <a:lnTo>
                  <a:pt x="3531387" y="16144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263524" y="414337"/>
            <a:ext cx="3562350" cy="1598930"/>
          </a:xfrm>
          <a:custGeom>
            <a:avLst/>
            <a:gdLst/>
            <a:ahLst/>
            <a:cxnLst/>
            <a:rect l="l" t="t" r="r" b="b"/>
            <a:pathLst>
              <a:path w="3562350" h="1598930">
                <a:moveTo>
                  <a:pt x="3515181" y="1598612"/>
                </a:moveTo>
                <a:lnTo>
                  <a:pt x="3032264" y="1532409"/>
                </a:lnTo>
                <a:lnTo>
                  <a:pt x="2571810" y="1579141"/>
                </a:lnTo>
                <a:lnTo>
                  <a:pt x="94337" y="580251"/>
                </a:lnTo>
                <a:lnTo>
                  <a:pt x="0" y="292072"/>
                </a:lnTo>
                <a:lnTo>
                  <a:pt x="103321" y="62308"/>
                </a:lnTo>
                <a:lnTo>
                  <a:pt x="307718" y="0"/>
                </a:lnTo>
                <a:lnTo>
                  <a:pt x="2989588" y="1010572"/>
                </a:lnTo>
                <a:lnTo>
                  <a:pt x="3207462" y="1242283"/>
                </a:lnTo>
                <a:lnTo>
                  <a:pt x="3562350" y="1542145"/>
                </a:lnTo>
                <a:lnTo>
                  <a:pt x="3515181" y="15986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752474" y="546100"/>
            <a:ext cx="2362200" cy="1459230"/>
          </a:xfrm>
          <a:custGeom>
            <a:avLst/>
            <a:gdLst/>
            <a:ahLst/>
            <a:cxnLst/>
            <a:rect l="l" t="t" r="r" b="b"/>
            <a:pathLst>
              <a:path w="2362200" h="1459230">
                <a:moveTo>
                  <a:pt x="2076213" y="1458912"/>
                </a:moveTo>
                <a:lnTo>
                  <a:pt x="0" y="634734"/>
                </a:lnTo>
                <a:lnTo>
                  <a:pt x="0" y="248034"/>
                </a:lnTo>
                <a:lnTo>
                  <a:pt x="175645" y="0"/>
                </a:lnTo>
                <a:lnTo>
                  <a:pt x="2362199" y="824178"/>
                </a:lnTo>
                <a:lnTo>
                  <a:pt x="2114495" y="1042917"/>
                </a:lnTo>
                <a:lnTo>
                  <a:pt x="2076213" y="1458912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95249" y="234962"/>
            <a:ext cx="3787775" cy="1716405"/>
          </a:xfrm>
          <a:custGeom>
            <a:avLst/>
            <a:gdLst/>
            <a:ahLst/>
            <a:cxnLst/>
            <a:rect l="l" t="t" r="r" b="b"/>
            <a:pathLst>
              <a:path w="3787775" h="1716405">
                <a:moveTo>
                  <a:pt x="2244725" y="1053236"/>
                </a:moveTo>
                <a:lnTo>
                  <a:pt x="2031619" y="850201"/>
                </a:lnTo>
                <a:lnTo>
                  <a:pt x="1529130" y="649135"/>
                </a:lnTo>
                <a:lnTo>
                  <a:pt x="1147762" y="615950"/>
                </a:lnTo>
                <a:lnTo>
                  <a:pt x="1179169" y="682320"/>
                </a:lnTo>
                <a:lnTo>
                  <a:pt x="1506689" y="744791"/>
                </a:lnTo>
                <a:lnTo>
                  <a:pt x="1874596" y="883399"/>
                </a:lnTo>
                <a:lnTo>
                  <a:pt x="2134806" y="1090333"/>
                </a:lnTo>
                <a:lnTo>
                  <a:pt x="1879079" y="1064945"/>
                </a:lnTo>
                <a:lnTo>
                  <a:pt x="1459585" y="900963"/>
                </a:lnTo>
                <a:lnTo>
                  <a:pt x="1259928" y="772121"/>
                </a:lnTo>
                <a:lnTo>
                  <a:pt x="1387805" y="934148"/>
                </a:lnTo>
                <a:lnTo>
                  <a:pt x="1757934" y="1143038"/>
                </a:lnTo>
                <a:lnTo>
                  <a:pt x="2193137" y="1193800"/>
                </a:lnTo>
                <a:lnTo>
                  <a:pt x="2244725" y="1053236"/>
                </a:lnTo>
                <a:close/>
              </a:path>
              <a:path w="3787775" h="1716405">
                <a:moveTo>
                  <a:pt x="3787775" y="1575676"/>
                </a:moveTo>
                <a:lnTo>
                  <a:pt x="3549358" y="1412125"/>
                </a:lnTo>
                <a:lnTo>
                  <a:pt x="3549358" y="1579575"/>
                </a:lnTo>
                <a:lnTo>
                  <a:pt x="3178225" y="1534718"/>
                </a:lnTo>
                <a:lnTo>
                  <a:pt x="3176524" y="1534934"/>
                </a:lnTo>
                <a:lnTo>
                  <a:pt x="3218777" y="1412722"/>
                </a:lnTo>
                <a:lnTo>
                  <a:pt x="3286810" y="1340497"/>
                </a:lnTo>
                <a:lnTo>
                  <a:pt x="3549358" y="1579575"/>
                </a:lnTo>
                <a:lnTo>
                  <a:pt x="3549358" y="1412125"/>
                </a:lnTo>
                <a:lnTo>
                  <a:pt x="3378416" y="1294853"/>
                </a:lnTo>
                <a:lnTo>
                  <a:pt x="3211969" y="998448"/>
                </a:lnTo>
                <a:lnTo>
                  <a:pt x="3079254" y="1027696"/>
                </a:lnTo>
                <a:lnTo>
                  <a:pt x="3217303" y="1261948"/>
                </a:lnTo>
                <a:lnTo>
                  <a:pt x="3077426" y="1377378"/>
                </a:lnTo>
                <a:lnTo>
                  <a:pt x="3001086" y="1556105"/>
                </a:lnTo>
                <a:lnTo>
                  <a:pt x="2741866" y="1587373"/>
                </a:lnTo>
                <a:lnTo>
                  <a:pt x="2822841" y="1267561"/>
                </a:lnTo>
                <a:lnTo>
                  <a:pt x="3009531" y="1049147"/>
                </a:lnTo>
                <a:lnTo>
                  <a:pt x="2791358" y="1076452"/>
                </a:lnTo>
                <a:lnTo>
                  <a:pt x="2620403" y="1283157"/>
                </a:lnTo>
                <a:lnTo>
                  <a:pt x="2561933" y="1542516"/>
                </a:lnTo>
                <a:lnTo>
                  <a:pt x="661136" y="774433"/>
                </a:lnTo>
                <a:lnTo>
                  <a:pt x="625208" y="462711"/>
                </a:lnTo>
                <a:lnTo>
                  <a:pt x="780440" y="244297"/>
                </a:lnTo>
                <a:lnTo>
                  <a:pt x="2739212" y="990600"/>
                </a:lnTo>
                <a:lnTo>
                  <a:pt x="2995612" y="971092"/>
                </a:lnTo>
                <a:lnTo>
                  <a:pt x="673011" y="66141"/>
                </a:lnTo>
                <a:lnTo>
                  <a:pt x="673011" y="203365"/>
                </a:lnTo>
                <a:lnTo>
                  <a:pt x="496824" y="369455"/>
                </a:lnTo>
                <a:lnTo>
                  <a:pt x="454025" y="610374"/>
                </a:lnTo>
                <a:lnTo>
                  <a:pt x="498868" y="708863"/>
                </a:lnTo>
                <a:lnTo>
                  <a:pt x="240677" y="604520"/>
                </a:lnTo>
                <a:lnTo>
                  <a:pt x="179946" y="419265"/>
                </a:lnTo>
                <a:lnTo>
                  <a:pt x="231686" y="185254"/>
                </a:lnTo>
                <a:lnTo>
                  <a:pt x="367652" y="87020"/>
                </a:lnTo>
                <a:lnTo>
                  <a:pt x="673011" y="203365"/>
                </a:lnTo>
                <a:lnTo>
                  <a:pt x="673011" y="66141"/>
                </a:lnTo>
                <a:lnTo>
                  <a:pt x="544017" y="15875"/>
                </a:lnTo>
                <a:lnTo>
                  <a:pt x="428815" y="42837"/>
                </a:lnTo>
                <a:lnTo>
                  <a:pt x="488099" y="0"/>
                </a:lnTo>
                <a:lnTo>
                  <a:pt x="350888" y="0"/>
                </a:lnTo>
                <a:lnTo>
                  <a:pt x="141706" y="101396"/>
                </a:lnTo>
                <a:lnTo>
                  <a:pt x="0" y="405612"/>
                </a:lnTo>
                <a:lnTo>
                  <a:pt x="150710" y="698131"/>
                </a:lnTo>
                <a:lnTo>
                  <a:pt x="2658643" y="1690725"/>
                </a:lnTo>
                <a:lnTo>
                  <a:pt x="3198469" y="1628330"/>
                </a:lnTo>
                <a:lnTo>
                  <a:pt x="3634829" y="1716087"/>
                </a:lnTo>
                <a:lnTo>
                  <a:pt x="3787775" y="15756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7836502" y="4530886"/>
            <a:ext cx="883285" cy="674370"/>
          </a:xfrm>
          <a:custGeom>
            <a:avLst/>
            <a:gdLst/>
            <a:ahLst/>
            <a:cxnLst/>
            <a:rect l="l" t="t" r="r" b="b"/>
            <a:pathLst>
              <a:path w="883284" h="674370">
                <a:moveTo>
                  <a:pt x="12105" y="674054"/>
                </a:moveTo>
                <a:lnTo>
                  <a:pt x="0" y="653144"/>
                </a:lnTo>
                <a:lnTo>
                  <a:pt x="83985" y="563262"/>
                </a:lnTo>
                <a:lnTo>
                  <a:pt x="148046" y="426822"/>
                </a:lnTo>
                <a:lnTo>
                  <a:pt x="751261" y="0"/>
                </a:lnTo>
                <a:lnTo>
                  <a:pt x="838523" y="13004"/>
                </a:lnTo>
                <a:lnTo>
                  <a:pt x="883221" y="75042"/>
                </a:lnTo>
                <a:lnTo>
                  <a:pt x="870289" y="138142"/>
                </a:lnTo>
                <a:lnTo>
                  <a:pt x="346983" y="530370"/>
                </a:lnTo>
                <a:lnTo>
                  <a:pt x="141450" y="630312"/>
                </a:lnTo>
                <a:lnTo>
                  <a:pt x="12105" y="67405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7813361" y="4502588"/>
            <a:ext cx="880744" cy="675005"/>
          </a:xfrm>
          <a:custGeom>
            <a:avLst/>
            <a:gdLst/>
            <a:ahLst/>
            <a:cxnLst/>
            <a:rect l="l" t="t" r="r" b="b"/>
            <a:pathLst>
              <a:path w="880745" h="675004">
                <a:moveTo>
                  <a:pt x="6806" y="674968"/>
                </a:moveTo>
                <a:lnTo>
                  <a:pt x="0" y="655174"/>
                </a:lnTo>
                <a:lnTo>
                  <a:pt x="87671" y="550847"/>
                </a:lnTo>
                <a:lnTo>
                  <a:pt x="144436" y="434609"/>
                </a:lnTo>
                <a:lnTo>
                  <a:pt x="755217" y="0"/>
                </a:lnTo>
                <a:lnTo>
                  <a:pt x="839566" y="21624"/>
                </a:lnTo>
                <a:lnTo>
                  <a:pt x="880381" y="81171"/>
                </a:lnTo>
                <a:lnTo>
                  <a:pt x="865335" y="139112"/>
                </a:lnTo>
                <a:lnTo>
                  <a:pt x="221435" y="620372"/>
                </a:lnTo>
                <a:lnTo>
                  <a:pt x="132586" y="636637"/>
                </a:lnTo>
                <a:lnTo>
                  <a:pt x="6806" y="674968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7955120" y="4569179"/>
            <a:ext cx="638810" cy="531495"/>
          </a:xfrm>
          <a:custGeom>
            <a:avLst/>
            <a:gdLst/>
            <a:ahLst/>
            <a:cxnLst/>
            <a:rect l="l" t="t" r="r" b="b"/>
            <a:pathLst>
              <a:path w="638809" h="531495">
                <a:moveTo>
                  <a:pt x="112849" y="531102"/>
                </a:moveTo>
                <a:lnTo>
                  <a:pt x="96056" y="438950"/>
                </a:lnTo>
                <a:lnTo>
                  <a:pt x="0" y="366307"/>
                </a:lnTo>
                <a:lnTo>
                  <a:pt x="509135" y="0"/>
                </a:lnTo>
                <a:lnTo>
                  <a:pt x="603698" y="59090"/>
                </a:lnTo>
                <a:lnTo>
                  <a:pt x="638331" y="138634"/>
                </a:lnTo>
                <a:lnTo>
                  <a:pt x="112849" y="531102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927149" y="5047170"/>
            <a:ext cx="66024" cy="122737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7820292" y="4509363"/>
            <a:ext cx="911860" cy="728980"/>
          </a:xfrm>
          <a:custGeom>
            <a:avLst/>
            <a:gdLst/>
            <a:ahLst/>
            <a:cxnLst/>
            <a:rect l="l" t="t" r="r" b="b"/>
            <a:pathLst>
              <a:path w="911859" h="728979">
                <a:moveTo>
                  <a:pt x="911415" y="88836"/>
                </a:moveTo>
                <a:lnTo>
                  <a:pt x="858189" y="8864"/>
                </a:lnTo>
                <a:lnTo>
                  <a:pt x="764489" y="0"/>
                </a:lnTo>
                <a:lnTo>
                  <a:pt x="150799" y="443230"/>
                </a:lnTo>
                <a:lnTo>
                  <a:pt x="86055" y="580720"/>
                </a:lnTo>
                <a:lnTo>
                  <a:pt x="0" y="670788"/>
                </a:lnTo>
                <a:lnTo>
                  <a:pt x="11595" y="728446"/>
                </a:lnTo>
                <a:lnTo>
                  <a:pt x="140754" y="674217"/>
                </a:lnTo>
                <a:lnTo>
                  <a:pt x="237731" y="679945"/>
                </a:lnTo>
                <a:lnTo>
                  <a:pt x="250253" y="644017"/>
                </a:lnTo>
                <a:lnTo>
                  <a:pt x="161747" y="640613"/>
                </a:lnTo>
                <a:lnTo>
                  <a:pt x="45974" y="671334"/>
                </a:lnTo>
                <a:lnTo>
                  <a:pt x="111887" y="590181"/>
                </a:lnTo>
                <a:lnTo>
                  <a:pt x="163690" y="478713"/>
                </a:lnTo>
                <a:lnTo>
                  <a:pt x="229717" y="546671"/>
                </a:lnTo>
                <a:lnTo>
                  <a:pt x="255346" y="624217"/>
                </a:lnTo>
                <a:lnTo>
                  <a:pt x="281012" y="568337"/>
                </a:lnTo>
                <a:lnTo>
                  <a:pt x="255905" y="496290"/>
                </a:lnTo>
                <a:lnTo>
                  <a:pt x="201282" y="442887"/>
                </a:lnTo>
                <a:lnTo>
                  <a:pt x="774001" y="35598"/>
                </a:lnTo>
                <a:lnTo>
                  <a:pt x="828192" y="49441"/>
                </a:lnTo>
                <a:lnTo>
                  <a:pt x="877633" y="97383"/>
                </a:lnTo>
                <a:lnTo>
                  <a:pt x="881570" y="146024"/>
                </a:lnTo>
                <a:lnTo>
                  <a:pt x="311315" y="570903"/>
                </a:lnTo>
                <a:lnTo>
                  <a:pt x="278003" y="634733"/>
                </a:lnTo>
                <a:lnTo>
                  <a:pt x="873912" y="197789"/>
                </a:lnTo>
                <a:lnTo>
                  <a:pt x="883450" y="169303"/>
                </a:lnTo>
                <a:lnTo>
                  <a:pt x="884847" y="186410"/>
                </a:lnTo>
                <a:lnTo>
                  <a:pt x="905167" y="153885"/>
                </a:lnTo>
                <a:lnTo>
                  <a:pt x="911415" y="888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81288" y="4584636"/>
            <a:ext cx="151573" cy="155329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8164631" y="4754681"/>
            <a:ext cx="295275" cy="196850"/>
          </a:xfrm>
          <a:custGeom>
            <a:avLst/>
            <a:gdLst/>
            <a:ahLst/>
            <a:cxnLst/>
            <a:rect l="l" t="t" r="r" b="b"/>
            <a:pathLst>
              <a:path w="295275" h="196850">
                <a:moveTo>
                  <a:pt x="26420" y="196233"/>
                </a:moveTo>
                <a:lnTo>
                  <a:pt x="0" y="162730"/>
                </a:lnTo>
                <a:lnTo>
                  <a:pt x="76711" y="67333"/>
                </a:lnTo>
                <a:lnTo>
                  <a:pt x="182108" y="11286"/>
                </a:lnTo>
                <a:lnTo>
                  <a:pt x="240293" y="5531"/>
                </a:lnTo>
                <a:lnTo>
                  <a:pt x="179524" y="33314"/>
                </a:lnTo>
                <a:lnTo>
                  <a:pt x="77702" y="107849"/>
                </a:lnTo>
                <a:lnTo>
                  <a:pt x="33702" y="164581"/>
                </a:lnTo>
                <a:lnTo>
                  <a:pt x="122356" y="134274"/>
                </a:lnTo>
                <a:lnTo>
                  <a:pt x="210393" y="68118"/>
                </a:lnTo>
                <a:lnTo>
                  <a:pt x="274005" y="0"/>
                </a:lnTo>
                <a:lnTo>
                  <a:pt x="294736" y="2610"/>
                </a:lnTo>
                <a:lnTo>
                  <a:pt x="230250" y="87915"/>
                </a:lnTo>
                <a:lnTo>
                  <a:pt x="107156" y="176494"/>
                </a:lnTo>
                <a:lnTo>
                  <a:pt x="26420" y="1962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901700" y="5054600"/>
            <a:ext cx="6807200" cy="723900"/>
          </a:xfrm>
          <a:custGeom>
            <a:avLst/>
            <a:gdLst/>
            <a:ahLst/>
            <a:cxnLst/>
            <a:rect l="l" t="t" r="r" b="b"/>
            <a:pathLst>
              <a:path w="6807200" h="723900">
                <a:moveTo>
                  <a:pt x="0" y="0"/>
                </a:moveTo>
                <a:lnTo>
                  <a:pt x="55112" y="18783"/>
                </a:lnTo>
                <a:lnTo>
                  <a:pt x="123349" y="43994"/>
                </a:lnTo>
                <a:lnTo>
                  <a:pt x="161851" y="58633"/>
                </a:lnTo>
                <a:lnTo>
                  <a:pt x="202990" y="74427"/>
                </a:lnTo>
                <a:lnTo>
                  <a:pt x="246551" y="91225"/>
                </a:lnTo>
                <a:lnTo>
                  <a:pt x="292318" y="108878"/>
                </a:lnTo>
                <a:lnTo>
                  <a:pt x="340077" y="127235"/>
                </a:lnTo>
                <a:lnTo>
                  <a:pt x="389613" y="146144"/>
                </a:lnTo>
                <a:lnTo>
                  <a:pt x="440711" y="165456"/>
                </a:lnTo>
                <a:lnTo>
                  <a:pt x="493157" y="185020"/>
                </a:lnTo>
                <a:lnTo>
                  <a:pt x="546734" y="204686"/>
                </a:lnTo>
                <a:lnTo>
                  <a:pt x="601230" y="224303"/>
                </a:lnTo>
                <a:lnTo>
                  <a:pt x="656427" y="243721"/>
                </a:lnTo>
                <a:lnTo>
                  <a:pt x="712113" y="262788"/>
                </a:lnTo>
                <a:lnTo>
                  <a:pt x="768072" y="281356"/>
                </a:lnTo>
                <a:lnTo>
                  <a:pt x="824088" y="299272"/>
                </a:lnTo>
                <a:lnTo>
                  <a:pt x="879948" y="316387"/>
                </a:lnTo>
                <a:lnTo>
                  <a:pt x="935436" y="332551"/>
                </a:lnTo>
                <a:lnTo>
                  <a:pt x="990338" y="347611"/>
                </a:lnTo>
                <a:lnTo>
                  <a:pt x="1044439" y="361419"/>
                </a:lnTo>
                <a:lnTo>
                  <a:pt x="1097523" y="373824"/>
                </a:lnTo>
                <a:lnTo>
                  <a:pt x="1149376" y="384675"/>
                </a:lnTo>
                <a:lnTo>
                  <a:pt x="1199783" y="393821"/>
                </a:lnTo>
                <a:lnTo>
                  <a:pt x="1248529" y="401113"/>
                </a:lnTo>
                <a:lnTo>
                  <a:pt x="1295399" y="406399"/>
                </a:lnTo>
                <a:lnTo>
                  <a:pt x="1347393" y="409714"/>
                </a:lnTo>
                <a:lnTo>
                  <a:pt x="1400100" y="410298"/>
                </a:lnTo>
                <a:lnTo>
                  <a:pt x="1453390" y="408396"/>
                </a:lnTo>
                <a:lnTo>
                  <a:pt x="1507132" y="404253"/>
                </a:lnTo>
                <a:lnTo>
                  <a:pt x="1561197" y="398115"/>
                </a:lnTo>
                <a:lnTo>
                  <a:pt x="1615454" y="390226"/>
                </a:lnTo>
                <a:lnTo>
                  <a:pt x="1669774" y="380833"/>
                </a:lnTo>
                <a:lnTo>
                  <a:pt x="1724024" y="370181"/>
                </a:lnTo>
                <a:lnTo>
                  <a:pt x="1778077" y="358514"/>
                </a:lnTo>
                <a:lnTo>
                  <a:pt x="1831801" y="346078"/>
                </a:lnTo>
                <a:lnTo>
                  <a:pt x="1885066" y="333118"/>
                </a:lnTo>
                <a:lnTo>
                  <a:pt x="1937742" y="319880"/>
                </a:lnTo>
                <a:lnTo>
                  <a:pt x="1989698" y="306610"/>
                </a:lnTo>
                <a:lnTo>
                  <a:pt x="2040805" y="293551"/>
                </a:lnTo>
                <a:lnTo>
                  <a:pt x="2090932" y="280950"/>
                </a:lnTo>
                <a:lnTo>
                  <a:pt x="2139949" y="269051"/>
                </a:lnTo>
                <a:lnTo>
                  <a:pt x="2187726" y="258101"/>
                </a:lnTo>
                <a:lnTo>
                  <a:pt x="2234133" y="248344"/>
                </a:lnTo>
                <a:lnTo>
                  <a:pt x="2279039" y="240026"/>
                </a:lnTo>
                <a:lnTo>
                  <a:pt x="2322314" y="233391"/>
                </a:lnTo>
                <a:lnTo>
                  <a:pt x="2363827" y="228686"/>
                </a:lnTo>
                <a:lnTo>
                  <a:pt x="2403450" y="226156"/>
                </a:lnTo>
                <a:lnTo>
                  <a:pt x="2441050" y="226045"/>
                </a:lnTo>
                <a:lnTo>
                  <a:pt x="2476499" y="228599"/>
                </a:lnTo>
                <a:lnTo>
                  <a:pt x="2524751" y="237950"/>
                </a:lnTo>
                <a:lnTo>
                  <a:pt x="2567012" y="253475"/>
                </a:lnTo>
                <a:lnTo>
                  <a:pt x="2604027" y="274242"/>
                </a:lnTo>
                <a:lnTo>
                  <a:pt x="2636539" y="299318"/>
                </a:lnTo>
                <a:lnTo>
                  <a:pt x="2665294" y="327770"/>
                </a:lnTo>
                <a:lnTo>
                  <a:pt x="2691035" y="358666"/>
                </a:lnTo>
                <a:lnTo>
                  <a:pt x="2714507" y="391073"/>
                </a:lnTo>
                <a:lnTo>
                  <a:pt x="2736453" y="424060"/>
                </a:lnTo>
                <a:lnTo>
                  <a:pt x="2757617" y="456693"/>
                </a:lnTo>
                <a:lnTo>
                  <a:pt x="2778745" y="488041"/>
                </a:lnTo>
                <a:lnTo>
                  <a:pt x="2823864" y="543147"/>
                </a:lnTo>
                <a:lnTo>
                  <a:pt x="2877765" y="581920"/>
                </a:lnTo>
                <a:lnTo>
                  <a:pt x="2946399" y="596899"/>
                </a:lnTo>
                <a:lnTo>
                  <a:pt x="2975569" y="594629"/>
                </a:lnTo>
                <a:lnTo>
                  <a:pt x="3031467" y="576618"/>
                </a:lnTo>
                <a:lnTo>
                  <a:pt x="3085872" y="544006"/>
                </a:lnTo>
                <a:lnTo>
                  <a:pt x="3140898" y="500826"/>
                </a:lnTo>
                <a:lnTo>
                  <a:pt x="3198659" y="451108"/>
                </a:lnTo>
                <a:lnTo>
                  <a:pt x="3229227" y="425058"/>
                </a:lnTo>
                <a:lnTo>
                  <a:pt x="3261271" y="398885"/>
                </a:lnTo>
                <a:lnTo>
                  <a:pt x="3295057" y="373094"/>
                </a:lnTo>
                <a:lnTo>
                  <a:pt x="3330848" y="348189"/>
                </a:lnTo>
                <a:lnTo>
                  <a:pt x="3368910" y="324673"/>
                </a:lnTo>
                <a:lnTo>
                  <a:pt x="3409505" y="303050"/>
                </a:lnTo>
                <a:lnTo>
                  <a:pt x="3452899" y="283825"/>
                </a:lnTo>
                <a:lnTo>
                  <a:pt x="3499356" y="267501"/>
                </a:lnTo>
                <a:lnTo>
                  <a:pt x="3549140" y="254583"/>
                </a:lnTo>
                <a:lnTo>
                  <a:pt x="3602516" y="245574"/>
                </a:lnTo>
                <a:lnTo>
                  <a:pt x="3659748" y="240978"/>
                </a:lnTo>
                <a:lnTo>
                  <a:pt x="3721099" y="241299"/>
                </a:lnTo>
                <a:lnTo>
                  <a:pt x="3793219" y="247870"/>
                </a:lnTo>
                <a:lnTo>
                  <a:pt x="3831943" y="253563"/>
                </a:lnTo>
                <a:lnTo>
                  <a:pt x="3872319" y="260737"/>
                </a:lnTo>
                <a:lnTo>
                  <a:pt x="3914257" y="269300"/>
                </a:lnTo>
                <a:lnTo>
                  <a:pt x="3957665" y="279158"/>
                </a:lnTo>
                <a:lnTo>
                  <a:pt x="4002451" y="290219"/>
                </a:lnTo>
                <a:lnTo>
                  <a:pt x="4048522" y="302390"/>
                </a:lnTo>
                <a:lnTo>
                  <a:pt x="4095787" y="315579"/>
                </a:lnTo>
                <a:lnTo>
                  <a:pt x="4144154" y="329692"/>
                </a:lnTo>
                <a:lnTo>
                  <a:pt x="4193532" y="344636"/>
                </a:lnTo>
                <a:lnTo>
                  <a:pt x="4243828" y="360319"/>
                </a:lnTo>
                <a:lnTo>
                  <a:pt x="4294951" y="376648"/>
                </a:lnTo>
                <a:lnTo>
                  <a:pt x="4346809" y="393531"/>
                </a:lnTo>
                <a:lnTo>
                  <a:pt x="4399310" y="410874"/>
                </a:lnTo>
                <a:lnTo>
                  <a:pt x="4452361" y="428584"/>
                </a:lnTo>
                <a:lnTo>
                  <a:pt x="4505872" y="446569"/>
                </a:lnTo>
                <a:lnTo>
                  <a:pt x="4559750" y="464736"/>
                </a:lnTo>
                <a:lnTo>
                  <a:pt x="4613904" y="482992"/>
                </a:lnTo>
                <a:lnTo>
                  <a:pt x="4668242" y="501244"/>
                </a:lnTo>
                <a:lnTo>
                  <a:pt x="4722671" y="519400"/>
                </a:lnTo>
                <a:lnTo>
                  <a:pt x="4777100" y="537367"/>
                </a:lnTo>
                <a:lnTo>
                  <a:pt x="4831438" y="555051"/>
                </a:lnTo>
                <a:lnTo>
                  <a:pt x="4885592" y="572360"/>
                </a:lnTo>
                <a:lnTo>
                  <a:pt x="4939470" y="589202"/>
                </a:lnTo>
                <a:lnTo>
                  <a:pt x="4992981" y="605483"/>
                </a:lnTo>
                <a:lnTo>
                  <a:pt x="5046033" y="621111"/>
                </a:lnTo>
                <a:lnTo>
                  <a:pt x="5098533" y="635993"/>
                </a:lnTo>
                <a:lnTo>
                  <a:pt x="5150391" y="650035"/>
                </a:lnTo>
                <a:lnTo>
                  <a:pt x="5201514" y="663146"/>
                </a:lnTo>
                <a:lnTo>
                  <a:pt x="5251810" y="675233"/>
                </a:lnTo>
                <a:lnTo>
                  <a:pt x="5301188" y="686201"/>
                </a:lnTo>
                <a:lnTo>
                  <a:pt x="5349555" y="695960"/>
                </a:lnTo>
                <a:lnTo>
                  <a:pt x="5396820" y="704415"/>
                </a:lnTo>
                <a:lnTo>
                  <a:pt x="5442892" y="711475"/>
                </a:lnTo>
                <a:lnTo>
                  <a:pt x="5487677" y="717046"/>
                </a:lnTo>
                <a:lnTo>
                  <a:pt x="5531085" y="721036"/>
                </a:lnTo>
                <a:lnTo>
                  <a:pt x="5573023" y="723351"/>
                </a:lnTo>
                <a:lnTo>
                  <a:pt x="5613399" y="723899"/>
                </a:lnTo>
                <a:lnTo>
                  <a:pt x="5670412" y="721697"/>
                </a:lnTo>
                <a:lnTo>
                  <a:pt x="5727098" y="716301"/>
                </a:lnTo>
                <a:lnTo>
                  <a:pt x="5783377" y="707941"/>
                </a:lnTo>
                <a:lnTo>
                  <a:pt x="5839172" y="696848"/>
                </a:lnTo>
                <a:lnTo>
                  <a:pt x="5894403" y="683251"/>
                </a:lnTo>
                <a:lnTo>
                  <a:pt x="5948991" y="667381"/>
                </a:lnTo>
                <a:lnTo>
                  <a:pt x="6002858" y="649466"/>
                </a:lnTo>
                <a:lnTo>
                  <a:pt x="6055924" y="629737"/>
                </a:lnTo>
                <a:lnTo>
                  <a:pt x="6108112" y="608423"/>
                </a:lnTo>
                <a:lnTo>
                  <a:pt x="6159340" y="585755"/>
                </a:lnTo>
                <a:lnTo>
                  <a:pt x="6209532" y="561963"/>
                </a:lnTo>
                <a:lnTo>
                  <a:pt x="6258608" y="537275"/>
                </a:lnTo>
                <a:lnTo>
                  <a:pt x="6306489" y="511923"/>
                </a:lnTo>
                <a:lnTo>
                  <a:pt x="6353097" y="486136"/>
                </a:lnTo>
                <a:lnTo>
                  <a:pt x="6398352" y="460143"/>
                </a:lnTo>
                <a:lnTo>
                  <a:pt x="6442175" y="434175"/>
                </a:lnTo>
                <a:lnTo>
                  <a:pt x="6484488" y="408462"/>
                </a:lnTo>
                <a:lnTo>
                  <a:pt x="6525212" y="383233"/>
                </a:lnTo>
                <a:lnTo>
                  <a:pt x="6564268" y="358719"/>
                </a:lnTo>
                <a:lnTo>
                  <a:pt x="6601577" y="335148"/>
                </a:lnTo>
                <a:lnTo>
                  <a:pt x="6637060" y="312752"/>
                </a:lnTo>
                <a:lnTo>
                  <a:pt x="6670639" y="291759"/>
                </a:lnTo>
                <a:lnTo>
                  <a:pt x="6731766" y="254905"/>
                </a:lnTo>
                <a:lnTo>
                  <a:pt x="6784328" y="226425"/>
                </a:lnTo>
                <a:lnTo>
                  <a:pt x="6807199" y="215899"/>
                </a:lnTo>
              </a:path>
            </a:pathLst>
          </a:custGeom>
          <a:ln w="76199">
            <a:solidFill>
              <a:srgbClr val="6F3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0" name="bg object 5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848693"/>
            <a:ext cx="7760751" cy="6009306"/>
          </a:xfrm>
          <a:prstGeom prst="rect">
            <a:avLst/>
          </a:prstGeom>
        </p:spPr>
      </p:pic>
      <p:sp>
        <p:nvSpPr>
          <p:cNvPr id="52" name="bg object 52"/>
          <p:cNvSpPr/>
          <p:nvPr/>
        </p:nvSpPr>
        <p:spPr>
          <a:xfrm>
            <a:off x="-10" y="1274092"/>
            <a:ext cx="7716520" cy="5584190"/>
          </a:xfrm>
          <a:custGeom>
            <a:avLst/>
            <a:gdLst/>
            <a:ahLst/>
            <a:cxnLst/>
            <a:rect l="l" t="t" r="r" b="b"/>
            <a:pathLst>
              <a:path w="7716520" h="5584190">
                <a:moveTo>
                  <a:pt x="7715999" y="5583899"/>
                </a:moveTo>
                <a:lnTo>
                  <a:pt x="0" y="5583899"/>
                </a:lnTo>
                <a:lnTo>
                  <a:pt x="0" y="0"/>
                </a:lnTo>
                <a:lnTo>
                  <a:pt x="7715999" y="0"/>
                </a:lnTo>
                <a:lnTo>
                  <a:pt x="7715999" y="5583899"/>
                </a:lnTo>
                <a:close/>
              </a:path>
            </a:pathLst>
          </a:custGeom>
          <a:solidFill>
            <a:srgbClr val="FDF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-10" y="1274092"/>
            <a:ext cx="7716520" cy="5584190"/>
          </a:xfrm>
          <a:custGeom>
            <a:avLst/>
            <a:gdLst/>
            <a:ahLst/>
            <a:cxnLst/>
            <a:rect l="l" t="t" r="r" b="b"/>
            <a:pathLst>
              <a:path w="7716520" h="5584190">
                <a:moveTo>
                  <a:pt x="0" y="0"/>
                </a:moveTo>
                <a:lnTo>
                  <a:pt x="7715999" y="0"/>
                </a:lnTo>
                <a:lnTo>
                  <a:pt x="7715999" y="5583899"/>
                </a:lnTo>
                <a:lnTo>
                  <a:pt x="0" y="558389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F9F0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59739" y="1438922"/>
            <a:ext cx="6971030" cy="3029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Roboto Th"/>
                <a:cs typeface="Roboto 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Roboto Th"/>
                <a:cs typeface="Roboto 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716840" y="71157"/>
            <a:ext cx="1142365" cy="2028825"/>
          </a:xfrm>
          <a:custGeom>
            <a:avLst/>
            <a:gdLst/>
            <a:ahLst/>
            <a:cxnLst/>
            <a:rect l="l" t="t" r="r" b="b"/>
            <a:pathLst>
              <a:path w="1142365" h="2028825">
                <a:moveTo>
                  <a:pt x="1099964" y="2028472"/>
                </a:moveTo>
                <a:lnTo>
                  <a:pt x="944461" y="1856157"/>
                </a:lnTo>
                <a:lnTo>
                  <a:pt x="756136" y="1714245"/>
                </a:lnTo>
                <a:lnTo>
                  <a:pt x="0" y="76353"/>
                </a:lnTo>
                <a:lnTo>
                  <a:pt x="114181" y="0"/>
                </a:lnTo>
                <a:lnTo>
                  <a:pt x="355027" y="12078"/>
                </a:lnTo>
                <a:lnTo>
                  <a:pt x="1096229" y="1654754"/>
                </a:lnTo>
                <a:lnTo>
                  <a:pt x="1081555" y="1793561"/>
                </a:lnTo>
                <a:lnTo>
                  <a:pt x="1142148" y="2024172"/>
                </a:lnTo>
                <a:lnTo>
                  <a:pt x="1099964" y="20284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12227" y="112481"/>
            <a:ext cx="1134745" cy="2041525"/>
          </a:xfrm>
          <a:custGeom>
            <a:avLst/>
            <a:gdLst/>
            <a:ahLst/>
            <a:cxnLst/>
            <a:rect l="l" t="t" r="r" b="b"/>
            <a:pathLst>
              <a:path w="1134745" h="2041525">
                <a:moveTo>
                  <a:pt x="1134477" y="2041008"/>
                </a:moveTo>
                <a:lnTo>
                  <a:pt x="1090772" y="2033135"/>
                </a:lnTo>
                <a:lnTo>
                  <a:pt x="926942" y="1844022"/>
                </a:lnTo>
                <a:lnTo>
                  <a:pt x="761166" y="1719601"/>
                </a:lnTo>
                <a:lnTo>
                  <a:pt x="0" y="61906"/>
                </a:lnTo>
                <a:lnTo>
                  <a:pt x="114724" y="0"/>
                </a:lnTo>
                <a:lnTo>
                  <a:pt x="342451" y="10215"/>
                </a:lnTo>
                <a:lnTo>
                  <a:pt x="1087782" y="1648460"/>
                </a:lnTo>
                <a:lnTo>
                  <a:pt x="1065339" y="1802459"/>
                </a:lnTo>
                <a:lnTo>
                  <a:pt x="1134477" y="2041008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865133" y="231372"/>
            <a:ext cx="975360" cy="1529715"/>
          </a:xfrm>
          <a:custGeom>
            <a:avLst/>
            <a:gdLst/>
            <a:ahLst/>
            <a:cxnLst/>
            <a:rect l="l" t="t" r="r" b="b"/>
            <a:pathLst>
              <a:path w="975359" h="1529714">
                <a:moveTo>
                  <a:pt x="665776" y="1529498"/>
                </a:moveTo>
                <a:lnTo>
                  <a:pt x="0" y="76134"/>
                </a:lnTo>
                <a:lnTo>
                  <a:pt x="90080" y="33705"/>
                </a:lnTo>
                <a:lnTo>
                  <a:pt x="340117" y="0"/>
                </a:lnTo>
                <a:lnTo>
                  <a:pt x="975124" y="1393574"/>
                </a:lnTo>
                <a:lnTo>
                  <a:pt x="800619" y="1414502"/>
                </a:lnTo>
                <a:lnTo>
                  <a:pt x="665776" y="1529498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8099" y="5564187"/>
            <a:ext cx="1729105" cy="1030605"/>
          </a:xfrm>
          <a:custGeom>
            <a:avLst/>
            <a:gdLst/>
            <a:ahLst/>
            <a:cxnLst/>
            <a:rect l="l" t="t" r="r" b="b"/>
            <a:pathLst>
              <a:path w="1729105" h="1030604">
                <a:moveTo>
                  <a:pt x="1246759" y="1030287"/>
                </a:moveTo>
                <a:lnTo>
                  <a:pt x="1094289" y="996949"/>
                </a:lnTo>
                <a:lnTo>
                  <a:pt x="904496" y="1022349"/>
                </a:lnTo>
                <a:lnTo>
                  <a:pt x="43676" y="618331"/>
                </a:lnTo>
                <a:lnTo>
                  <a:pt x="0" y="504824"/>
                </a:lnTo>
                <a:lnTo>
                  <a:pt x="36529" y="404018"/>
                </a:lnTo>
                <a:lnTo>
                  <a:pt x="111970" y="372268"/>
                </a:lnTo>
                <a:lnTo>
                  <a:pt x="883055" y="705643"/>
                </a:lnTo>
                <a:lnTo>
                  <a:pt x="780614" y="375443"/>
                </a:lnTo>
                <a:lnTo>
                  <a:pt x="524115" y="350043"/>
                </a:lnTo>
                <a:lnTo>
                  <a:pt x="744085" y="226218"/>
                </a:lnTo>
                <a:lnTo>
                  <a:pt x="705173" y="84137"/>
                </a:lnTo>
                <a:lnTo>
                  <a:pt x="760761" y="22224"/>
                </a:lnTo>
                <a:lnTo>
                  <a:pt x="861614" y="0"/>
                </a:lnTo>
                <a:lnTo>
                  <a:pt x="968025" y="25399"/>
                </a:lnTo>
                <a:lnTo>
                  <a:pt x="1013290" y="167481"/>
                </a:lnTo>
                <a:lnTo>
                  <a:pt x="1666846" y="79374"/>
                </a:lnTo>
                <a:lnTo>
                  <a:pt x="1728787" y="161131"/>
                </a:lnTo>
                <a:lnTo>
                  <a:pt x="1698611" y="261937"/>
                </a:lnTo>
                <a:lnTo>
                  <a:pt x="1056966" y="378618"/>
                </a:lnTo>
                <a:lnTo>
                  <a:pt x="1127642" y="877886"/>
                </a:lnTo>
                <a:lnTo>
                  <a:pt x="1260259" y="1000124"/>
                </a:lnTo>
                <a:lnTo>
                  <a:pt x="1246759" y="10302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622424" y="5686425"/>
            <a:ext cx="113030" cy="205104"/>
          </a:xfrm>
          <a:custGeom>
            <a:avLst/>
            <a:gdLst/>
            <a:ahLst/>
            <a:cxnLst/>
            <a:rect l="l" t="t" r="r" b="b"/>
            <a:pathLst>
              <a:path w="113030" h="205104">
                <a:moveTo>
                  <a:pt x="6305" y="204787"/>
                </a:moveTo>
                <a:lnTo>
                  <a:pt x="0" y="5556"/>
                </a:lnTo>
                <a:lnTo>
                  <a:pt x="94583" y="0"/>
                </a:lnTo>
                <a:lnTo>
                  <a:pt x="112712" y="184943"/>
                </a:lnTo>
                <a:lnTo>
                  <a:pt x="6305" y="204787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1749" y="5991225"/>
            <a:ext cx="1257300" cy="650875"/>
          </a:xfrm>
          <a:custGeom>
            <a:avLst/>
            <a:gdLst/>
            <a:ahLst/>
            <a:cxnLst/>
            <a:rect l="l" t="t" r="r" b="b"/>
            <a:pathLst>
              <a:path w="1257300" h="650875">
                <a:moveTo>
                  <a:pt x="1240652" y="650874"/>
                </a:moveTo>
                <a:lnTo>
                  <a:pt x="1070211" y="623920"/>
                </a:lnTo>
                <a:lnTo>
                  <a:pt x="907697" y="642946"/>
                </a:lnTo>
                <a:lnTo>
                  <a:pt x="33295" y="236249"/>
                </a:lnTo>
                <a:lnTo>
                  <a:pt x="0" y="118917"/>
                </a:lnTo>
                <a:lnTo>
                  <a:pt x="36466" y="25369"/>
                </a:lnTo>
                <a:lnTo>
                  <a:pt x="108606" y="0"/>
                </a:lnTo>
                <a:lnTo>
                  <a:pt x="1055149" y="411454"/>
                </a:lnTo>
                <a:lnTo>
                  <a:pt x="1132045" y="505795"/>
                </a:lnTo>
                <a:lnTo>
                  <a:pt x="1257299" y="627884"/>
                </a:lnTo>
                <a:lnTo>
                  <a:pt x="1240652" y="65087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04786" y="6045200"/>
            <a:ext cx="833755" cy="593725"/>
          </a:xfrm>
          <a:custGeom>
            <a:avLst/>
            <a:gdLst/>
            <a:ahLst/>
            <a:cxnLst/>
            <a:rect l="l" t="t" r="r" b="b"/>
            <a:pathLst>
              <a:path w="833755" h="593725">
                <a:moveTo>
                  <a:pt x="732535" y="593724"/>
                </a:moveTo>
                <a:lnTo>
                  <a:pt x="0" y="258313"/>
                </a:lnTo>
                <a:lnTo>
                  <a:pt x="0" y="100940"/>
                </a:lnTo>
                <a:lnTo>
                  <a:pt x="61971" y="0"/>
                </a:lnTo>
                <a:lnTo>
                  <a:pt x="833437" y="335410"/>
                </a:lnTo>
                <a:lnTo>
                  <a:pt x="746041" y="424429"/>
                </a:lnTo>
                <a:lnTo>
                  <a:pt x="732535" y="593724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9937" y="5607050"/>
            <a:ext cx="214312" cy="192087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1017587" y="6608762"/>
            <a:ext cx="120650" cy="177800"/>
          </a:xfrm>
          <a:custGeom>
            <a:avLst/>
            <a:gdLst/>
            <a:ahLst/>
            <a:cxnLst/>
            <a:rect l="l" t="t" r="r" b="b"/>
            <a:pathLst>
              <a:path w="120650" h="177800">
                <a:moveTo>
                  <a:pt x="120649" y="177799"/>
                </a:moveTo>
                <a:lnTo>
                  <a:pt x="0" y="6349"/>
                </a:lnTo>
                <a:lnTo>
                  <a:pt x="57149" y="0"/>
                </a:lnTo>
                <a:lnTo>
                  <a:pt x="120649" y="3174"/>
                </a:lnTo>
                <a:lnTo>
                  <a:pt x="120649" y="177799"/>
                </a:lnTo>
                <a:close/>
              </a:path>
            </a:pathLst>
          </a:custGeom>
          <a:solidFill>
            <a:srgbClr val="00B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00087" y="5699137"/>
            <a:ext cx="838200" cy="635000"/>
          </a:xfrm>
          <a:custGeom>
            <a:avLst/>
            <a:gdLst/>
            <a:ahLst/>
            <a:cxnLst/>
            <a:rect l="l" t="t" r="r" b="b"/>
            <a:pathLst>
              <a:path w="838200" h="635000">
                <a:moveTo>
                  <a:pt x="306387" y="635000"/>
                </a:moveTo>
                <a:lnTo>
                  <a:pt x="184150" y="31750"/>
                </a:lnTo>
                <a:lnTo>
                  <a:pt x="69062" y="26987"/>
                </a:lnTo>
                <a:lnTo>
                  <a:pt x="0" y="90652"/>
                </a:lnTo>
                <a:lnTo>
                  <a:pt x="120650" y="565759"/>
                </a:lnTo>
                <a:lnTo>
                  <a:pt x="221462" y="599973"/>
                </a:lnTo>
                <a:lnTo>
                  <a:pt x="306387" y="635000"/>
                </a:lnTo>
                <a:close/>
              </a:path>
              <a:path w="838200" h="635000">
                <a:moveTo>
                  <a:pt x="838200" y="34124"/>
                </a:moveTo>
                <a:lnTo>
                  <a:pt x="809625" y="0"/>
                </a:lnTo>
                <a:lnTo>
                  <a:pt x="260350" y="84137"/>
                </a:lnTo>
                <a:lnTo>
                  <a:pt x="282575" y="276225"/>
                </a:lnTo>
                <a:lnTo>
                  <a:pt x="827887" y="188112"/>
                </a:lnTo>
                <a:lnTo>
                  <a:pt x="838200" y="34124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0862" y="5862637"/>
            <a:ext cx="247650" cy="106680"/>
          </a:xfrm>
          <a:custGeom>
            <a:avLst/>
            <a:gdLst/>
            <a:ahLst/>
            <a:cxnLst/>
            <a:rect l="l" t="t" r="r" b="b"/>
            <a:pathLst>
              <a:path w="247650" h="106679">
                <a:moveTo>
                  <a:pt x="247649" y="106362"/>
                </a:moveTo>
                <a:lnTo>
                  <a:pt x="0" y="61453"/>
                </a:lnTo>
                <a:lnTo>
                  <a:pt x="215899" y="0"/>
                </a:lnTo>
                <a:lnTo>
                  <a:pt x="247649" y="106362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92162" y="5694362"/>
            <a:ext cx="249237" cy="138112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09649" y="6567487"/>
            <a:ext cx="182562" cy="211137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593849" y="5654675"/>
            <a:ext cx="68262" cy="185737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120637" y="5842012"/>
            <a:ext cx="946150" cy="561975"/>
          </a:xfrm>
          <a:custGeom>
            <a:avLst/>
            <a:gdLst/>
            <a:ahLst/>
            <a:cxnLst/>
            <a:rect l="l" t="t" r="r" b="b"/>
            <a:pathLst>
              <a:path w="946150" h="561975">
                <a:moveTo>
                  <a:pt x="679450" y="504825"/>
                </a:moveTo>
                <a:lnTo>
                  <a:pt x="604202" y="422275"/>
                </a:lnTo>
                <a:lnTo>
                  <a:pt x="426770" y="340512"/>
                </a:lnTo>
                <a:lnTo>
                  <a:pt x="292100" y="327025"/>
                </a:lnTo>
                <a:lnTo>
                  <a:pt x="303199" y="354012"/>
                </a:lnTo>
                <a:lnTo>
                  <a:pt x="418846" y="379412"/>
                </a:lnTo>
                <a:lnTo>
                  <a:pt x="548754" y="435762"/>
                </a:lnTo>
                <a:lnTo>
                  <a:pt x="640638" y="519899"/>
                </a:lnTo>
                <a:lnTo>
                  <a:pt x="550341" y="509587"/>
                </a:lnTo>
                <a:lnTo>
                  <a:pt x="402209" y="442912"/>
                </a:lnTo>
                <a:lnTo>
                  <a:pt x="331711" y="390525"/>
                </a:lnTo>
                <a:lnTo>
                  <a:pt x="376859" y="456399"/>
                </a:lnTo>
                <a:lnTo>
                  <a:pt x="507568" y="541337"/>
                </a:lnTo>
                <a:lnTo>
                  <a:pt x="661238" y="561962"/>
                </a:lnTo>
                <a:lnTo>
                  <a:pt x="679450" y="504825"/>
                </a:lnTo>
                <a:close/>
              </a:path>
              <a:path w="946150" h="561975">
                <a:moveTo>
                  <a:pt x="944562" y="471487"/>
                </a:moveTo>
                <a:lnTo>
                  <a:pt x="79375" y="82550"/>
                </a:lnTo>
                <a:lnTo>
                  <a:pt x="0" y="103974"/>
                </a:lnTo>
                <a:lnTo>
                  <a:pt x="854075" y="479425"/>
                </a:lnTo>
                <a:lnTo>
                  <a:pt x="944562" y="471487"/>
                </a:lnTo>
                <a:close/>
              </a:path>
              <a:path w="946150" h="561975">
                <a:moveTo>
                  <a:pt x="946150" y="356476"/>
                </a:moveTo>
                <a:lnTo>
                  <a:pt x="860831" y="258457"/>
                </a:lnTo>
                <a:lnTo>
                  <a:pt x="840092" y="151752"/>
                </a:lnTo>
                <a:lnTo>
                  <a:pt x="848868" y="19748"/>
                </a:lnTo>
                <a:lnTo>
                  <a:pt x="795439" y="0"/>
                </a:lnTo>
                <a:lnTo>
                  <a:pt x="776287" y="45046"/>
                </a:lnTo>
                <a:lnTo>
                  <a:pt x="800214" y="271907"/>
                </a:lnTo>
                <a:lnTo>
                  <a:pt x="853643" y="377825"/>
                </a:lnTo>
                <a:lnTo>
                  <a:pt x="946150" y="3564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62037" y="6426199"/>
            <a:ext cx="119062" cy="138112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7924" y="5540387"/>
            <a:ext cx="1784350" cy="1076325"/>
          </a:xfrm>
          <a:custGeom>
            <a:avLst/>
            <a:gdLst/>
            <a:ahLst/>
            <a:cxnLst/>
            <a:rect l="l" t="t" r="r" b="b"/>
            <a:pathLst>
              <a:path w="1784350" h="1076325">
                <a:moveTo>
                  <a:pt x="1062037" y="654050"/>
                </a:moveTo>
                <a:lnTo>
                  <a:pt x="1058075" y="539750"/>
                </a:lnTo>
                <a:lnTo>
                  <a:pt x="1038225" y="419100"/>
                </a:lnTo>
                <a:lnTo>
                  <a:pt x="988225" y="300824"/>
                </a:lnTo>
                <a:lnTo>
                  <a:pt x="959650" y="254000"/>
                </a:lnTo>
                <a:lnTo>
                  <a:pt x="909637" y="275424"/>
                </a:lnTo>
                <a:lnTo>
                  <a:pt x="969962" y="407987"/>
                </a:lnTo>
                <a:lnTo>
                  <a:pt x="999337" y="506412"/>
                </a:lnTo>
                <a:lnTo>
                  <a:pt x="1001712" y="654050"/>
                </a:lnTo>
                <a:lnTo>
                  <a:pt x="1062037" y="654050"/>
                </a:lnTo>
                <a:close/>
              </a:path>
              <a:path w="1784350" h="1076325">
                <a:moveTo>
                  <a:pt x="1784350" y="219862"/>
                </a:moveTo>
                <a:lnTo>
                  <a:pt x="1772437" y="138112"/>
                </a:lnTo>
                <a:lnTo>
                  <a:pt x="1746211" y="105689"/>
                </a:lnTo>
                <a:lnTo>
                  <a:pt x="1746211" y="191287"/>
                </a:lnTo>
                <a:lnTo>
                  <a:pt x="1722374" y="268287"/>
                </a:lnTo>
                <a:lnTo>
                  <a:pt x="1094320" y="378282"/>
                </a:lnTo>
                <a:lnTo>
                  <a:pt x="1060094" y="219468"/>
                </a:lnTo>
                <a:lnTo>
                  <a:pt x="1214437" y="195986"/>
                </a:lnTo>
                <a:lnTo>
                  <a:pt x="1142263" y="244119"/>
                </a:lnTo>
                <a:lnTo>
                  <a:pt x="1219568" y="259118"/>
                </a:lnTo>
                <a:lnTo>
                  <a:pt x="1349476" y="225971"/>
                </a:lnTo>
                <a:lnTo>
                  <a:pt x="1461858" y="225971"/>
                </a:lnTo>
                <a:lnTo>
                  <a:pt x="1343901" y="270954"/>
                </a:lnTo>
                <a:lnTo>
                  <a:pt x="1243482" y="283578"/>
                </a:lnTo>
                <a:lnTo>
                  <a:pt x="1130300" y="283578"/>
                </a:lnTo>
                <a:lnTo>
                  <a:pt x="1182903" y="320675"/>
                </a:lnTo>
                <a:lnTo>
                  <a:pt x="1307236" y="315150"/>
                </a:lnTo>
                <a:lnTo>
                  <a:pt x="1463459" y="275691"/>
                </a:lnTo>
                <a:lnTo>
                  <a:pt x="1519237" y="217284"/>
                </a:lnTo>
                <a:lnTo>
                  <a:pt x="1483372" y="185724"/>
                </a:lnTo>
                <a:lnTo>
                  <a:pt x="1331950" y="184150"/>
                </a:lnTo>
                <a:lnTo>
                  <a:pt x="1244320" y="191427"/>
                </a:lnTo>
                <a:lnTo>
                  <a:pt x="1704098" y="121437"/>
                </a:lnTo>
                <a:lnTo>
                  <a:pt x="1746211" y="191287"/>
                </a:lnTo>
                <a:lnTo>
                  <a:pt x="1746211" y="105689"/>
                </a:lnTo>
                <a:lnTo>
                  <a:pt x="1722374" y="76200"/>
                </a:lnTo>
                <a:lnTo>
                  <a:pt x="1051153" y="177977"/>
                </a:lnTo>
                <a:lnTo>
                  <a:pt x="1022553" y="45237"/>
                </a:lnTo>
                <a:lnTo>
                  <a:pt x="910285" y="0"/>
                </a:lnTo>
                <a:lnTo>
                  <a:pt x="769353" y="30162"/>
                </a:lnTo>
                <a:lnTo>
                  <a:pt x="704850" y="98425"/>
                </a:lnTo>
                <a:lnTo>
                  <a:pt x="740841" y="225526"/>
                </a:lnTo>
                <a:lnTo>
                  <a:pt x="716762" y="235788"/>
                </a:lnTo>
                <a:lnTo>
                  <a:pt x="713587" y="274828"/>
                </a:lnTo>
                <a:lnTo>
                  <a:pt x="512762" y="356882"/>
                </a:lnTo>
                <a:lnTo>
                  <a:pt x="512762" y="399110"/>
                </a:lnTo>
                <a:lnTo>
                  <a:pt x="738187" y="402297"/>
                </a:lnTo>
                <a:lnTo>
                  <a:pt x="766762" y="436562"/>
                </a:lnTo>
                <a:lnTo>
                  <a:pt x="800214" y="435127"/>
                </a:lnTo>
                <a:lnTo>
                  <a:pt x="878433" y="711200"/>
                </a:lnTo>
                <a:lnTo>
                  <a:pt x="948499" y="733425"/>
                </a:lnTo>
                <a:lnTo>
                  <a:pt x="782281" y="169329"/>
                </a:lnTo>
                <a:lnTo>
                  <a:pt x="782281" y="371805"/>
                </a:lnTo>
                <a:lnTo>
                  <a:pt x="604837" y="362458"/>
                </a:lnTo>
                <a:lnTo>
                  <a:pt x="761758" y="299326"/>
                </a:lnTo>
                <a:lnTo>
                  <a:pt x="782281" y="371805"/>
                </a:lnTo>
                <a:lnTo>
                  <a:pt x="782281" y="169329"/>
                </a:lnTo>
                <a:lnTo>
                  <a:pt x="765365" y="111912"/>
                </a:lnTo>
                <a:lnTo>
                  <a:pt x="799604" y="58737"/>
                </a:lnTo>
                <a:lnTo>
                  <a:pt x="884796" y="48412"/>
                </a:lnTo>
                <a:lnTo>
                  <a:pt x="987513" y="76987"/>
                </a:lnTo>
                <a:lnTo>
                  <a:pt x="1130414" y="785012"/>
                </a:lnTo>
                <a:lnTo>
                  <a:pt x="1086650" y="796124"/>
                </a:lnTo>
                <a:lnTo>
                  <a:pt x="1142212" y="904862"/>
                </a:lnTo>
                <a:lnTo>
                  <a:pt x="1252537" y="1020762"/>
                </a:lnTo>
                <a:lnTo>
                  <a:pt x="1121575" y="1002499"/>
                </a:lnTo>
                <a:lnTo>
                  <a:pt x="967587" y="1023937"/>
                </a:lnTo>
                <a:lnTo>
                  <a:pt x="996162" y="893749"/>
                </a:lnTo>
                <a:lnTo>
                  <a:pt x="1062037" y="804862"/>
                </a:lnTo>
                <a:lnTo>
                  <a:pt x="985050" y="815975"/>
                </a:lnTo>
                <a:lnTo>
                  <a:pt x="924725" y="900099"/>
                </a:lnTo>
                <a:lnTo>
                  <a:pt x="904087" y="1005674"/>
                </a:lnTo>
                <a:lnTo>
                  <a:pt x="233286" y="693039"/>
                </a:lnTo>
                <a:lnTo>
                  <a:pt x="220662" y="566369"/>
                </a:lnTo>
                <a:lnTo>
                  <a:pt x="287337" y="457949"/>
                </a:lnTo>
                <a:lnTo>
                  <a:pt x="252412" y="444500"/>
                </a:lnTo>
                <a:lnTo>
                  <a:pt x="175425" y="528383"/>
                </a:lnTo>
                <a:lnTo>
                  <a:pt x="160337" y="626516"/>
                </a:lnTo>
                <a:lnTo>
                  <a:pt x="176034" y="666356"/>
                </a:lnTo>
                <a:lnTo>
                  <a:pt x="84937" y="623887"/>
                </a:lnTo>
                <a:lnTo>
                  <a:pt x="63500" y="548474"/>
                </a:lnTo>
                <a:lnTo>
                  <a:pt x="81762" y="453224"/>
                </a:lnTo>
                <a:lnTo>
                  <a:pt x="172250" y="377825"/>
                </a:lnTo>
                <a:lnTo>
                  <a:pt x="123825" y="377825"/>
                </a:lnTo>
                <a:lnTo>
                  <a:pt x="50012" y="419100"/>
                </a:lnTo>
                <a:lnTo>
                  <a:pt x="0" y="542925"/>
                </a:lnTo>
                <a:lnTo>
                  <a:pt x="53187" y="661987"/>
                </a:lnTo>
                <a:lnTo>
                  <a:pt x="938212" y="1065999"/>
                </a:lnTo>
                <a:lnTo>
                  <a:pt x="1128712" y="1040599"/>
                </a:lnTo>
                <a:lnTo>
                  <a:pt x="1282700" y="1076325"/>
                </a:lnTo>
                <a:lnTo>
                  <a:pt x="1336675" y="1019175"/>
                </a:lnTo>
                <a:lnTo>
                  <a:pt x="1211021" y="919746"/>
                </a:lnTo>
                <a:lnTo>
                  <a:pt x="1101064" y="409549"/>
                </a:lnTo>
                <a:lnTo>
                  <a:pt x="1754162" y="300037"/>
                </a:lnTo>
                <a:lnTo>
                  <a:pt x="1784350" y="2198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8680450" y="2116137"/>
            <a:ext cx="386080" cy="4308475"/>
          </a:xfrm>
          <a:custGeom>
            <a:avLst/>
            <a:gdLst/>
            <a:ahLst/>
            <a:cxnLst/>
            <a:rect l="l" t="t" r="r" b="b"/>
            <a:pathLst>
              <a:path w="386079" h="4308475">
                <a:moveTo>
                  <a:pt x="385749" y="0"/>
                </a:moveTo>
                <a:lnTo>
                  <a:pt x="301447" y="334962"/>
                </a:lnTo>
                <a:lnTo>
                  <a:pt x="204482" y="478637"/>
                </a:lnTo>
                <a:lnTo>
                  <a:pt x="94043" y="565950"/>
                </a:lnTo>
                <a:lnTo>
                  <a:pt x="60325" y="750100"/>
                </a:lnTo>
                <a:lnTo>
                  <a:pt x="73380" y="917575"/>
                </a:lnTo>
                <a:lnTo>
                  <a:pt x="204482" y="1259687"/>
                </a:lnTo>
                <a:lnTo>
                  <a:pt x="233578" y="1386687"/>
                </a:lnTo>
                <a:lnTo>
                  <a:pt x="216712" y="1475587"/>
                </a:lnTo>
                <a:lnTo>
                  <a:pt x="136613" y="1546225"/>
                </a:lnTo>
                <a:lnTo>
                  <a:pt x="115544" y="1643062"/>
                </a:lnTo>
                <a:lnTo>
                  <a:pt x="136613" y="1786737"/>
                </a:lnTo>
                <a:lnTo>
                  <a:pt x="229362" y="2017712"/>
                </a:lnTo>
                <a:lnTo>
                  <a:pt x="251282" y="2209012"/>
                </a:lnTo>
                <a:lnTo>
                  <a:pt x="225564" y="2337600"/>
                </a:lnTo>
                <a:lnTo>
                  <a:pt x="109626" y="2485225"/>
                </a:lnTo>
                <a:lnTo>
                  <a:pt x="33718" y="2537663"/>
                </a:lnTo>
                <a:lnTo>
                  <a:pt x="0" y="2698585"/>
                </a:lnTo>
                <a:lnTo>
                  <a:pt x="13055" y="2844939"/>
                </a:lnTo>
                <a:lnTo>
                  <a:pt x="144157" y="3143897"/>
                </a:lnTo>
                <a:lnTo>
                  <a:pt x="173253" y="3254870"/>
                </a:lnTo>
                <a:lnTo>
                  <a:pt x="156387" y="3332556"/>
                </a:lnTo>
                <a:lnTo>
                  <a:pt x="76288" y="3394291"/>
                </a:lnTo>
                <a:lnTo>
                  <a:pt x="55219" y="3478911"/>
                </a:lnTo>
                <a:lnTo>
                  <a:pt x="76288" y="3604463"/>
                </a:lnTo>
                <a:lnTo>
                  <a:pt x="169037" y="3806304"/>
                </a:lnTo>
                <a:lnTo>
                  <a:pt x="190957" y="3973461"/>
                </a:lnTo>
                <a:lnTo>
                  <a:pt x="165239" y="4085831"/>
                </a:lnTo>
                <a:lnTo>
                  <a:pt x="33718" y="4232186"/>
                </a:lnTo>
                <a:lnTo>
                  <a:pt x="42570" y="4308475"/>
                </a:lnTo>
                <a:lnTo>
                  <a:pt x="144157" y="4223855"/>
                </a:lnTo>
                <a:lnTo>
                  <a:pt x="224256" y="4119816"/>
                </a:lnTo>
                <a:lnTo>
                  <a:pt x="257987" y="3924909"/>
                </a:lnTo>
                <a:lnTo>
                  <a:pt x="220459" y="3743871"/>
                </a:lnTo>
                <a:lnTo>
                  <a:pt x="131521" y="3555212"/>
                </a:lnTo>
                <a:lnTo>
                  <a:pt x="126885" y="3464344"/>
                </a:lnTo>
                <a:lnTo>
                  <a:pt x="228473" y="3367240"/>
                </a:lnTo>
                <a:lnTo>
                  <a:pt x="224256" y="3193135"/>
                </a:lnTo>
                <a:lnTo>
                  <a:pt x="114655" y="2921241"/>
                </a:lnTo>
                <a:lnTo>
                  <a:pt x="67437" y="2767253"/>
                </a:lnTo>
                <a:lnTo>
                  <a:pt x="72085" y="2620899"/>
                </a:lnTo>
                <a:lnTo>
                  <a:pt x="165239" y="2565412"/>
                </a:lnTo>
                <a:lnTo>
                  <a:pt x="249974" y="2467610"/>
                </a:lnTo>
                <a:lnTo>
                  <a:pt x="313207" y="2308085"/>
                </a:lnTo>
                <a:lnTo>
                  <a:pt x="325424" y="2043112"/>
                </a:lnTo>
                <a:lnTo>
                  <a:pt x="308787" y="2100884"/>
                </a:lnTo>
                <a:lnTo>
                  <a:pt x="280784" y="1946275"/>
                </a:lnTo>
                <a:lnTo>
                  <a:pt x="191846" y="1730375"/>
                </a:lnTo>
                <a:lnTo>
                  <a:pt x="187210" y="1626400"/>
                </a:lnTo>
                <a:lnTo>
                  <a:pt x="288798" y="1515275"/>
                </a:lnTo>
                <a:lnTo>
                  <a:pt x="284581" y="1316037"/>
                </a:lnTo>
                <a:lnTo>
                  <a:pt x="174980" y="1004887"/>
                </a:lnTo>
                <a:lnTo>
                  <a:pt x="127762" y="828675"/>
                </a:lnTo>
                <a:lnTo>
                  <a:pt x="132410" y="661200"/>
                </a:lnTo>
                <a:lnTo>
                  <a:pt x="225564" y="597700"/>
                </a:lnTo>
                <a:lnTo>
                  <a:pt x="310299" y="485775"/>
                </a:lnTo>
                <a:lnTo>
                  <a:pt x="373532" y="303212"/>
                </a:lnTo>
                <a:lnTo>
                  <a:pt x="385749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7726934" y="41350"/>
            <a:ext cx="1173480" cy="2088514"/>
          </a:xfrm>
          <a:custGeom>
            <a:avLst/>
            <a:gdLst/>
            <a:ahLst/>
            <a:cxnLst/>
            <a:rect l="l" t="t" r="r" b="b"/>
            <a:pathLst>
              <a:path w="1173479" h="2088514">
                <a:moveTo>
                  <a:pt x="721855" y="1095463"/>
                </a:moveTo>
                <a:lnTo>
                  <a:pt x="668604" y="896531"/>
                </a:lnTo>
                <a:lnTo>
                  <a:pt x="569023" y="671728"/>
                </a:lnTo>
                <a:lnTo>
                  <a:pt x="487997" y="531279"/>
                </a:lnTo>
                <a:lnTo>
                  <a:pt x="411276" y="458381"/>
                </a:lnTo>
                <a:lnTo>
                  <a:pt x="352336" y="457682"/>
                </a:lnTo>
                <a:lnTo>
                  <a:pt x="347624" y="524992"/>
                </a:lnTo>
                <a:lnTo>
                  <a:pt x="398703" y="496658"/>
                </a:lnTo>
                <a:lnTo>
                  <a:pt x="486854" y="609815"/>
                </a:lnTo>
                <a:lnTo>
                  <a:pt x="579170" y="772858"/>
                </a:lnTo>
                <a:lnTo>
                  <a:pt x="655967" y="1001598"/>
                </a:lnTo>
                <a:lnTo>
                  <a:pt x="647306" y="1112659"/>
                </a:lnTo>
                <a:lnTo>
                  <a:pt x="574700" y="1048397"/>
                </a:lnTo>
                <a:lnTo>
                  <a:pt x="449440" y="802246"/>
                </a:lnTo>
                <a:lnTo>
                  <a:pt x="370344" y="544626"/>
                </a:lnTo>
                <a:lnTo>
                  <a:pt x="353568" y="577227"/>
                </a:lnTo>
                <a:lnTo>
                  <a:pt x="392417" y="735139"/>
                </a:lnTo>
                <a:lnTo>
                  <a:pt x="499745" y="977836"/>
                </a:lnTo>
                <a:lnTo>
                  <a:pt x="613422" y="1145425"/>
                </a:lnTo>
                <a:lnTo>
                  <a:pt x="685914" y="1170393"/>
                </a:lnTo>
                <a:lnTo>
                  <a:pt x="721855" y="1095463"/>
                </a:lnTo>
                <a:close/>
              </a:path>
              <a:path w="1173479" h="2088514">
                <a:moveTo>
                  <a:pt x="1173416" y="2084260"/>
                </a:moveTo>
                <a:lnTo>
                  <a:pt x="1101750" y="1841855"/>
                </a:lnTo>
                <a:lnTo>
                  <a:pt x="1123238" y="1682661"/>
                </a:lnTo>
                <a:lnTo>
                  <a:pt x="1044371" y="1510309"/>
                </a:lnTo>
                <a:lnTo>
                  <a:pt x="1044371" y="1737487"/>
                </a:lnTo>
                <a:lnTo>
                  <a:pt x="982776" y="1787271"/>
                </a:lnTo>
                <a:lnTo>
                  <a:pt x="1033386" y="1825409"/>
                </a:lnTo>
                <a:lnTo>
                  <a:pt x="935977" y="1856981"/>
                </a:lnTo>
                <a:lnTo>
                  <a:pt x="806538" y="1748713"/>
                </a:lnTo>
                <a:lnTo>
                  <a:pt x="979246" y="1675371"/>
                </a:lnTo>
                <a:lnTo>
                  <a:pt x="938517" y="1745399"/>
                </a:lnTo>
                <a:lnTo>
                  <a:pt x="1044371" y="1737487"/>
                </a:lnTo>
                <a:lnTo>
                  <a:pt x="1044371" y="1510309"/>
                </a:lnTo>
                <a:lnTo>
                  <a:pt x="928738" y="1257617"/>
                </a:lnTo>
                <a:lnTo>
                  <a:pt x="928738" y="1392796"/>
                </a:lnTo>
                <a:lnTo>
                  <a:pt x="839152" y="1401064"/>
                </a:lnTo>
                <a:lnTo>
                  <a:pt x="698919" y="1488541"/>
                </a:lnTo>
                <a:lnTo>
                  <a:pt x="647014" y="1376159"/>
                </a:lnTo>
                <a:lnTo>
                  <a:pt x="727278" y="1316177"/>
                </a:lnTo>
                <a:lnTo>
                  <a:pt x="890447" y="1308823"/>
                </a:lnTo>
                <a:lnTo>
                  <a:pt x="928738" y="1392796"/>
                </a:lnTo>
                <a:lnTo>
                  <a:pt x="928738" y="1257617"/>
                </a:lnTo>
                <a:lnTo>
                  <a:pt x="863942" y="1116012"/>
                </a:lnTo>
                <a:lnTo>
                  <a:pt x="863942" y="1250696"/>
                </a:lnTo>
                <a:lnTo>
                  <a:pt x="731202" y="1278928"/>
                </a:lnTo>
                <a:lnTo>
                  <a:pt x="627799" y="1334554"/>
                </a:lnTo>
                <a:lnTo>
                  <a:pt x="220789" y="453097"/>
                </a:lnTo>
                <a:lnTo>
                  <a:pt x="290017" y="399592"/>
                </a:lnTo>
                <a:lnTo>
                  <a:pt x="470382" y="387515"/>
                </a:lnTo>
                <a:lnTo>
                  <a:pt x="863942" y="1250696"/>
                </a:lnTo>
                <a:lnTo>
                  <a:pt x="863942" y="1116012"/>
                </a:lnTo>
                <a:lnTo>
                  <a:pt x="445947" y="202552"/>
                </a:lnTo>
                <a:lnTo>
                  <a:pt x="445947" y="333933"/>
                </a:lnTo>
                <a:lnTo>
                  <a:pt x="285242" y="356857"/>
                </a:lnTo>
                <a:lnTo>
                  <a:pt x="201523" y="411365"/>
                </a:lnTo>
                <a:lnTo>
                  <a:pt x="167944" y="338645"/>
                </a:lnTo>
                <a:lnTo>
                  <a:pt x="242722" y="275031"/>
                </a:lnTo>
                <a:lnTo>
                  <a:pt x="405447" y="245110"/>
                </a:lnTo>
                <a:lnTo>
                  <a:pt x="445947" y="333933"/>
                </a:lnTo>
                <a:lnTo>
                  <a:pt x="445947" y="202552"/>
                </a:lnTo>
                <a:lnTo>
                  <a:pt x="361734" y="18503"/>
                </a:lnTo>
                <a:lnTo>
                  <a:pt x="127723" y="0"/>
                </a:lnTo>
                <a:lnTo>
                  <a:pt x="0" y="96164"/>
                </a:lnTo>
                <a:lnTo>
                  <a:pt x="131902" y="60261"/>
                </a:lnTo>
                <a:lnTo>
                  <a:pt x="322478" y="63080"/>
                </a:lnTo>
                <a:lnTo>
                  <a:pt x="323443" y="65214"/>
                </a:lnTo>
                <a:lnTo>
                  <a:pt x="216674" y="95643"/>
                </a:lnTo>
                <a:lnTo>
                  <a:pt x="321551" y="121805"/>
                </a:lnTo>
                <a:lnTo>
                  <a:pt x="165125" y="171615"/>
                </a:lnTo>
                <a:lnTo>
                  <a:pt x="125704" y="207860"/>
                </a:lnTo>
                <a:lnTo>
                  <a:pt x="281368" y="175120"/>
                </a:lnTo>
                <a:lnTo>
                  <a:pt x="370789" y="169049"/>
                </a:lnTo>
                <a:lnTo>
                  <a:pt x="386638" y="203835"/>
                </a:lnTo>
                <a:lnTo>
                  <a:pt x="215569" y="237515"/>
                </a:lnTo>
                <a:lnTo>
                  <a:pt x="145643" y="290347"/>
                </a:lnTo>
                <a:lnTo>
                  <a:pt x="107734" y="208216"/>
                </a:lnTo>
                <a:lnTo>
                  <a:pt x="65481" y="206971"/>
                </a:lnTo>
                <a:lnTo>
                  <a:pt x="168071" y="433158"/>
                </a:lnTo>
                <a:lnTo>
                  <a:pt x="163791" y="435940"/>
                </a:lnTo>
                <a:lnTo>
                  <a:pt x="186143" y="479882"/>
                </a:lnTo>
                <a:lnTo>
                  <a:pt x="188455" y="478091"/>
                </a:lnTo>
                <a:lnTo>
                  <a:pt x="736231" y="1685645"/>
                </a:lnTo>
                <a:lnTo>
                  <a:pt x="750430" y="1600085"/>
                </a:lnTo>
                <a:lnTo>
                  <a:pt x="718146" y="1530184"/>
                </a:lnTo>
                <a:lnTo>
                  <a:pt x="789470" y="1459458"/>
                </a:lnTo>
                <a:lnTo>
                  <a:pt x="944295" y="1426908"/>
                </a:lnTo>
                <a:lnTo>
                  <a:pt x="976782" y="1498142"/>
                </a:lnTo>
                <a:lnTo>
                  <a:pt x="826630" y="1556372"/>
                </a:lnTo>
                <a:lnTo>
                  <a:pt x="753922" y="1636864"/>
                </a:lnTo>
                <a:lnTo>
                  <a:pt x="881062" y="1575333"/>
                </a:lnTo>
                <a:lnTo>
                  <a:pt x="1001534" y="1595970"/>
                </a:lnTo>
                <a:lnTo>
                  <a:pt x="819619" y="1672844"/>
                </a:lnTo>
                <a:lnTo>
                  <a:pt x="752132" y="1771815"/>
                </a:lnTo>
                <a:lnTo>
                  <a:pt x="771994" y="1763382"/>
                </a:lnTo>
                <a:lnTo>
                  <a:pt x="764032" y="1776615"/>
                </a:lnTo>
                <a:lnTo>
                  <a:pt x="916813" y="1887728"/>
                </a:lnTo>
                <a:lnTo>
                  <a:pt x="1095349" y="2088159"/>
                </a:lnTo>
                <a:lnTo>
                  <a:pt x="1106741" y="2057006"/>
                </a:lnTo>
                <a:lnTo>
                  <a:pt x="971169" y="1893112"/>
                </a:lnTo>
                <a:lnTo>
                  <a:pt x="1064260" y="1866214"/>
                </a:lnTo>
                <a:lnTo>
                  <a:pt x="1116418" y="2028278"/>
                </a:lnTo>
                <a:lnTo>
                  <a:pt x="1101140" y="2082406"/>
                </a:lnTo>
                <a:lnTo>
                  <a:pt x="1173416" y="20842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7731125" y="133349"/>
            <a:ext cx="66675" cy="152400"/>
          </a:xfrm>
          <a:custGeom>
            <a:avLst/>
            <a:gdLst/>
            <a:ahLst/>
            <a:cxnLst/>
            <a:rect l="l" t="t" r="r" b="b"/>
            <a:pathLst>
              <a:path w="66675" h="152400">
                <a:moveTo>
                  <a:pt x="0" y="0"/>
                </a:moveTo>
                <a:lnTo>
                  <a:pt x="66674" y="152400"/>
                </a:lnTo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2150" y="157500"/>
            <a:ext cx="7519699" cy="9210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9912" y="1295062"/>
            <a:ext cx="7202170" cy="373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Roboto Th"/>
                <a:cs typeface="Roboto 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13970" indent="381000" algn="r">
              <a:lnSpc>
                <a:spcPts val="4730"/>
              </a:lnSpc>
              <a:spcBef>
                <a:spcPts val="275"/>
              </a:spcBef>
            </a:pPr>
            <a:r>
              <a:rPr sz="3950" i="0" spc="-10" dirty="0">
                <a:solidFill>
                  <a:srgbClr val="001F5F"/>
                </a:solidFill>
                <a:latin typeface="Roboto"/>
                <a:cs typeface="Roboto"/>
              </a:rPr>
              <a:t>Развитие</a:t>
            </a:r>
            <a:r>
              <a:rPr sz="3950" i="0" spc="-229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dirty="0">
                <a:solidFill>
                  <a:srgbClr val="001F5F"/>
                </a:solidFill>
                <a:latin typeface="Roboto"/>
                <a:cs typeface="Roboto"/>
              </a:rPr>
              <a:t>мелкой</a:t>
            </a:r>
            <a:r>
              <a:rPr sz="3950" i="0" spc="-21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spc="-10" dirty="0">
                <a:solidFill>
                  <a:srgbClr val="001F5F"/>
                </a:solidFill>
                <a:latin typeface="Roboto"/>
                <a:cs typeface="Roboto"/>
              </a:rPr>
              <a:t>моторики рук</a:t>
            </a:r>
            <a:r>
              <a:rPr sz="3950" i="0" spc="-24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spc="-25" dirty="0">
                <a:solidFill>
                  <a:srgbClr val="001F5F"/>
                </a:solidFill>
                <a:latin typeface="Roboto"/>
                <a:cs typeface="Roboto"/>
              </a:rPr>
              <a:t>детей</a:t>
            </a:r>
            <a:r>
              <a:rPr sz="3950" i="0" spc="-19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spc="-10" dirty="0">
                <a:solidFill>
                  <a:srgbClr val="001F5F"/>
                </a:solidFill>
                <a:latin typeface="Roboto"/>
                <a:cs typeface="Roboto"/>
              </a:rPr>
              <a:t>младшего </a:t>
            </a:r>
            <a:r>
              <a:rPr sz="3950" i="0" spc="-40" dirty="0">
                <a:solidFill>
                  <a:srgbClr val="001F5F"/>
                </a:solidFill>
                <a:latin typeface="Roboto"/>
                <a:cs typeface="Roboto"/>
              </a:rPr>
              <a:t>дошкольного</a:t>
            </a:r>
            <a:r>
              <a:rPr sz="3950" i="0" spc="-20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spc="-20" dirty="0">
                <a:solidFill>
                  <a:srgbClr val="001F5F"/>
                </a:solidFill>
                <a:latin typeface="Roboto"/>
                <a:cs typeface="Roboto"/>
              </a:rPr>
              <a:t>возраста</a:t>
            </a:r>
            <a:r>
              <a:rPr sz="3950" i="0" spc="-10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spc="-10" dirty="0">
                <a:solidFill>
                  <a:srgbClr val="001F5F"/>
                </a:solidFill>
                <a:latin typeface="Roboto"/>
                <a:cs typeface="Roboto"/>
              </a:rPr>
              <a:t>через нетрадиционные</a:t>
            </a:r>
            <a:r>
              <a:rPr sz="3950" i="0" spc="-204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950" i="0" spc="-10" dirty="0">
                <a:solidFill>
                  <a:srgbClr val="001F5F"/>
                </a:solidFill>
                <a:latin typeface="Roboto"/>
                <a:cs typeface="Roboto"/>
              </a:rPr>
              <a:t>техники</a:t>
            </a:r>
            <a:endParaRPr sz="3950">
              <a:latin typeface="Roboto"/>
              <a:cs typeface="Roboto"/>
            </a:endParaRPr>
          </a:p>
          <a:p>
            <a:pPr marR="5080" algn="r">
              <a:lnSpc>
                <a:spcPts val="4555"/>
              </a:lnSpc>
            </a:pPr>
            <a:r>
              <a:rPr sz="3950" i="0" spc="-10" dirty="0">
                <a:solidFill>
                  <a:srgbClr val="001F5F"/>
                </a:solidFill>
                <a:latin typeface="Roboto"/>
                <a:cs typeface="Roboto"/>
              </a:rPr>
              <a:t>рисования.</a:t>
            </a:r>
            <a:endParaRPr sz="395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45689" y="5641352"/>
            <a:ext cx="5085715" cy="7848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3067050" algn="just">
              <a:lnSpc>
                <a:spcPct val="100000"/>
              </a:lnSpc>
              <a:spcBef>
                <a:spcPts val="120"/>
              </a:spcBef>
            </a:pPr>
            <a:r>
              <a:rPr sz="2500" spc="-20" dirty="0">
                <a:latin typeface="Roboto"/>
                <a:cs typeface="Roboto"/>
              </a:rPr>
              <a:t>Воспитатель: </a:t>
            </a:r>
            <a:r>
              <a:rPr sz="2500" dirty="0">
                <a:latin typeface="Roboto"/>
                <a:cs typeface="Roboto"/>
              </a:rPr>
              <a:t>Кириллова</a:t>
            </a:r>
            <a:r>
              <a:rPr sz="2500" spc="-125" dirty="0">
                <a:latin typeface="Roboto"/>
                <a:cs typeface="Roboto"/>
              </a:rPr>
              <a:t> </a:t>
            </a:r>
            <a:r>
              <a:rPr sz="2500">
                <a:latin typeface="Roboto"/>
                <a:cs typeface="Roboto"/>
              </a:rPr>
              <a:t>Екатерина</a:t>
            </a:r>
            <a:r>
              <a:rPr sz="2500" spc="-10">
                <a:latin typeface="Roboto"/>
                <a:cs typeface="Roboto"/>
              </a:rPr>
              <a:t> </a:t>
            </a:r>
            <a:r>
              <a:rPr sz="2500" spc="-10" smtClean="0">
                <a:latin typeface="Roboto"/>
                <a:cs typeface="Roboto"/>
              </a:rPr>
              <a:t>Сергеевна</a:t>
            </a:r>
            <a:endParaRPr sz="2500">
              <a:latin typeface="Roboto"/>
              <a:cs typeface="Roboto"/>
            </a:endParaRPr>
          </a:p>
        </p:txBody>
      </p:sp>
      <p:sp>
        <p:nvSpPr>
          <p:cNvPr id="4" name="object 3"/>
          <p:cNvSpPr txBox="1"/>
          <p:nvPr/>
        </p:nvSpPr>
        <p:spPr>
          <a:xfrm>
            <a:off x="685800" y="152400"/>
            <a:ext cx="8001000" cy="64376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-12700" algn="ctr">
              <a:lnSpc>
                <a:spcPct val="100000"/>
              </a:lnSpc>
              <a:spcBef>
                <a:spcPts val="120"/>
              </a:spcBef>
            </a:pPr>
            <a:r>
              <a:rPr lang="ru-RU" sz="2000" spc="-2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автономное учреждение </a:t>
            </a:r>
          </a:p>
          <a:p>
            <a:pPr marL="12700" marR="5080" indent="-12700" algn="ctr">
              <a:lnSpc>
                <a:spcPct val="100000"/>
              </a:lnSpc>
              <a:spcBef>
                <a:spcPts val="120"/>
              </a:spcBef>
            </a:pPr>
            <a:r>
              <a:rPr lang="ru-RU" sz="2000" spc="-2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«Детский сад №115 «Белочка» комбинированного вида г.Орска»</a:t>
            </a:r>
            <a:endParaRPr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0686" rIns="0" bIns="0" rtlCol="0">
            <a:spAutoFit/>
          </a:bodyPr>
          <a:lstStyle/>
          <a:p>
            <a:pPr marL="1984375">
              <a:lnSpc>
                <a:spcPct val="100000"/>
              </a:lnSpc>
              <a:spcBef>
                <a:spcPts val="100"/>
              </a:spcBef>
            </a:pPr>
            <a:r>
              <a:rPr spc="430" dirty="0">
                <a:solidFill>
                  <a:srgbClr val="FF0000"/>
                </a:solidFill>
              </a:rPr>
              <a:t>Заключение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7500">
              <a:lnSpc>
                <a:spcPct val="100000"/>
              </a:lnSpc>
              <a:spcBef>
                <a:spcPts val="100"/>
              </a:spcBef>
            </a:pPr>
            <a:r>
              <a:rPr spc="125" dirty="0"/>
              <a:t>Таким</a:t>
            </a:r>
            <a:r>
              <a:rPr spc="55" dirty="0"/>
              <a:t> образом,</a:t>
            </a:r>
            <a:r>
              <a:rPr spc="65" dirty="0"/>
              <a:t> </a:t>
            </a:r>
            <a:r>
              <a:rPr spc="204" dirty="0"/>
              <a:t>при</a:t>
            </a:r>
            <a:r>
              <a:rPr spc="95" dirty="0"/>
              <a:t> </a:t>
            </a:r>
            <a:r>
              <a:rPr spc="155" dirty="0"/>
              <a:t>обобщении</a:t>
            </a:r>
            <a:r>
              <a:rPr spc="25" dirty="0"/>
              <a:t> </a:t>
            </a:r>
            <a:r>
              <a:rPr spc="125" dirty="0"/>
              <a:t>опыта</a:t>
            </a:r>
            <a:r>
              <a:rPr spc="70" dirty="0"/>
              <a:t> </a:t>
            </a:r>
            <a:r>
              <a:rPr spc="90" dirty="0"/>
              <a:t>работы</a:t>
            </a:r>
            <a:r>
              <a:rPr spc="25" dirty="0"/>
              <a:t> </a:t>
            </a:r>
            <a:r>
              <a:rPr spc="95" dirty="0"/>
              <a:t>была </a:t>
            </a:r>
            <a:r>
              <a:rPr spc="90" dirty="0"/>
              <a:t>сделана</a:t>
            </a:r>
            <a:r>
              <a:rPr spc="30" dirty="0"/>
              <a:t> </a:t>
            </a:r>
            <a:r>
              <a:rPr spc="155" dirty="0"/>
              <a:t>попытка</a:t>
            </a:r>
            <a:r>
              <a:rPr spc="5" dirty="0"/>
              <a:t> </a:t>
            </a:r>
            <a:r>
              <a:rPr spc="195" dirty="0"/>
              <a:t>найти</a:t>
            </a:r>
            <a:r>
              <a:rPr spc="85" dirty="0"/>
              <a:t> </a:t>
            </a:r>
            <a:r>
              <a:rPr spc="105" dirty="0"/>
              <a:t>возможные</a:t>
            </a:r>
            <a:r>
              <a:rPr spc="25" dirty="0"/>
              <a:t> </a:t>
            </a:r>
            <a:r>
              <a:rPr spc="190" dirty="0"/>
              <a:t>пути</a:t>
            </a:r>
            <a:r>
              <a:rPr spc="100" dirty="0"/>
              <a:t> развития</a:t>
            </a:r>
            <a:r>
              <a:rPr spc="55" dirty="0"/>
              <a:t> </a:t>
            </a:r>
            <a:r>
              <a:rPr spc="225" dirty="0"/>
              <a:t>и </a:t>
            </a:r>
            <a:r>
              <a:rPr spc="105" dirty="0"/>
              <a:t>совершенствования</a:t>
            </a:r>
            <a:r>
              <a:rPr spc="-25" dirty="0"/>
              <a:t> </a:t>
            </a:r>
            <a:r>
              <a:rPr spc="170" dirty="0"/>
              <a:t>координации</a:t>
            </a:r>
            <a:r>
              <a:rPr spc="80" dirty="0"/>
              <a:t> </a:t>
            </a:r>
            <a:r>
              <a:rPr spc="190" dirty="0"/>
              <a:t>движений</a:t>
            </a:r>
            <a:r>
              <a:rPr spc="110" dirty="0"/>
              <a:t> </a:t>
            </a:r>
            <a:r>
              <a:rPr spc="120" dirty="0"/>
              <a:t>рук, </a:t>
            </a:r>
            <a:r>
              <a:rPr spc="110" dirty="0"/>
              <a:t>зрительно</a:t>
            </a:r>
            <a:r>
              <a:rPr spc="5" dirty="0"/>
              <a:t> </a:t>
            </a:r>
            <a:r>
              <a:rPr spc="-180" dirty="0"/>
              <a:t>-</a:t>
            </a:r>
            <a:r>
              <a:rPr spc="10" dirty="0"/>
              <a:t> </a:t>
            </a:r>
            <a:r>
              <a:rPr spc="130" dirty="0"/>
              <a:t>двигательной</a:t>
            </a:r>
            <a:r>
              <a:rPr spc="45" dirty="0"/>
              <a:t> </a:t>
            </a:r>
            <a:r>
              <a:rPr spc="170" dirty="0"/>
              <a:t>координации</a:t>
            </a:r>
            <a:r>
              <a:rPr spc="55" dirty="0"/>
              <a:t> </a:t>
            </a:r>
            <a:r>
              <a:rPr spc="275" dirty="0"/>
              <a:t>и</a:t>
            </a:r>
            <a:r>
              <a:rPr spc="60" dirty="0"/>
              <a:t> </a:t>
            </a:r>
            <a:r>
              <a:rPr spc="90" dirty="0"/>
              <a:t>развития </a:t>
            </a:r>
            <a:r>
              <a:rPr spc="135" dirty="0"/>
              <a:t>мелкой</a:t>
            </a:r>
            <a:r>
              <a:rPr spc="10" dirty="0"/>
              <a:t> </a:t>
            </a:r>
            <a:r>
              <a:rPr spc="150" dirty="0"/>
              <a:t>моторики</a:t>
            </a:r>
            <a:r>
              <a:rPr spc="40" dirty="0"/>
              <a:t> </a:t>
            </a:r>
            <a:r>
              <a:rPr spc="85" dirty="0"/>
              <a:t>в</a:t>
            </a:r>
            <a:r>
              <a:rPr spc="45" dirty="0"/>
              <a:t> </a:t>
            </a:r>
            <a:r>
              <a:rPr spc="85" dirty="0"/>
              <a:t>процессе</a:t>
            </a:r>
            <a:r>
              <a:rPr spc="45" dirty="0"/>
              <a:t> </a:t>
            </a:r>
            <a:r>
              <a:rPr spc="95" dirty="0"/>
              <a:t>изобразительной </a:t>
            </a:r>
            <a:r>
              <a:rPr spc="100" dirty="0"/>
              <a:t>деятельности,</a:t>
            </a:r>
            <a:r>
              <a:rPr spc="-15" dirty="0"/>
              <a:t> </a:t>
            </a:r>
            <a:r>
              <a:rPr dirty="0"/>
              <a:t>с</a:t>
            </a:r>
            <a:r>
              <a:rPr spc="45" dirty="0"/>
              <a:t> </a:t>
            </a:r>
            <a:r>
              <a:rPr spc="110" dirty="0"/>
              <a:t>учетом</a:t>
            </a:r>
            <a:r>
              <a:rPr spc="20" dirty="0"/>
              <a:t> </a:t>
            </a:r>
            <a:r>
              <a:rPr spc="90" dirty="0"/>
              <a:t>возрастных </a:t>
            </a:r>
            <a:r>
              <a:rPr spc="275" dirty="0"/>
              <a:t>и</a:t>
            </a:r>
            <a:r>
              <a:rPr spc="55" dirty="0"/>
              <a:t> </a:t>
            </a:r>
            <a:r>
              <a:rPr spc="170" dirty="0"/>
              <a:t>индивидуальных </a:t>
            </a:r>
            <a:r>
              <a:rPr spc="90" dirty="0"/>
              <a:t>возможностей</a:t>
            </a:r>
            <a:r>
              <a:rPr spc="5" dirty="0"/>
              <a:t> </a:t>
            </a:r>
            <a:r>
              <a:rPr spc="85" dirty="0"/>
              <a:t>детей.</a:t>
            </a:r>
          </a:p>
          <a:p>
            <a:pPr marL="12700" marR="205104" indent="393700">
              <a:lnSpc>
                <a:spcPct val="100000"/>
              </a:lnSpc>
              <a:spcBef>
                <a:spcPts val="375"/>
              </a:spcBef>
            </a:pPr>
            <a:r>
              <a:rPr dirty="0"/>
              <a:t>Из</a:t>
            </a:r>
            <a:r>
              <a:rPr spc="55" dirty="0"/>
              <a:t> </a:t>
            </a:r>
            <a:r>
              <a:rPr spc="140" dirty="0"/>
              <a:t>проведенной</a:t>
            </a:r>
            <a:r>
              <a:rPr spc="50" dirty="0"/>
              <a:t> </a:t>
            </a:r>
            <a:r>
              <a:rPr spc="90" dirty="0"/>
              <a:t>работы</a:t>
            </a:r>
            <a:r>
              <a:rPr spc="35" dirty="0"/>
              <a:t> </a:t>
            </a:r>
            <a:r>
              <a:rPr spc="150" dirty="0"/>
              <a:t>можно</a:t>
            </a:r>
            <a:r>
              <a:rPr spc="20" dirty="0"/>
              <a:t> </a:t>
            </a:r>
            <a:r>
              <a:rPr spc="75" dirty="0"/>
              <a:t>сделать</a:t>
            </a:r>
            <a:r>
              <a:rPr spc="165" dirty="0"/>
              <a:t> </a:t>
            </a:r>
            <a:r>
              <a:rPr spc="95" dirty="0"/>
              <a:t>вывод,</a:t>
            </a:r>
            <a:r>
              <a:rPr spc="-5" dirty="0"/>
              <a:t> </a:t>
            </a:r>
            <a:r>
              <a:rPr spc="80" dirty="0"/>
              <a:t>что </a:t>
            </a:r>
            <a:r>
              <a:rPr spc="110" dirty="0"/>
              <a:t>использование</a:t>
            </a:r>
            <a:r>
              <a:rPr spc="-25" dirty="0"/>
              <a:t> </a:t>
            </a:r>
            <a:r>
              <a:rPr spc="85" dirty="0"/>
              <a:t>в</a:t>
            </a:r>
            <a:r>
              <a:rPr spc="55" dirty="0"/>
              <a:t> </a:t>
            </a:r>
            <a:r>
              <a:rPr spc="100" dirty="0"/>
              <a:t>деятельности</a:t>
            </a:r>
            <a:r>
              <a:rPr spc="114" dirty="0"/>
              <a:t> </a:t>
            </a:r>
            <a:r>
              <a:rPr spc="165" dirty="0"/>
              <a:t>нетрадиционных </a:t>
            </a:r>
            <a:r>
              <a:rPr spc="110" dirty="0"/>
              <a:t>материалов,</a:t>
            </a:r>
            <a:r>
              <a:rPr spc="30" dirty="0"/>
              <a:t> </a:t>
            </a:r>
            <a:r>
              <a:rPr spc="180" dirty="0"/>
              <a:t>техник</a:t>
            </a:r>
            <a:r>
              <a:rPr spc="20" dirty="0"/>
              <a:t> </a:t>
            </a:r>
            <a:r>
              <a:rPr spc="275" dirty="0"/>
              <a:t>и</a:t>
            </a:r>
            <a:r>
              <a:rPr spc="50" dirty="0"/>
              <a:t> </a:t>
            </a:r>
            <a:r>
              <a:rPr spc="140" dirty="0"/>
              <a:t>индивидуального </a:t>
            </a:r>
            <a:r>
              <a:rPr spc="85" dirty="0"/>
              <a:t>дифференцированного</a:t>
            </a:r>
            <a:r>
              <a:rPr spc="-25" dirty="0"/>
              <a:t> </a:t>
            </a:r>
            <a:r>
              <a:rPr spc="100" dirty="0"/>
              <a:t>подхода</a:t>
            </a:r>
            <a:r>
              <a:rPr spc="130" dirty="0"/>
              <a:t> </a:t>
            </a:r>
            <a:r>
              <a:rPr spc="50" dirty="0"/>
              <a:t>способствовало </a:t>
            </a:r>
            <a:r>
              <a:rPr spc="105" dirty="0"/>
              <a:t>развитию</a:t>
            </a:r>
            <a:r>
              <a:rPr spc="45" dirty="0"/>
              <a:t> </a:t>
            </a:r>
            <a:r>
              <a:rPr spc="170" dirty="0"/>
              <a:t>у</a:t>
            </a:r>
            <a:r>
              <a:rPr spc="5" dirty="0"/>
              <a:t> </a:t>
            </a:r>
            <a:r>
              <a:rPr spc="100" dirty="0"/>
              <a:t>детей</a:t>
            </a:r>
            <a:r>
              <a:rPr spc="60" dirty="0"/>
              <a:t> </a:t>
            </a:r>
            <a:r>
              <a:rPr spc="135" dirty="0"/>
              <a:t>мелкой</a:t>
            </a:r>
            <a:r>
              <a:rPr spc="15" dirty="0"/>
              <a:t> </a:t>
            </a:r>
            <a:r>
              <a:rPr spc="150" dirty="0"/>
              <a:t>моторики</a:t>
            </a:r>
            <a:r>
              <a:rPr spc="45" dirty="0"/>
              <a:t> </a:t>
            </a:r>
            <a:r>
              <a:rPr spc="110" dirty="0"/>
              <a:t>рук.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3100049"/>
            <a:ext cx="8153400" cy="112915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79400" marR="5080" indent="-266700">
              <a:lnSpc>
                <a:spcPts val="8630"/>
              </a:lnSpc>
              <a:spcBef>
                <a:spcPts val="204"/>
              </a:spcBef>
            </a:pPr>
            <a:r>
              <a:rPr sz="6000" dirty="0">
                <a:solidFill>
                  <a:srgbClr val="006FC0"/>
                </a:solidFill>
                <a:latin typeface="Roboto"/>
                <a:cs typeface="Roboto"/>
              </a:rPr>
              <a:t>Спасибо</a:t>
            </a:r>
            <a:r>
              <a:rPr sz="6000" spc="-265" dirty="0">
                <a:solidFill>
                  <a:srgbClr val="006FC0"/>
                </a:solidFill>
                <a:latin typeface="Roboto"/>
                <a:cs typeface="Roboto"/>
              </a:rPr>
              <a:t> </a:t>
            </a:r>
            <a:r>
              <a:rPr sz="6000" spc="-45">
                <a:solidFill>
                  <a:srgbClr val="006FC0"/>
                </a:solidFill>
                <a:latin typeface="Roboto"/>
                <a:cs typeface="Roboto"/>
              </a:rPr>
              <a:t>за </a:t>
            </a:r>
            <a:r>
              <a:rPr sz="6000" spc="-10" smtClean="0">
                <a:solidFill>
                  <a:srgbClr val="006FC0"/>
                </a:solidFill>
                <a:latin typeface="Roboto"/>
                <a:cs typeface="Roboto"/>
              </a:rPr>
              <a:t>внимание</a:t>
            </a:r>
            <a:r>
              <a:rPr lang="ru-RU" sz="6000" spc="-10" dirty="0" smtClean="0">
                <a:solidFill>
                  <a:srgbClr val="006FC0"/>
                </a:solidFill>
                <a:latin typeface="Roboto"/>
                <a:cs typeface="Roboto"/>
              </a:rPr>
              <a:t>!</a:t>
            </a:r>
            <a:endParaRPr sz="6000">
              <a:latin typeface="Roboto"/>
              <a:cs typeface="Robot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470400" cy="30289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51275" y="4076700"/>
            <a:ext cx="4752975" cy="26733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24" y="278148"/>
            <a:ext cx="7059930" cy="6537046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0" marR="587375" indent="8890" algn="ctr">
              <a:lnSpc>
                <a:spcPts val="3829"/>
              </a:lnSpc>
              <a:spcBef>
                <a:spcPts val="235"/>
              </a:spcBef>
            </a:pPr>
            <a:r>
              <a:rPr sz="3200" b="1" i="1" spc="484" dirty="0">
                <a:solidFill>
                  <a:srgbClr val="FFFF00"/>
                </a:solidFill>
                <a:latin typeface="Roboto Cn"/>
                <a:cs typeface="Roboto Cn"/>
              </a:rPr>
              <a:t>Мелкая</a:t>
            </a:r>
            <a:r>
              <a:rPr sz="3200" b="1" i="1" spc="114" dirty="0">
                <a:solidFill>
                  <a:srgbClr val="FFFF00"/>
                </a:solidFill>
                <a:latin typeface="Roboto Cn"/>
                <a:cs typeface="Roboto Cn"/>
              </a:rPr>
              <a:t> </a:t>
            </a:r>
            <a:r>
              <a:rPr sz="3200" b="1" i="1" spc="650" dirty="0">
                <a:solidFill>
                  <a:srgbClr val="FFFF00"/>
                </a:solidFill>
                <a:latin typeface="Roboto Cn"/>
                <a:cs typeface="Roboto Cn"/>
              </a:rPr>
              <a:t>моторика</a:t>
            </a:r>
            <a:r>
              <a:rPr sz="3200" b="1" i="1" spc="140" dirty="0">
                <a:solidFill>
                  <a:srgbClr val="FFFF00"/>
                </a:solidFill>
                <a:latin typeface="Roboto Cn"/>
                <a:cs typeface="Roboto Cn"/>
              </a:rPr>
              <a:t> </a:t>
            </a:r>
            <a:r>
              <a:rPr sz="3200" b="1" i="1" spc="-385" dirty="0">
                <a:latin typeface="Roboto Bk"/>
                <a:cs typeface="Roboto Bk"/>
              </a:rPr>
              <a:t>-</a:t>
            </a:r>
            <a:r>
              <a:rPr sz="3200" b="1" i="1" spc="15" dirty="0">
                <a:latin typeface="Roboto Bk"/>
                <a:cs typeface="Roboto Bk"/>
              </a:rPr>
              <a:t> </a:t>
            </a:r>
            <a:r>
              <a:rPr sz="3200" b="1" i="1" spc="330" dirty="0">
                <a:latin typeface="Roboto Bk"/>
                <a:cs typeface="Roboto Bk"/>
              </a:rPr>
              <a:t>это </a:t>
            </a:r>
            <a:r>
              <a:rPr sz="3200" b="1" i="1" spc="140" dirty="0">
                <a:latin typeface="Roboto Bk"/>
                <a:cs typeface="Roboto Bk"/>
              </a:rPr>
              <a:t>двигательная</a:t>
            </a:r>
            <a:r>
              <a:rPr sz="3200" b="1" i="1" spc="-35" dirty="0">
                <a:latin typeface="Roboto Bk"/>
                <a:cs typeface="Roboto Bk"/>
              </a:rPr>
              <a:t> </a:t>
            </a:r>
            <a:r>
              <a:rPr sz="3200" b="1" i="1" spc="125" dirty="0">
                <a:latin typeface="Roboto Bk"/>
                <a:cs typeface="Roboto Bk"/>
              </a:rPr>
              <a:t>деятельность, </a:t>
            </a:r>
            <a:r>
              <a:rPr sz="3200" b="1" i="1" spc="210" dirty="0">
                <a:latin typeface="Roboto Bk"/>
                <a:cs typeface="Roboto Bk"/>
              </a:rPr>
              <a:t>которая</a:t>
            </a:r>
            <a:r>
              <a:rPr sz="3200" b="1" i="1" dirty="0">
                <a:latin typeface="Roboto Bk"/>
                <a:cs typeface="Roboto Bk"/>
              </a:rPr>
              <a:t> </a:t>
            </a:r>
            <a:r>
              <a:rPr sz="3200" b="1" i="1" spc="40" dirty="0">
                <a:latin typeface="Roboto Bk"/>
                <a:cs typeface="Roboto Bk"/>
              </a:rPr>
              <a:t>обусловлена </a:t>
            </a:r>
            <a:r>
              <a:rPr sz="3200" b="1" i="1" dirty="0">
                <a:latin typeface="Roboto Bk"/>
                <a:cs typeface="Roboto Bk"/>
              </a:rPr>
              <a:t>скоординированной</a:t>
            </a:r>
            <a:r>
              <a:rPr sz="3200" b="1" i="1" spc="665" dirty="0">
                <a:latin typeface="Roboto Bk"/>
                <a:cs typeface="Roboto Bk"/>
              </a:rPr>
              <a:t> </a:t>
            </a:r>
            <a:r>
              <a:rPr sz="3200" b="1" i="1" spc="220" dirty="0">
                <a:latin typeface="Roboto Bk"/>
                <a:cs typeface="Roboto Bk"/>
              </a:rPr>
              <a:t>работой </a:t>
            </a:r>
            <a:r>
              <a:rPr sz="3200" b="1" i="1" spc="130" dirty="0">
                <a:latin typeface="Roboto Bk"/>
                <a:cs typeface="Roboto Bk"/>
              </a:rPr>
              <a:t>мелких</a:t>
            </a:r>
            <a:r>
              <a:rPr sz="3200" b="1" i="1" spc="35" dirty="0">
                <a:latin typeface="Roboto Bk"/>
                <a:cs typeface="Roboto Bk"/>
              </a:rPr>
              <a:t> </a:t>
            </a:r>
            <a:r>
              <a:rPr sz="3200" b="1" i="1" spc="70" dirty="0">
                <a:latin typeface="Roboto Bk"/>
                <a:cs typeface="Roboto Bk"/>
              </a:rPr>
              <a:t>мышц</a:t>
            </a:r>
            <a:r>
              <a:rPr sz="3200" b="1" i="1" spc="125" dirty="0">
                <a:latin typeface="Roboto Bk"/>
                <a:cs typeface="Roboto Bk"/>
              </a:rPr>
              <a:t> </a:t>
            </a:r>
            <a:r>
              <a:rPr sz="3200" b="1" i="1" dirty="0">
                <a:latin typeface="Roboto Bk"/>
                <a:cs typeface="Roboto Bk"/>
              </a:rPr>
              <a:t>руки</a:t>
            </a:r>
            <a:r>
              <a:rPr sz="3200" b="1" i="1" spc="25" dirty="0">
                <a:latin typeface="Roboto Bk"/>
                <a:cs typeface="Roboto Bk"/>
              </a:rPr>
              <a:t> </a:t>
            </a:r>
            <a:r>
              <a:rPr sz="3200" b="1" i="1" spc="105" dirty="0">
                <a:latin typeface="Roboto Bk"/>
                <a:cs typeface="Roboto Bk"/>
              </a:rPr>
              <a:t>и</a:t>
            </a:r>
            <a:r>
              <a:rPr sz="3200" b="1" i="1" spc="140" dirty="0">
                <a:latin typeface="Roboto Bk"/>
                <a:cs typeface="Roboto Bk"/>
              </a:rPr>
              <a:t> </a:t>
            </a:r>
            <a:r>
              <a:rPr sz="3200" b="1" i="1" spc="-10" dirty="0">
                <a:latin typeface="Roboto Bk"/>
                <a:cs typeface="Roboto Bk"/>
              </a:rPr>
              <a:t>глаза.</a:t>
            </a:r>
            <a:endParaRPr sz="3200">
              <a:latin typeface="Roboto Bk"/>
              <a:cs typeface="Roboto Bk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3200">
              <a:latin typeface="Roboto Bk"/>
              <a:cs typeface="Roboto Bk"/>
            </a:endParaRPr>
          </a:p>
          <a:p>
            <a:pPr marL="12065" marR="5080" indent="8255" algn="ctr">
              <a:lnSpc>
                <a:spcPts val="3829"/>
              </a:lnSpc>
            </a:pPr>
            <a:r>
              <a:rPr sz="2800" b="1" i="1" spc="405" dirty="0">
                <a:latin typeface="Roboto Cn"/>
                <a:cs typeface="Roboto Cn"/>
              </a:rPr>
              <a:t>Цель</a:t>
            </a:r>
            <a:r>
              <a:rPr sz="2800" b="1" i="1" spc="75" dirty="0">
                <a:latin typeface="Roboto Cn"/>
                <a:cs typeface="Roboto Cn"/>
              </a:rPr>
              <a:t> </a:t>
            </a:r>
            <a:r>
              <a:rPr sz="2800" b="1" i="1" spc="555" dirty="0">
                <a:latin typeface="Roboto Cn"/>
                <a:cs typeface="Roboto Cn"/>
              </a:rPr>
              <a:t>работы</a:t>
            </a:r>
            <a:r>
              <a:rPr sz="2800" b="1" i="1" spc="555" dirty="0">
                <a:latin typeface="Roboto Bk"/>
                <a:cs typeface="Roboto Bk"/>
              </a:rPr>
              <a:t>:</a:t>
            </a:r>
            <a:r>
              <a:rPr sz="2800" b="1" i="1" spc="125" dirty="0">
                <a:latin typeface="Roboto Bk"/>
                <a:cs typeface="Roboto Bk"/>
              </a:rPr>
              <a:t> </a:t>
            </a:r>
            <a:r>
              <a:rPr sz="2800" b="1" i="1" spc="-25" dirty="0">
                <a:latin typeface="Roboto Bk"/>
                <a:cs typeface="Roboto Bk"/>
              </a:rPr>
              <a:t>создание</a:t>
            </a:r>
            <a:r>
              <a:rPr sz="2800" b="1" i="1" spc="-85" dirty="0">
                <a:latin typeface="Roboto Bk"/>
                <a:cs typeface="Roboto Bk"/>
              </a:rPr>
              <a:t> </a:t>
            </a:r>
            <a:r>
              <a:rPr sz="2800" b="1" i="1" spc="-10" dirty="0">
                <a:latin typeface="Roboto Bk"/>
                <a:cs typeface="Roboto Bk"/>
              </a:rPr>
              <a:t>условий </a:t>
            </a:r>
            <a:r>
              <a:rPr sz="2800" b="1" i="1" dirty="0">
                <a:latin typeface="Roboto Bk"/>
                <a:cs typeface="Roboto Bk"/>
              </a:rPr>
              <a:t>для</a:t>
            </a:r>
            <a:r>
              <a:rPr sz="2800" b="1" i="1" spc="-15" dirty="0">
                <a:latin typeface="Roboto Bk"/>
                <a:cs typeface="Roboto Bk"/>
              </a:rPr>
              <a:t> </a:t>
            </a:r>
            <a:r>
              <a:rPr sz="2800" b="1" i="1" spc="140" dirty="0">
                <a:latin typeface="Roboto Bk"/>
                <a:cs typeface="Roboto Bk"/>
              </a:rPr>
              <a:t>развития</a:t>
            </a:r>
            <a:r>
              <a:rPr sz="2800" b="1" i="1" spc="50" dirty="0">
                <a:latin typeface="Roboto Bk"/>
                <a:cs typeface="Roboto Bk"/>
              </a:rPr>
              <a:t> </a:t>
            </a:r>
            <a:r>
              <a:rPr sz="2800" b="1" i="1" spc="114" dirty="0">
                <a:latin typeface="Roboto Bk"/>
                <a:cs typeface="Roboto Bk"/>
              </a:rPr>
              <a:t>мелкой</a:t>
            </a:r>
            <a:r>
              <a:rPr sz="2800" b="1" i="1" spc="80" dirty="0">
                <a:latin typeface="Roboto Bk"/>
                <a:cs typeface="Roboto Bk"/>
              </a:rPr>
              <a:t> </a:t>
            </a:r>
            <a:r>
              <a:rPr sz="2800" b="1" i="1" spc="240" dirty="0">
                <a:latin typeface="Roboto Bk"/>
                <a:cs typeface="Roboto Bk"/>
              </a:rPr>
              <a:t>моторики</a:t>
            </a:r>
            <a:r>
              <a:rPr sz="2800" b="1" i="1" spc="-30" dirty="0">
                <a:latin typeface="Roboto Bk"/>
                <a:cs typeface="Roboto Bk"/>
              </a:rPr>
              <a:t> </a:t>
            </a:r>
            <a:r>
              <a:rPr sz="2800" b="1" i="1" spc="-50" dirty="0">
                <a:latin typeface="Roboto Bk"/>
                <a:cs typeface="Roboto Bk"/>
              </a:rPr>
              <a:t>у </a:t>
            </a:r>
            <a:r>
              <a:rPr sz="2800" b="1" i="1" spc="140" dirty="0">
                <a:latin typeface="Roboto Bk"/>
                <a:cs typeface="Roboto Bk"/>
              </a:rPr>
              <a:t>детей</a:t>
            </a:r>
            <a:r>
              <a:rPr sz="2800" b="1" i="1" spc="-5" dirty="0">
                <a:latin typeface="Roboto Bk"/>
                <a:cs typeface="Roboto Bk"/>
              </a:rPr>
              <a:t> </a:t>
            </a:r>
            <a:r>
              <a:rPr sz="2800" b="1" i="1" spc="95" dirty="0">
                <a:latin typeface="Roboto Bk"/>
                <a:cs typeface="Roboto Bk"/>
              </a:rPr>
              <a:t>младшего</a:t>
            </a:r>
            <a:r>
              <a:rPr sz="2800" b="1" i="1" spc="80" dirty="0">
                <a:latin typeface="Roboto Bk"/>
                <a:cs typeface="Roboto Bk"/>
              </a:rPr>
              <a:t> </a:t>
            </a:r>
            <a:r>
              <a:rPr sz="2800" b="1" i="1" spc="-10" dirty="0">
                <a:latin typeface="Roboto Bk"/>
                <a:cs typeface="Roboto Bk"/>
              </a:rPr>
              <a:t>дошкольного </a:t>
            </a:r>
            <a:r>
              <a:rPr sz="2800" b="1" i="1" spc="120" dirty="0">
                <a:latin typeface="Roboto Bk"/>
                <a:cs typeface="Roboto Bk"/>
              </a:rPr>
              <a:t>возраста</a:t>
            </a:r>
            <a:r>
              <a:rPr sz="2800" b="1" i="1" spc="-70" dirty="0">
                <a:latin typeface="Roboto Bk"/>
                <a:cs typeface="Roboto Bk"/>
              </a:rPr>
              <a:t> </a:t>
            </a:r>
            <a:r>
              <a:rPr sz="2800" b="1" i="1" spc="-35" dirty="0">
                <a:latin typeface="Roboto Bk"/>
                <a:cs typeface="Roboto Bk"/>
              </a:rPr>
              <a:t>через</a:t>
            </a:r>
            <a:r>
              <a:rPr sz="2800" b="1" i="1" spc="-55" dirty="0">
                <a:latin typeface="Roboto Bk"/>
                <a:cs typeface="Roboto Bk"/>
              </a:rPr>
              <a:t> </a:t>
            </a:r>
            <a:r>
              <a:rPr sz="2800" b="1" i="1" spc="80" dirty="0">
                <a:latin typeface="Roboto Bk"/>
                <a:cs typeface="Roboto Bk"/>
              </a:rPr>
              <a:t>нетрадиционные </a:t>
            </a:r>
            <a:r>
              <a:rPr sz="2800" b="1" i="1" spc="225" dirty="0">
                <a:latin typeface="Roboto Bk"/>
                <a:cs typeface="Roboto Bk"/>
              </a:rPr>
              <a:t>техники</a:t>
            </a:r>
            <a:r>
              <a:rPr sz="2800" b="1" i="1" spc="45" dirty="0">
                <a:latin typeface="Roboto Bk"/>
                <a:cs typeface="Roboto Bk"/>
              </a:rPr>
              <a:t> </a:t>
            </a:r>
            <a:r>
              <a:rPr sz="2800" b="1" i="1" spc="-10" dirty="0">
                <a:latin typeface="Roboto Bk"/>
                <a:cs typeface="Roboto Bk"/>
              </a:rPr>
              <a:t>рисования.</a:t>
            </a:r>
            <a:endParaRPr sz="2800">
              <a:latin typeface="Roboto Bk"/>
              <a:cs typeface="Roboto B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347324"/>
            <a:ext cx="6324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465" dirty="0"/>
              <a:t>Основные</a:t>
            </a:r>
            <a:r>
              <a:rPr sz="3600" spc="114" dirty="0"/>
              <a:t> </a:t>
            </a:r>
            <a:r>
              <a:rPr sz="3600" spc="400" dirty="0"/>
              <a:t>задачи</a:t>
            </a:r>
            <a:r>
              <a:rPr sz="3600" spc="400" dirty="0">
                <a:latin typeface="Roboto Bk"/>
                <a:cs typeface="Roboto Bk"/>
              </a:rPr>
              <a:t>:</a:t>
            </a:r>
            <a:endParaRPr sz="3600">
              <a:latin typeface="Roboto Bk"/>
              <a:cs typeface="Roboto B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0690" y="972799"/>
            <a:ext cx="7362825" cy="513025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577850" marR="1068705" indent="-565785">
              <a:lnSpc>
                <a:spcPct val="100400"/>
              </a:lnSpc>
              <a:spcBef>
                <a:spcPts val="85"/>
              </a:spcBef>
              <a:tabLst>
                <a:tab pos="577850" algn="l"/>
              </a:tabLst>
            </a:pPr>
            <a:r>
              <a:rPr sz="2800" spc="305" dirty="0">
                <a:latin typeface="Segoe UI Symbol"/>
                <a:cs typeface="Segoe UI Symbol"/>
              </a:rPr>
              <a:t>✔</a:t>
            </a:r>
            <a:r>
              <a:rPr sz="2800" dirty="0">
                <a:latin typeface="Segoe UI Symbol"/>
                <a:cs typeface="Segoe UI Symbol"/>
              </a:rPr>
              <a:t>	</a:t>
            </a:r>
            <a:r>
              <a:rPr sz="2400" spc="120" dirty="0">
                <a:latin typeface="Roboto Th"/>
                <a:cs typeface="Roboto Th"/>
              </a:rPr>
              <a:t>Развитие</a:t>
            </a:r>
            <a:r>
              <a:rPr sz="2400" spc="65" dirty="0">
                <a:latin typeface="Roboto Th"/>
                <a:cs typeface="Roboto Th"/>
              </a:rPr>
              <a:t> </a:t>
            </a:r>
            <a:r>
              <a:rPr sz="2400" spc="380" dirty="0">
                <a:latin typeface="Roboto Th"/>
                <a:cs typeface="Roboto Th"/>
              </a:rPr>
              <a:t>и</a:t>
            </a:r>
            <a:r>
              <a:rPr sz="2400" spc="35" dirty="0">
                <a:latin typeface="Roboto Th"/>
                <a:cs typeface="Roboto Th"/>
              </a:rPr>
              <a:t> </a:t>
            </a:r>
            <a:r>
              <a:rPr sz="2400" spc="215" dirty="0">
                <a:latin typeface="Roboto Th"/>
                <a:cs typeface="Roboto Th"/>
              </a:rPr>
              <a:t>укрепление</a:t>
            </a:r>
            <a:r>
              <a:rPr sz="2400" spc="120" dirty="0">
                <a:latin typeface="Roboto Th"/>
                <a:cs typeface="Roboto Th"/>
              </a:rPr>
              <a:t> </a:t>
            </a:r>
            <a:r>
              <a:rPr sz="2400" spc="175" dirty="0">
                <a:latin typeface="Roboto Th"/>
                <a:cs typeface="Roboto Th"/>
              </a:rPr>
              <a:t>мелкой </a:t>
            </a:r>
            <a:r>
              <a:rPr sz="2400" spc="185" dirty="0">
                <a:latin typeface="Roboto Th"/>
                <a:cs typeface="Roboto Th"/>
              </a:rPr>
              <a:t>моторики.</a:t>
            </a:r>
            <a:endParaRPr sz="2400">
              <a:latin typeface="Roboto Th"/>
              <a:cs typeface="Roboto Th"/>
            </a:endParaRPr>
          </a:p>
          <a:p>
            <a:pPr marL="577850" marR="924560" indent="-565785">
              <a:lnSpc>
                <a:spcPct val="100400"/>
              </a:lnSpc>
              <a:spcBef>
                <a:spcPts val="525"/>
              </a:spcBef>
              <a:tabLst>
                <a:tab pos="577850" algn="l"/>
              </a:tabLst>
            </a:pPr>
            <a:r>
              <a:rPr sz="2400" spc="305" dirty="0">
                <a:latin typeface="Segoe UI Symbol"/>
                <a:cs typeface="Segoe UI Symbol"/>
              </a:rPr>
              <a:t>✔</a:t>
            </a:r>
            <a:r>
              <a:rPr sz="2400" dirty="0">
                <a:latin typeface="Segoe UI Symbol"/>
                <a:cs typeface="Segoe UI Symbol"/>
              </a:rPr>
              <a:t>	</a:t>
            </a:r>
            <a:r>
              <a:rPr sz="2400" spc="190" dirty="0">
                <a:latin typeface="Roboto Th"/>
                <a:cs typeface="Roboto Th"/>
              </a:rPr>
              <a:t>Расширение</a:t>
            </a:r>
            <a:r>
              <a:rPr sz="2400" dirty="0">
                <a:latin typeface="Roboto Th"/>
                <a:cs typeface="Roboto Th"/>
              </a:rPr>
              <a:t> </a:t>
            </a:r>
            <a:r>
              <a:rPr sz="2400" spc="155" dirty="0">
                <a:latin typeface="Roboto Th"/>
                <a:cs typeface="Roboto Th"/>
              </a:rPr>
              <a:t>представления</a:t>
            </a:r>
            <a:r>
              <a:rPr sz="2400" spc="120" dirty="0">
                <a:latin typeface="Roboto Th"/>
                <a:cs typeface="Roboto Th"/>
              </a:rPr>
              <a:t> </a:t>
            </a:r>
            <a:r>
              <a:rPr sz="2400" spc="25" dirty="0">
                <a:latin typeface="Roboto Th"/>
                <a:cs typeface="Roboto Th"/>
              </a:rPr>
              <a:t>о </a:t>
            </a:r>
            <a:r>
              <a:rPr sz="2400" spc="145" dirty="0">
                <a:latin typeface="Roboto Th"/>
                <a:cs typeface="Roboto Th"/>
              </a:rPr>
              <a:t>многообразии</a:t>
            </a:r>
            <a:r>
              <a:rPr sz="2400" spc="35" dirty="0">
                <a:latin typeface="Roboto Th"/>
                <a:cs typeface="Roboto Th"/>
              </a:rPr>
              <a:t> </a:t>
            </a:r>
            <a:r>
              <a:rPr sz="2400" spc="229" dirty="0">
                <a:latin typeface="Roboto Th"/>
                <a:cs typeface="Roboto Th"/>
              </a:rPr>
              <a:t>нетрадиционных </a:t>
            </a:r>
            <a:r>
              <a:rPr sz="2400" spc="250" dirty="0">
                <a:latin typeface="Roboto Th"/>
                <a:cs typeface="Roboto Th"/>
              </a:rPr>
              <a:t>техник</a:t>
            </a:r>
            <a:r>
              <a:rPr sz="2400" spc="35" dirty="0">
                <a:latin typeface="Roboto Th"/>
                <a:cs typeface="Roboto Th"/>
              </a:rPr>
              <a:t> </a:t>
            </a:r>
            <a:r>
              <a:rPr sz="2400" spc="160" dirty="0">
                <a:latin typeface="Roboto Th"/>
                <a:cs typeface="Roboto Th"/>
              </a:rPr>
              <a:t>рисования.</a:t>
            </a:r>
            <a:endParaRPr sz="2400">
              <a:latin typeface="Roboto Th"/>
              <a:cs typeface="Roboto Th"/>
            </a:endParaRPr>
          </a:p>
          <a:p>
            <a:pPr marL="577850" marR="5080" indent="-565785">
              <a:lnSpc>
                <a:spcPct val="100400"/>
              </a:lnSpc>
              <a:spcBef>
                <a:spcPts val="530"/>
              </a:spcBef>
              <a:tabLst>
                <a:tab pos="577850" algn="l"/>
              </a:tabLst>
            </a:pPr>
            <a:r>
              <a:rPr sz="2400" spc="305" dirty="0">
                <a:latin typeface="Segoe UI Symbol"/>
                <a:cs typeface="Segoe UI Symbol"/>
              </a:rPr>
              <a:t>✔</a:t>
            </a:r>
            <a:r>
              <a:rPr sz="2400" dirty="0">
                <a:latin typeface="Segoe UI Symbol"/>
                <a:cs typeface="Segoe UI Symbol"/>
              </a:rPr>
              <a:t>	</a:t>
            </a:r>
            <a:r>
              <a:rPr sz="2400" spc="204" dirty="0">
                <a:latin typeface="Roboto Th"/>
                <a:cs typeface="Roboto Th"/>
              </a:rPr>
              <a:t>Обучение</a:t>
            </a:r>
            <a:r>
              <a:rPr sz="2400" spc="5" dirty="0">
                <a:latin typeface="Roboto Th"/>
                <a:cs typeface="Roboto Th"/>
              </a:rPr>
              <a:t> </a:t>
            </a:r>
            <a:r>
              <a:rPr sz="2400" spc="195" dirty="0">
                <a:latin typeface="Roboto Th"/>
                <a:cs typeface="Roboto Th"/>
              </a:rPr>
              <a:t>приёмам</a:t>
            </a:r>
            <a:r>
              <a:rPr sz="2400" spc="60" dirty="0">
                <a:latin typeface="Roboto Th"/>
                <a:cs typeface="Roboto Th"/>
              </a:rPr>
              <a:t> </a:t>
            </a:r>
            <a:r>
              <a:rPr sz="2400" spc="229" dirty="0">
                <a:latin typeface="Roboto Th"/>
                <a:cs typeface="Roboto Th"/>
              </a:rPr>
              <a:t>нетрадиционных </a:t>
            </a:r>
            <a:r>
              <a:rPr sz="2400" spc="250" dirty="0">
                <a:latin typeface="Roboto Th"/>
                <a:cs typeface="Roboto Th"/>
              </a:rPr>
              <a:t>техник</a:t>
            </a:r>
            <a:r>
              <a:rPr sz="2400" spc="35" dirty="0">
                <a:latin typeface="Roboto Th"/>
                <a:cs typeface="Roboto Th"/>
              </a:rPr>
              <a:t> </a:t>
            </a:r>
            <a:r>
              <a:rPr sz="2400" spc="160" dirty="0">
                <a:latin typeface="Roboto Th"/>
                <a:cs typeface="Roboto Th"/>
              </a:rPr>
              <a:t>рисования.</a:t>
            </a:r>
            <a:endParaRPr sz="2400">
              <a:latin typeface="Roboto Th"/>
              <a:cs typeface="Roboto Th"/>
            </a:endParaRPr>
          </a:p>
          <a:p>
            <a:pPr marL="577850" marR="216535" indent="-565785">
              <a:lnSpc>
                <a:spcPct val="100400"/>
              </a:lnSpc>
              <a:spcBef>
                <a:spcPts val="525"/>
              </a:spcBef>
              <a:tabLst>
                <a:tab pos="577850" algn="l"/>
              </a:tabLst>
            </a:pPr>
            <a:r>
              <a:rPr sz="2400" spc="305" dirty="0">
                <a:latin typeface="Segoe UI Symbol"/>
                <a:cs typeface="Segoe UI Symbol"/>
              </a:rPr>
              <a:t>✔</a:t>
            </a:r>
            <a:r>
              <a:rPr sz="2400" dirty="0">
                <a:latin typeface="Segoe UI Symbol"/>
                <a:cs typeface="Segoe UI Symbol"/>
              </a:rPr>
              <a:t>	</a:t>
            </a:r>
            <a:r>
              <a:rPr sz="2400" spc="100" dirty="0">
                <a:latin typeface="Roboto Th"/>
                <a:cs typeface="Roboto Th"/>
              </a:rPr>
              <a:t>Создание</a:t>
            </a:r>
            <a:r>
              <a:rPr sz="2400" spc="-15" dirty="0">
                <a:latin typeface="Roboto Th"/>
                <a:cs typeface="Roboto Th"/>
              </a:rPr>
              <a:t> </a:t>
            </a:r>
            <a:r>
              <a:rPr sz="2400" spc="165" dirty="0">
                <a:latin typeface="Roboto Th"/>
                <a:cs typeface="Roboto Th"/>
              </a:rPr>
              <a:t>развивающей</a:t>
            </a:r>
            <a:r>
              <a:rPr sz="2400" spc="130" dirty="0">
                <a:latin typeface="Roboto Th"/>
                <a:cs typeface="Roboto Th"/>
              </a:rPr>
              <a:t> </a:t>
            </a:r>
            <a:r>
              <a:rPr sz="2400" spc="105" dirty="0">
                <a:latin typeface="Roboto Th"/>
                <a:cs typeface="Roboto Th"/>
              </a:rPr>
              <a:t>среды</a:t>
            </a:r>
            <a:r>
              <a:rPr sz="2400" spc="75" dirty="0">
                <a:latin typeface="Roboto Th"/>
                <a:cs typeface="Roboto Th"/>
              </a:rPr>
              <a:t> </a:t>
            </a:r>
            <a:r>
              <a:rPr sz="2400" spc="90" dirty="0">
                <a:latin typeface="Roboto Th"/>
                <a:cs typeface="Roboto Th"/>
              </a:rPr>
              <a:t>для </a:t>
            </a:r>
            <a:r>
              <a:rPr sz="2400" spc="160" dirty="0">
                <a:latin typeface="Roboto Th"/>
                <a:cs typeface="Roboto Th"/>
              </a:rPr>
              <a:t>самовыражения</a:t>
            </a:r>
            <a:r>
              <a:rPr sz="2400" spc="25" dirty="0">
                <a:latin typeface="Roboto Th"/>
                <a:cs typeface="Roboto Th"/>
              </a:rPr>
              <a:t> </a:t>
            </a:r>
            <a:r>
              <a:rPr sz="2400" spc="145" dirty="0">
                <a:latin typeface="Roboto Th"/>
                <a:cs typeface="Roboto Th"/>
              </a:rPr>
              <a:t>детей</a:t>
            </a:r>
            <a:r>
              <a:rPr sz="2400" spc="50" dirty="0">
                <a:latin typeface="Roboto Th"/>
                <a:cs typeface="Roboto Th"/>
              </a:rPr>
              <a:t> </a:t>
            </a:r>
            <a:r>
              <a:rPr sz="2400" spc="120" dirty="0">
                <a:latin typeface="Roboto Th"/>
                <a:cs typeface="Roboto Th"/>
              </a:rPr>
              <a:t>в</a:t>
            </a:r>
            <a:r>
              <a:rPr sz="2400" spc="95" dirty="0">
                <a:latin typeface="Roboto Th"/>
                <a:cs typeface="Roboto Th"/>
              </a:rPr>
              <a:t> </a:t>
            </a:r>
            <a:r>
              <a:rPr sz="2400" spc="130" dirty="0">
                <a:latin typeface="Roboto Th"/>
                <a:cs typeface="Roboto Th"/>
              </a:rPr>
              <a:t>творческой </a:t>
            </a:r>
            <a:r>
              <a:rPr sz="2400" spc="125" dirty="0">
                <a:latin typeface="Roboto Th"/>
                <a:cs typeface="Roboto Th"/>
              </a:rPr>
              <a:t>деятельности.</a:t>
            </a:r>
            <a:endParaRPr sz="2400">
              <a:latin typeface="Roboto Th"/>
              <a:cs typeface="Roboto Th"/>
            </a:endParaRPr>
          </a:p>
          <a:p>
            <a:pPr marL="577850" marR="290195" indent="-565785">
              <a:lnSpc>
                <a:spcPct val="100400"/>
              </a:lnSpc>
              <a:spcBef>
                <a:spcPts val="525"/>
              </a:spcBef>
              <a:tabLst>
                <a:tab pos="577850" algn="l"/>
              </a:tabLst>
            </a:pPr>
            <a:r>
              <a:rPr sz="2400" spc="305" dirty="0">
                <a:latin typeface="Segoe UI Symbol"/>
                <a:cs typeface="Segoe UI Symbol"/>
              </a:rPr>
              <a:t>✔</a:t>
            </a:r>
            <a:r>
              <a:rPr sz="2400" dirty="0">
                <a:latin typeface="Segoe UI Symbol"/>
                <a:cs typeface="Segoe UI Symbol"/>
              </a:rPr>
              <a:t>	</a:t>
            </a:r>
            <a:r>
              <a:rPr sz="2400" spc="145" dirty="0">
                <a:latin typeface="Roboto Th"/>
                <a:cs typeface="Roboto Th"/>
              </a:rPr>
              <a:t>Подведение</a:t>
            </a:r>
            <a:r>
              <a:rPr sz="2400" spc="-15" dirty="0">
                <a:latin typeface="Roboto Th"/>
                <a:cs typeface="Roboto Th"/>
              </a:rPr>
              <a:t> </a:t>
            </a:r>
            <a:r>
              <a:rPr sz="2400" spc="145" dirty="0">
                <a:latin typeface="Roboto Th"/>
                <a:cs typeface="Roboto Th"/>
              </a:rPr>
              <a:t>детей</a:t>
            </a:r>
            <a:r>
              <a:rPr sz="2400" spc="150" dirty="0">
                <a:latin typeface="Roboto Th"/>
                <a:cs typeface="Roboto Th"/>
              </a:rPr>
              <a:t> </a:t>
            </a:r>
            <a:r>
              <a:rPr sz="2400" spc="285" dirty="0">
                <a:latin typeface="Roboto Th"/>
                <a:cs typeface="Roboto Th"/>
              </a:rPr>
              <a:t>к</a:t>
            </a:r>
            <a:r>
              <a:rPr sz="2400" spc="35" dirty="0">
                <a:latin typeface="Roboto Th"/>
                <a:cs typeface="Roboto Th"/>
              </a:rPr>
              <a:t> </a:t>
            </a:r>
            <a:r>
              <a:rPr sz="2400" spc="105" dirty="0">
                <a:latin typeface="Roboto Th"/>
                <a:cs typeface="Roboto Th"/>
              </a:rPr>
              <a:t>созданию </a:t>
            </a:r>
            <a:r>
              <a:rPr sz="2400" spc="145" dirty="0">
                <a:latin typeface="Roboto Th"/>
                <a:cs typeface="Roboto Th"/>
              </a:rPr>
              <a:t>выразительного</a:t>
            </a:r>
            <a:r>
              <a:rPr sz="2400" spc="15" dirty="0">
                <a:latin typeface="Roboto Th"/>
                <a:cs typeface="Roboto Th"/>
              </a:rPr>
              <a:t> </a:t>
            </a:r>
            <a:r>
              <a:rPr sz="2400" spc="50" dirty="0">
                <a:latin typeface="Roboto Th"/>
                <a:cs typeface="Roboto Th"/>
              </a:rPr>
              <a:t>образа</a:t>
            </a:r>
            <a:r>
              <a:rPr sz="2400" spc="105" dirty="0">
                <a:latin typeface="Roboto Th"/>
                <a:cs typeface="Roboto Th"/>
              </a:rPr>
              <a:t> </a:t>
            </a:r>
            <a:r>
              <a:rPr sz="2400" spc="265" dirty="0">
                <a:latin typeface="Roboto Th"/>
                <a:cs typeface="Roboto Th"/>
              </a:rPr>
              <a:t>при </a:t>
            </a:r>
            <a:r>
              <a:rPr sz="2400" spc="195" dirty="0">
                <a:latin typeface="Roboto Th"/>
                <a:cs typeface="Roboto Th"/>
              </a:rPr>
              <a:t>изображении</a:t>
            </a:r>
            <a:r>
              <a:rPr sz="2400" spc="15" dirty="0">
                <a:latin typeface="Roboto Th"/>
                <a:cs typeface="Roboto Th"/>
              </a:rPr>
              <a:t> </a:t>
            </a:r>
            <a:r>
              <a:rPr sz="2400" spc="130" dirty="0">
                <a:latin typeface="Roboto Th"/>
                <a:cs typeface="Roboto Th"/>
              </a:rPr>
              <a:t>предметов</a:t>
            </a:r>
            <a:r>
              <a:rPr sz="2400" spc="45" dirty="0">
                <a:latin typeface="Roboto Th"/>
                <a:cs typeface="Roboto Th"/>
              </a:rPr>
              <a:t> </a:t>
            </a:r>
            <a:r>
              <a:rPr sz="2400" spc="380" dirty="0">
                <a:latin typeface="Roboto Th"/>
                <a:cs typeface="Roboto Th"/>
              </a:rPr>
              <a:t>и</a:t>
            </a:r>
            <a:r>
              <a:rPr sz="2400" spc="125" dirty="0">
                <a:latin typeface="Roboto Th"/>
                <a:cs typeface="Roboto Th"/>
              </a:rPr>
              <a:t> </a:t>
            </a:r>
            <a:r>
              <a:rPr sz="2400" spc="215" dirty="0">
                <a:latin typeface="Roboto Th"/>
                <a:cs typeface="Roboto Th"/>
              </a:rPr>
              <a:t>явлений</a:t>
            </a:r>
            <a:endParaRPr sz="2400">
              <a:latin typeface="Roboto Th"/>
              <a:cs typeface="Roboto T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1" y="157500"/>
            <a:ext cx="7010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805" dirty="0"/>
              <a:t>Методы</a:t>
            </a:r>
            <a:r>
              <a:rPr sz="4400" spc="160" dirty="0"/>
              <a:t> </a:t>
            </a:r>
            <a:r>
              <a:rPr sz="4400" spc="775" dirty="0"/>
              <a:t>и</a:t>
            </a:r>
            <a:r>
              <a:rPr sz="4400" spc="170" dirty="0"/>
              <a:t> </a:t>
            </a:r>
            <a:r>
              <a:rPr sz="4400" spc="655" dirty="0"/>
              <a:t>приёмы: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12099" y="806747"/>
            <a:ext cx="6997065" cy="4765279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65125">
              <a:lnSpc>
                <a:spcPct val="100000"/>
              </a:lnSpc>
              <a:spcBef>
                <a:spcPts val="520"/>
              </a:spcBef>
            </a:pPr>
            <a:r>
              <a:rPr sz="2400" b="1" i="1" spc="425" dirty="0">
                <a:latin typeface="Roboto Cn"/>
                <a:cs typeface="Roboto Cn"/>
              </a:rPr>
              <a:t>Тактильное</a:t>
            </a:r>
            <a:r>
              <a:rPr sz="2400" b="1" i="1" spc="15" dirty="0">
                <a:latin typeface="Roboto Cn"/>
                <a:cs typeface="Roboto Cn"/>
              </a:rPr>
              <a:t> </a:t>
            </a:r>
            <a:r>
              <a:rPr sz="2400" b="1" i="1" spc="295" dirty="0">
                <a:latin typeface="Roboto Cn"/>
                <a:cs typeface="Roboto Cn"/>
              </a:rPr>
              <a:t>рисование:</a:t>
            </a:r>
            <a:endParaRPr sz="2400">
              <a:latin typeface="Roboto Cn"/>
              <a:cs typeface="Roboto Cn"/>
            </a:endParaRPr>
          </a:p>
          <a:p>
            <a:pPr marL="365125" marR="1523365" indent="-352425">
              <a:lnSpc>
                <a:spcPts val="3379"/>
              </a:lnSpc>
              <a:spcBef>
                <a:spcPts val="114"/>
              </a:spcBef>
              <a:buChar char="•"/>
              <a:tabLst>
                <a:tab pos="365125" algn="l"/>
              </a:tabLst>
            </a:pPr>
            <a:r>
              <a:rPr sz="2400" b="1" i="1" spc="315" dirty="0">
                <a:latin typeface="Roboto Cn"/>
                <a:cs typeface="Roboto Cn"/>
              </a:rPr>
              <a:t>Рисование</a:t>
            </a:r>
            <a:r>
              <a:rPr sz="2400" b="1" i="1" spc="-5" dirty="0">
                <a:latin typeface="Roboto Cn"/>
                <a:cs typeface="Roboto Cn"/>
              </a:rPr>
              <a:t> </a:t>
            </a:r>
            <a:r>
              <a:rPr sz="2400" b="1" i="1" spc="390" dirty="0">
                <a:latin typeface="Roboto Cn"/>
                <a:cs typeface="Roboto Cn"/>
              </a:rPr>
              <a:t>пальчиком</a:t>
            </a:r>
            <a:r>
              <a:rPr sz="2400" b="1" i="1" spc="5" dirty="0">
                <a:latin typeface="Roboto Cn"/>
                <a:cs typeface="Roboto Cn"/>
              </a:rPr>
              <a:t> </a:t>
            </a:r>
            <a:r>
              <a:rPr sz="2400" b="1" i="1" dirty="0">
                <a:latin typeface="Roboto Cn"/>
                <a:cs typeface="Roboto Cn"/>
              </a:rPr>
              <a:t>-</a:t>
            </a:r>
            <a:r>
              <a:rPr sz="2400" b="1" i="1" spc="150" dirty="0">
                <a:latin typeface="Roboto Cn"/>
                <a:cs typeface="Roboto Cn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ребёнок </a:t>
            </a:r>
            <a:r>
              <a:rPr sz="2400" b="1" i="1" spc="125" dirty="0">
                <a:latin typeface="Roboto Bk"/>
                <a:cs typeface="Roboto Bk"/>
              </a:rPr>
              <a:t>опускает</a:t>
            </a:r>
            <a:r>
              <a:rPr sz="2400" b="1" i="1" spc="-4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в</a:t>
            </a:r>
            <a:r>
              <a:rPr sz="2400" b="1" i="1" spc="40" dirty="0">
                <a:latin typeface="Roboto Bk"/>
                <a:cs typeface="Roboto Bk"/>
              </a:rPr>
              <a:t> </a:t>
            </a:r>
            <a:r>
              <a:rPr sz="2400" b="1" i="1" spc="60" dirty="0">
                <a:latin typeface="Roboto Bk"/>
                <a:cs typeface="Roboto Bk"/>
              </a:rPr>
              <a:t>гуашь</a:t>
            </a:r>
            <a:r>
              <a:rPr sz="2400" b="1" i="1" spc="-30" dirty="0">
                <a:latin typeface="Roboto Bk"/>
                <a:cs typeface="Roboto Bk"/>
              </a:rPr>
              <a:t> </a:t>
            </a:r>
            <a:r>
              <a:rPr sz="2400" b="1" i="1" spc="65" dirty="0">
                <a:latin typeface="Roboto Bk"/>
                <a:cs typeface="Roboto Bk"/>
              </a:rPr>
              <a:t>пальчик</a:t>
            </a:r>
            <a:r>
              <a:rPr sz="2400" b="1" i="1" dirty="0">
                <a:latin typeface="Roboto Bk"/>
                <a:cs typeface="Roboto Bk"/>
              </a:rPr>
              <a:t> </a:t>
            </a:r>
            <a:r>
              <a:rPr sz="2400" b="1" i="1" spc="30" dirty="0">
                <a:latin typeface="Roboto Bk"/>
                <a:cs typeface="Roboto Bk"/>
              </a:rPr>
              <a:t>и </a:t>
            </a:r>
            <a:r>
              <a:rPr sz="2400" b="1" i="1" spc="195" dirty="0">
                <a:latin typeface="Roboto Bk"/>
                <a:cs typeface="Roboto Bk"/>
              </a:rPr>
              <a:t>наносит</a:t>
            </a:r>
            <a:r>
              <a:rPr sz="2400" b="1" i="1" spc="-35" dirty="0">
                <a:latin typeface="Roboto Bk"/>
                <a:cs typeface="Roboto Bk"/>
              </a:rPr>
              <a:t> </a:t>
            </a:r>
            <a:r>
              <a:rPr sz="2400" b="1" i="1" spc="170" dirty="0">
                <a:latin typeface="Roboto Bk"/>
                <a:cs typeface="Roboto Bk"/>
              </a:rPr>
              <a:t>точки,</a:t>
            </a:r>
            <a:r>
              <a:rPr sz="2400" b="1" i="1" spc="35" dirty="0">
                <a:latin typeface="Roboto Bk"/>
                <a:cs typeface="Roboto Bk"/>
              </a:rPr>
              <a:t> </a:t>
            </a:r>
            <a:r>
              <a:rPr sz="2400" b="1" i="1" spc="140" dirty="0">
                <a:latin typeface="Roboto Bk"/>
                <a:cs typeface="Roboto Bk"/>
              </a:rPr>
              <a:t>пятнышки</a:t>
            </a:r>
            <a:endParaRPr sz="2400">
              <a:latin typeface="Roboto Bk"/>
              <a:cs typeface="Roboto Bk"/>
            </a:endParaRPr>
          </a:p>
          <a:p>
            <a:pPr marL="365125">
              <a:lnSpc>
                <a:spcPct val="100000"/>
              </a:lnSpc>
              <a:spcBef>
                <a:spcPts val="290"/>
              </a:spcBef>
            </a:pPr>
            <a:r>
              <a:rPr sz="2400" b="1" i="1" spc="130" dirty="0">
                <a:latin typeface="Roboto Bk"/>
                <a:cs typeface="Roboto Bk"/>
              </a:rPr>
              <a:t>на</a:t>
            </a:r>
            <a:r>
              <a:rPr sz="2400" b="1" i="1" dirty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бумагу.</a:t>
            </a:r>
            <a:endParaRPr sz="2400">
              <a:latin typeface="Roboto Bk"/>
              <a:cs typeface="Roboto Bk"/>
            </a:endParaRPr>
          </a:p>
          <a:p>
            <a:pPr marL="364490" indent="-351790">
              <a:lnSpc>
                <a:spcPct val="100000"/>
              </a:lnSpc>
              <a:spcBef>
                <a:spcPts val="495"/>
              </a:spcBef>
              <a:buChar char="•"/>
              <a:tabLst>
                <a:tab pos="364490" algn="l"/>
              </a:tabLst>
            </a:pPr>
            <a:r>
              <a:rPr sz="2400" b="1" i="1" spc="315" dirty="0">
                <a:latin typeface="Roboto Cn"/>
                <a:cs typeface="Roboto Cn"/>
              </a:rPr>
              <a:t>Рисование</a:t>
            </a:r>
            <a:r>
              <a:rPr sz="2400" b="1" i="1" spc="-5" dirty="0">
                <a:latin typeface="Roboto Cn"/>
                <a:cs typeface="Roboto Cn"/>
              </a:rPr>
              <a:t> </a:t>
            </a:r>
            <a:r>
              <a:rPr sz="2400" b="1" i="1" spc="345" dirty="0">
                <a:latin typeface="Roboto Cn"/>
                <a:cs typeface="Roboto Cn"/>
              </a:rPr>
              <a:t>ладошкой</a:t>
            </a:r>
            <a:r>
              <a:rPr sz="2400" b="1" i="1" spc="65" dirty="0">
                <a:latin typeface="Roboto Cn"/>
                <a:cs typeface="Roboto Cn"/>
              </a:rPr>
              <a:t> </a:t>
            </a:r>
            <a:r>
              <a:rPr sz="2400" b="1" i="1" dirty="0">
                <a:latin typeface="Roboto Cn"/>
                <a:cs typeface="Roboto Cn"/>
              </a:rPr>
              <a:t>-</a:t>
            </a:r>
            <a:r>
              <a:rPr sz="2400" b="1" i="1" spc="150" dirty="0">
                <a:latin typeface="Roboto Cn"/>
                <a:cs typeface="Roboto Cn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ребёнок</a:t>
            </a:r>
            <a:endParaRPr sz="2400">
              <a:latin typeface="Roboto Bk"/>
              <a:cs typeface="Roboto Bk"/>
            </a:endParaRPr>
          </a:p>
          <a:p>
            <a:pPr marL="365125" marR="5080">
              <a:lnSpc>
                <a:spcPct val="117200"/>
              </a:lnSpc>
            </a:pPr>
            <a:r>
              <a:rPr sz="2400" b="1" i="1" spc="125" dirty="0">
                <a:latin typeface="Roboto Bk"/>
                <a:cs typeface="Roboto Bk"/>
              </a:rPr>
              <a:t>опускает</a:t>
            </a:r>
            <a:r>
              <a:rPr sz="2400" b="1" i="1" spc="-1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ладошку</a:t>
            </a:r>
            <a:r>
              <a:rPr sz="2400" b="1" i="1" spc="2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в</a:t>
            </a:r>
            <a:r>
              <a:rPr sz="2400" b="1" i="1" spc="75" dirty="0">
                <a:latin typeface="Roboto Bk"/>
                <a:cs typeface="Roboto Bk"/>
              </a:rPr>
              <a:t> </a:t>
            </a:r>
            <a:r>
              <a:rPr sz="2400" b="1" i="1" spc="60" dirty="0">
                <a:latin typeface="Roboto Bk"/>
                <a:cs typeface="Roboto Bk"/>
              </a:rPr>
              <a:t>гуашь</a:t>
            </a:r>
            <a:r>
              <a:rPr sz="2400" b="1" i="1" dirty="0">
                <a:latin typeface="Roboto Bk"/>
                <a:cs typeface="Roboto Bk"/>
              </a:rPr>
              <a:t> (всю</a:t>
            </a:r>
            <a:r>
              <a:rPr sz="2400" b="1" i="1" spc="65" dirty="0">
                <a:latin typeface="Roboto Bk"/>
                <a:cs typeface="Roboto Bk"/>
              </a:rPr>
              <a:t> </a:t>
            </a:r>
            <a:r>
              <a:rPr sz="2400" b="1" i="1" spc="135" dirty="0">
                <a:latin typeface="Roboto Bk"/>
                <a:cs typeface="Roboto Bk"/>
              </a:rPr>
              <a:t>кисть)</a:t>
            </a:r>
            <a:r>
              <a:rPr sz="2400" b="1" i="1" spc="10" dirty="0">
                <a:latin typeface="Roboto Bk"/>
                <a:cs typeface="Roboto Bk"/>
              </a:rPr>
              <a:t> </a:t>
            </a:r>
            <a:r>
              <a:rPr sz="2400" b="1" i="1" spc="95" dirty="0">
                <a:latin typeface="Roboto Bk"/>
                <a:cs typeface="Roboto Bk"/>
              </a:rPr>
              <a:t>или </a:t>
            </a:r>
            <a:r>
              <a:rPr sz="2400" b="1" i="1" spc="120" dirty="0">
                <a:latin typeface="Roboto Bk"/>
                <a:cs typeface="Roboto Bk"/>
              </a:rPr>
              <a:t>окрашивает</a:t>
            </a:r>
            <a:r>
              <a:rPr sz="2400" b="1" i="1" spc="-10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её</a:t>
            </a:r>
            <a:r>
              <a:rPr sz="2400" b="1" i="1" spc="-2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с</a:t>
            </a:r>
            <a:r>
              <a:rPr sz="2400" b="1" i="1" spc="-25" dirty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помощью</a:t>
            </a:r>
            <a:endParaRPr sz="2400">
              <a:latin typeface="Roboto Bk"/>
              <a:cs typeface="Roboto Bk"/>
            </a:endParaRPr>
          </a:p>
          <a:p>
            <a:pPr marL="365125">
              <a:lnSpc>
                <a:spcPct val="100000"/>
              </a:lnSpc>
              <a:spcBef>
                <a:spcPts val="495"/>
              </a:spcBef>
            </a:pPr>
            <a:r>
              <a:rPr sz="2400" b="1" i="1" spc="210" dirty="0">
                <a:latin typeface="Roboto Bk"/>
                <a:cs typeface="Roboto Bk"/>
              </a:rPr>
              <a:t>кисти</a:t>
            </a:r>
            <a:r>
              <a:rPr sz="2400" b="1" i="1" spc="-35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и</a:t>
            </a:r>
            <a:r>
              <a:rPr sz="2400" b="1" i="1" spc="75" dirty="0">
                <a:latin typeface="Roboto Bk"/>
                <a:cs typeface="Roboto Bk"/>
              </a:rPr>
              <a:t> </a:t>
            </a:r>
            <a:r>
              <a:rPr sz="2400" b="1" i="1" spc="130" dirty="0">
                <a:latin typeface="Roboto Bk"/>
                <a:cs typeface="Roboto Bk"/>
              </a:rPr>
              <a:t>делает</a:t>
            </a:r>
            <a:r>
              <a:rPr sz="2400" b="1" i="1" spc="50" dirty="0">
                <a:latin typeface="Roboto Bk"/>
                <a:cs typeface="Roboto Bk"/>
              </a:rPr>
              <a:t> </a:t>
            </a:r>
            <a:r>
              <a:rPr sz="2400" b="1" i="1" spc="220">
                <a:latin typeface="Roboto Bk"/>
                <a:cs typeface="Roboto Bk"/>
              </a:rPr>
              <a:t>отпечаток</a:t>
            </a:r>
            <a:r>
              <a:rPr sz="2400" b="1" i="1" spc="35">
                <a:latin typeface="Roboto Bk"/>
                <a:cs typeface="Roboto Bk"/>
              </a:rPr>
              <a:t> </a:t>
            </a:r>
            <a:r>
              <a:rPr sz="2400" b="1" i="1" spc="130" smtClean="0">
                <a:latin typeface="Roboto Bk"/>
                <a:cs typeface="Roboto Bk"/>
              </a:rPr>
              <a:t>на</a:t>
            </a:r>
            <a:endParaRPr lang="ru-RU" sz="2400" b="1" i="1" spc="130" dirty="0" smtClean="0">
              <a:latin typeface="Roboto Bk"/>
              <a:cs typeface="Roboto Bk"/>
            </a:endParaRPr>
          </a:p>
          <a:p>
            <a:pPr marL="365125">
              <a:lnSpc>
                <a:spcPct val="100000"/>
              </a:lnSpc>
              <a:spcBef>
                <a:spcPts val="495"/>
              </a:spcBef>
            </a:pPr>
            <a:r>
              <a:rPr sz="2400" b="1" i="1" spc="10" smtClean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бумаге.</a:t>
            </a:r>
            <a:endParaRPr sz="2400">
              <a:latin typeface="Roboto Bk"/>
              <a:cs typeface="Roboto Bk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72200" y="4419600"/>
            <a:ext cx="2620961" cy="17970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838200"/>
            <a:ext cx="1887536" cy="24669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6053138" y="1447800"/>
            <a:ext cx="3090862" cy="5045074"/>
            <a:chOff x="5757862" y="1557337"/>
            <a:chExt cx="3090862" cy="5045074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37337" y="2776537"/>
              <a:ext cx="2016125" cy="175101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7862" y="1557337"/>
              <a:ext cx="2447924" cy="122396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77062" y="4529137"/>
              <a:ext cx="1871662" cy="2073274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381000" y="381000"/>
            <a:ext cx="6788801" cy="4516621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419100" marR="321310" indent="-419100">
              <a:lnSpc>
                <a:spcPts val="2850"/>
              </a:lnSpc>
              <a:spcBef>
                <a:spcPts val="220"/>
              </a:spcBef>
            </a:pPr>
            <a:r>
              <a:rPr sz="2400" b="1" i="1" spc="315" dirty="0">
                <a:latin typeface="Roboto Cn"/>
                <a:cs typeface="Roboto Cn"/>
              </a:rPr>
              <a:t>Использование</a:t>
            </a:r>
            <a:r>
              <a:rPr sz="2400" b="1" i="1" spc="120" dirty="0">
                <a:latin typeface="Roboto Cn"/>
                <a:cs typeface="Roboto Cn"/>
              </a:rPr>
              <a:t> </a:t>
            </a:r>
            <a:r>
              <a:rPr sz="2400" b="1" i="1" spc="390" dirty="0">
                <a:latin typeface="Roboto Cn"/>
                <a:cs typeface="Roboto Cn"/>
              </a:rPr>
              <a:t>дополнительных </a:t>
            </a:r>
            <a:r>
              <a:rPr sz="2400" b="1" i="1" spc="325" dirty="0">
                <a:latin typeface="Roboto Cn"/>
                <a:cs typeface="Roboto Cn"/>
              </a:rPr>
              <a:t>средств</a:t>
            </a:r>
            <a:r>
              <a:rPr sz="2400" b="1" i="1" spc="90" dirty="0">
                <a:latin typeface="Roboto Cn"/>
                <a:cs typeface="Roboto Cn"/>
              </a:rPr>
              <a:t> </a:t>
            </a:r>
            <a:r>
              <a:rPr sz="2400" b="1" i="1" spc="405" dirty="0">
                <a:latin typeface="Roboto Cn"/>
                <a:cs typeface="Roboto Cn"/>
              </a:rPr>
              <a:t>выразительности:</a:t>
            </a:r>
            <a:endParaRPr sz="2400">
              <a:latin typeface="Roboto Cn"/>
              <a:cs typeface="Roboto Cn"/>
            </a:endParaRPr>
          </a:p>
          <a:p>
            <a:pPr marL="365125" marR="282575" indent="-352425">
              <a:spcBef>
                <a:spcPts val="2420"/>
              </a:spcBef>
              <a:buChar char="•"/>
              <a:tabLst>
                <a:tab pos="365125" algn="l"/>
              </a:tabLst>
            </a:pPr>
            <a:r>
              <a:rPr sz="2000" b="1" i="1" spc="625" dirty="0">
                <a:latin typeface="Roboto Cn"/>
                <a:cs typeface="Roboto Cn"/>
              </a:rPr>
              <a:t>Оттиск</a:t>
            </a:r>
            <a:r>
              <a:rPr sz="2000" b="1" i="1" spc="90" dirty="0">
                <a:latin typeface="Roboto Cn"/>
                <a:cs typeface="Roboto Cn"/>
              </a:rPr>
              <a:t> </a:t>
            </a:r>
            <a:r>
              <a:rPr sz="2000" b="1" i="1" spc="490" dirty="0">
                <a:latin typeface="Roboto Cn"/>
                <a:cs typeface="Roboto Cn"/>
              </a:rPr>
              <a:t>печатками</a:t>
            </a:r>
            <a:r>
              <a:rPr sz="2000" b="1" i="1" spc="60" dirty="0">
                <a:latin typeface="Roboto Cn"/>
                <a:cs typeface="Roboto Cn"/>
              </a:rPr>
              <a:t> </a:t>
            </a:r>
            <a:r>
              <a:rPr sz="2000" b="1" i="1" spc="245" dirty="0">
                <a:latin typeface="Roboto Cn"/>
                <a:cs typeface="Roboto Cn"/>
              </a:rPr>
              <a:t>из</a:t>
            </a:r>
            <a:r>
              <a:rPr sz="2000" b="1" i="1" spc="120" dirty="0">
                <a:latin typeface="Roboto Cn"/>
                <a:cs typeface="Roboto Cn"/>
              </a:rPr>
              <a:t> </a:t>
            </a:r>
            <a:r>
              <a:rPr sz="2000" b="1" i="1" spc="320">
                <a:latin typeface="Roboto Cn"/>
                <a:cs typeface="Roboto Cn"/>
              </a:rPr>
              <a:t>пробки</a:t>
            </a:r>
            <a:r>
              <a:rPr sz="2000" b="1" i="1" spc="65">
                <a:latin typeface="Roboto Cn"/>
                <a:cs typeface="Roboto Cn"/>
              </a:rPr>
              <a:t> </a:t>
            </a:r>
            <a:r>
              <a:rPr sz="2000" b="1" i="1" spc="409" smtClean="0">
                <a:latin typeface="Roboto Cn"/>
                <a:cs typeface="Roboto Cn"/>
              </a:rPr>
              <a:t>или </a:t>
            </a:r>
            <a:r>
              <a:rPr sz="2000" b="1" i="1" spc="490">
                <a:latin typeface="Roboto Cn"/>
                <a:cs typeface="Roboto Cn"/>
              </a:rPr>
              <a:t>ластика</a:t>
            </a:r>
            <a:r>
              <a:rPr sz="2000" b="1" i="1" spc="85">
                <a:latin typeface="Roboto Cn"/>
                <a:cs typeface="Roboto Cn"/>
              </a:rPr>
              <a:t> </a:t>
            </a:r>
            <a:r>
              <a:rPr sz="2000" b="1" i="1" spc="-50" smtClean="0">
                <a:latin typeface="Roboto Cn"/>
                <a:cs typeface="Roboto Cn"/>
              </a:rPr>
              <a:t>–</a:t>
            </a:r>
            <a:r>
              <a:rPr lang="ru-RU" sz="2000" b="1" i="1" spc="-50" dirty="0">
                <a:latin typeface="Roboto Cn"/>
                <a:cs typeface="Roboto Cn"/>
              </a:rPr>
              <a:t> </a:t>
            </a:r>
            <a:r>
              <a:rPr lang="ru-RU" sz="2000" b="1" i="1" spc="-50" dirty="0" smtClean="0">
                <a:latin typeface="Roboto Cn"/>
                <a:cs typeface="Roboto Cn"/>
              </a:rPr>
              <a:t> </a:t>
            </a:r>
            <a:r>
              <a:rPr sz="2000" b="1" i="1" smtClean="0">
                <a:latin typeface="Roboto Bk"/>
                <a:cs typeface="Roboto Bk"/>
              </a:rPr>
              <a:t>ребёнок</a:t>
            </a:r>
            <a:r>
              <a:rPr sz="2000" b="1" i="1" spc="75" smtClean="0">
                <a:latin typeface="Roboto Bk"/>
                <a:cs typeface="Roboto Bk"/>
              </a:rPr>
              <a:t> </a:t>
            </a:r>
            <a:r>
              <a:rPr sz="2000" b="1" i="1" spc="200">
                <a:latin typeface="Roboto Bk"/>
                <a:cs typeface="Roboto Bk"/>
              </a:rPr>
              <a:t>прижимает</a:t>
            </a:r>
            <a:r>
              <a:rPr sz="2000" b="1" i="1" spc="60">
                <a:latin typeface="Roboto Bk"/>
                <a:cs typeface="Roboto Bk"/>
              </a:rPr>
              <a:t> </a:t>
            </a:r>
            <a:r>
              <a:rPr sz="2000" b="1" i="1" spc="-10" smtClean="0">
                <a:latin typeface="Roboto Bk"/>
                <a:cs typeface="Roboto Bk"/>
              </a:rPr>
              <a:t>пробку</a:t>
            </a:r>
            <a:r>
              <a:rPr lang="ru-RU" sz="2000" b="1" i="1" spc="-10" dirty="0">
                <a:latin typeface="Roboto Bk"/>
                <a:cs typeface="Roboto Bk"/>
              </a:rPr>
              <a:t> </a:t>
            </a:r>
            <a:r>
              <a:rPr sz="2000" b="1" i="1" smtClean="0">
                <a:latin typeface="Roboto Bk"/>
                <a:cs typeface="Roboto Bk"/>
              </a:rPr>
              <a:t>к</a:t>
            </a:r>
            <a:r>
              <a:rPr sz="2000" b="1" i="1" spc="-75" smtClean="0">
                <a:latin typeface="Roboto Bk"/>
                <a:cs typeface="Roboto Bk"/>
              </a:rPr>
              <a:t> </a:t>
            </a:r>
            <a:r>
              <a:rPr sz="2000" b="1" i="1" spc="140" dirty="0">
                <a:latin typeface="Roboto Bk"/>
                <a:cs typeface="Roboto Bk"/>
              </a:rPr>
              <a:t>штемпельной</a:t>
            </a:r>
            <a:r>
              <a:rPr sz="2000" b="1" i="1" spc="-25" dirty="0">
                <a:latin typeface="Roboto Bk"/>
                <a:cs typeface="Roboto Bk"/>
              </a:rPr>
              <a:t> </a:t>
            </a:r>
            <a:r>
              <a:rPr sz="2000" b="1" i="1" dirty="0">
                <a:latin typeface="Roboto Bk"/>
                <a:cs typeface="Roboto Bk"/>
              </a:rPr>
              <a:t>подушке</a:t>
            </a:r>
            <a:r>
              <a:rPr sz="2000" b="1" i="1" spc="-5" dirty="0">
                <a:latin typeface="Roboto Bk"/>
                <a:cs typeface="Roboto Bk"/>
              </a:rPr>
              <a:t> </a:t>
            </a:r>
            <a:r>
              <a:rPr sz="2000" b="1" i="1" dirty="0">
                <a:latin typeface="Roboto Bk"/>
                <a:cs typeface="Roboto Bk"/>
              </a:rPr>
              <a:t>с </a:t>
            </a:r>
            <a:r>
              <a:rPr sz="2000" b="1" i="1" spc="-10" dirty="0">
                <a:latin typeface="Roboto Bk"/>
                <a:cs typeface="Roboto Bk"/>
              </a:rPr>
              <a:t>краской </a:t>
            </a:r>
            <a:r>
              <a:rPr sz="2000" b="1" i="1" spc="80" dirty="0">
                <a:latin typeface="Roboto Bk"/>
                <a:cs typeface="Roboto Bk"/>
              </a:rPr>
              <a:t>и</a:t>
            </a:r>
            <a:r>
              <a:rPr sz="2000" b="1" i="1" spc="-35" dirty="0">
                <a:latin typeface="Roboto Bk"/>
                <a:cs typeface="Roboto Bk"/>
              </a:rPr>
              <a:t> </a:t>
            </a:r>
            <a:r>
              <a:rPr sz="2000" b="1" i="1" spc="195" dirty="0">
                <a:latin typeface="Roboto Bk"/>
                <a:cs typeface="Roboto Bk"/>
              </a:rPr>
              <a:t>наносит</a:t>
            </a:r>
            <a:r>
              <a:rPr sz="2000" b="1" i="1" spc="65" dirty="0">
                <a:latin typeface="Roboto Bk"/>
                <a:cs typeface="Roboto Bk"/>
              </a:rPr>
              <a:t> </a:t>
            </a:r>
            <a:r>
              <a:rPr sz="2000" b="1" i="1" spc="310" dirty="0">
                <a:latin typeface="Roboto Bk"/>
                <a:cs typeface="Roboto Bk"/>
              </a:rPr>
              <a:t>оттиск</a:t>
            </a:r>
            <a:r>
              <a:rPr sz="2000" b="1" i="1" spc="-25" dirty="0">
                <a:latin typeface="Roboto Bk"/>
                <a:cs typeface="Roboto Bk"/>
              </a:rPr>
              <a:t> </a:t>
            </a:r>
            <a:r>
              <a:rPr sz="2000" b="1" i="1" spc="130" dirty="0">
                <a:latin typeface="Roboto Bk"/>
                <a:cs typeface="Roboto Bk"/>
              </a:rPr>
              <a:t>на</a:t>
            </a:r>
            <a:r>
              <a:rPr sz="2000" b="1" i="1" spc="110" dirty="0">
                <a:latin typeface="Roboto Bk"/>
                <a:cs typeface="Roboto Bk"/>
              </a:rPr>
              <a:t> </a:t>
            </a:r>
            <a:r>
              <a:rPr sz="2000" b="1" i="1" spc="-10" dirty="0">
                <a:latin typeface="Roboto Bk"/>
                <a:cs typeface="Roboto Bk"/>
              </a:rPr>
              <a:t>бумагу.</a:t>
            </a:r>
            <a:endParaRPr sz="2000">
              <a:latin typeface="Roboto Bk"/>
              <a:cs typeface="Roboto Bk"/>
            </a:endParaRPr>
          </a:p>
          <a:p>
            <a:pPr marL="22225" marR="706755" indent="-9525">
              <a:spcBef>
                <a:spcPts val="120"/>
              </a:spcBef>
              <a:buChar char="•"/>
              <a:tabLst>
                <a:tab pos="22225" algn="l"/>
                <a:tab pos="364490" algn="l"/>
              </a:tabLst>
            </a:pPr>
            <a:r>
              <a:rPr sz="2000" b="1" i="1" spc="335" dirty="0">
                <a:latin typeface="Roboto Cn"/>
                <a:cs typeface="Roboto Cn"/>
              </a:rPr>
              <a:t>	Кляксография</a:t>
            </a:r>
            <a:r>
              <a:rPr sz="2000" b="1" i="1" spc="95" dirty="0">
                <a:latin typeface="Roboto Cn"/>
                <a:cs typeface="Roboto Cn"/>
              </a:rPr>
              <a:t> </a:t>
            </a:r>
            <a:r>
              <a:rPr sz="2000" b="1" i="1" spc="360" dirty="0">
                <a:latin typeface="Roboto Cn"/>
                <a:cs typeface="Roboto Cn"/>
              </a:rPr>
              <a:t>обычная</a:t>
            </a:r>
            <a:r>
              <a:rPr sz="2000" b="1" i="1" spc="125" dirty="0">
                <a:latin typeface="Roboto Cn"/>
                <a:cs typeface="Roboto Cn"/>
              </a:rPr>
              <a:t> </a:t>
            </a:r>
            <a:r>
              <a:rPr sz="2000" b="1" i="1" spc="-290">
                <a:latin typeface="Roboto Bk"/>
                <a:cs typeface="Roboto Bk"/>
              </a:rPr>
              <a:t>-</a:t>
            </a:r>
            <a:r>
              <a:rPr sz="2000" b="1" i="1" spc="-30">
                <a:latin typeface="Roboto Bk"/>
                <a:cs typeface="Roboto Bk"/>
              </a:rPr>
              <a:t> </a:t>
            </a:r>
            <a:r>
              <a:rPr lang="ru-RU" sz="2000" b="1" i="1" spc="-30" dirty="0" smtClean="0">
                <a:latin typeface="Roboto Bk"/>
                <a:cs typeface="Roboto Bk"/>
              </a:rPr>
              <a:t> </a:t>
            </a:r>
            <a:r>
              <a:rPr sz="2000" b="1" i="1" spc="-10" smtClean="0">
                <a:latin typeface="Roboto Bk"/>
                <a:cs typeface="Roboto Bk"/>
              </a:rPr>
              <a:t>ребёнок </a:t>
            </a:r>
            <a:r>
              <a:rPr sz="2000" b="1" i="1" spc="55" dirty="0">
                <a:latin typeface="Roboto Bk"/>
                <a:cs typeface="Roboto Bk"/>
              </a:rPr>
              <a:t>зачерпывает</a:t>
            </a:r>
            <a:r>
              <a:rPr sz="2000" b="1" i="1" dirty="0">
                <a:latin typeface="Roboto Bk"/>
                <a:cs typeface="Roboto Bk"/>
              </a:rPr>
              <a:t> </a:t>
            </a:r>
            <a:r>
              <a:rPr sz="2000" b="1" i="1" spc="60" dirty="0">
                <a:latin typeface="Roboto Bk"/>
                <a:cs typeface="Roboto Bk"/>
              </a:rPr>
              <a:t>гуашь</a:t>
            </a:r>
            <a:r>
              <a:rPr sz="2000" b="1" i="1" spc="-10" dirty="0">
                <a:latin typeface="Roboto Bk"/>
                <a:cs typeface="Roboto Bk"/>
              </a:rPr>
              <a:t> </a:t>
            </a:r>
            <a:r>
              <a:rPr sz="2000" b="1" i="1" spc="100" dirty="0">
                <a:latin typeface="Roboto Bk"/>
                <a:cs typeface="Roboto Bk"/>
              </a:rPr>
              <a:t>пластиковой </a:t>
            </a:r>
            <a:r>
              <a:rPr sz="2000" b="1" i="1" spc="110" dirty="0">
                <a:latin typeface="Roboto Bk"/>
                <a:cs typeface="Roboto Bk"/>
              </a:rPr>
              <a:t>ложкой</a:t>
            </a:r>
            <a:r>
              <a:rPr sz="2000" b="1" i="1" spc="-55" dirty="0">
                <a:latin typeface="Roboto Bk"/>
                <a:cs typeface="Roboto Bk"/>
              </a:rPr>
              <a:t> </a:t>
            </a:r>
            <a:r>
              <a:rPr sz="2000" b="1" i="1" spc="80" dirty="0">
                <a:latin typeface="Roboto Bk"/>
                <a:cs typeface="Roboto Bk"/>
              </a:rPr>
              <a:t>и</a:t>
            </a:r>
            <a:r>
              <a:rPr sz="2000" b="1" i="1" spc="75" dirty="0">
                <a:latin typeface="Roboto Bk"/>
                <a:cs typeface="Roboto Bk"/>
              </a:rPr>
              <a:t> </a:t>
            </a:r>
            <a:r>
              <a:rPr sz="2000" b="1" i="1" spc="80" dirty="0">
                <a:latin typeface="Roboto Bk"/>
                <a:cs typeface="Roboto Bk"/>
              </a:rPr>
              <a:t>выливает</a:t>
            </a:r>
            <a:r>
              <a:rPr sz="2000" b="1" i="1" spc="-10" dirty="0">
                <a:latin typeface="Roboto Bk"/>
                <a:cs typeface="Roboto Bk"/>
              </a:rPr>
              <a:t> </a:t>
            </a:r>
            <a:r>
              <a:rPr sz="2000" b="1" i="1" spc="130" dirty="0">
                <a:latin typeface="Roboto Bk"/>
                <a:cs typeface="Roboto Bk"/>
              </a:rPr>
              <a:t>на</a:t>
            </a:r>
            <a:r>
              <a:rPr sz="2000" b="1" i="1" spc="114" dirty="0">
                <a:latin typeface="Roboto Bk"/>
                <a:cs typeface="Roboto Bk"/>
              </a:rPr>
              <a:t> </a:t>
            </a:r>
            <a:r>
              <a:rPr sz="2000" b="1" i="1" spc="-10" dirty="0">
                <a:latin typeface="Roboto Bk"/>
                <a:cs typeface="Roboto Bk"/>
              </a:rPr>
              <a:t>бумагу.</a:t>
            </a:r>
            <a:endParaRPr sz="2000">
              <a:latin typeface="Roboto Bk"/>
              <a:cs typeface="Roboto Bk"/>
            </a:endParaRPr>
          </a:p>
          <a:p>
            <a:pPr marL="365125" marR="5080" indent="-352425">
              <a:lnSpc>
                <a:spcPct val="99800"/>
              </a:lnSpc>
              <a:spcBef>
                <a:spcPts val="295"/>
              </a:spcBef>
              <a:buChar char="•"/>
              <a:tabLst>
                <a:tab pos="365125" algn="l"/>
              </a:tabLst>
            </a:pPr>
            <a:r>
              <a:rPr sz="2000" b="1" i="1" spc="325" dirty="0">
                <a:latin typeface="Roboto Cn"/>
                <a:cs typeface="Roboto Cn"/>
              </a:rPr>
              <a:t>«Кляксография</a:t>
            </a:r>
            <a:r>
              <a:rPr sz="2000" b="1" i="1" spc="25" dirty="0">
                <a:latin typeface="Roboto Cn"/>
                <a:cs typeface="Roboto Cn"/>
              </a:rPr>
              <a:t> </a:t>
            </a:r>
            <a:r>
              <a:rPr sz="2000" b="1" i="1" spc="390" dirty="0">
                <a:latin typeface="Roboto Cn"/>
                <a:cs typeface="Roboto Cn"/>
              </a:rPr>
              <a:t>трубочкой»</a:t>
            </a:r>
            <a:r>
              <a:rPr sz="2000" b="1" i="1" spc="20" dirty="0">
                <a:latin typeface="Roboto Cn"/>
                <a:cs typeface="Roboto Cn"/>
              </a:rPr>
              <a:t> </a:t>
            </a:r>
            <a:r>
              <a:rPr sz="2000" b="1" i="1" dirty="0">
                <a:latin typeface="Roboto Cn"/>
                <a:cs typeface="Roboto Cn"/>
              </a:rPr>
              <a:t>-</a:t>
            </a:r>
            <a:r>
              <a:rPr sz="2000" b="1" i="1" spc="160" dirty="0">
                <a:latin typeface="Roboto Cn"/>
                <a:cs typeface="Roboto Cn"/>
              </a:rPr>
              <a:t> </a:t>
            </a:r>
            <a:r>
              <a:rPr sz="2000" b="1" i="1" spc="-10" dirty="0">
                <a:latin typeface="Roboto Bk"/>
                <a:cs typeface="Roboto Bk"/>
              </a:rPr>
              <a:t>ребёнок </a:t>
            </a:r>
            <a:r>
              <a:rPr sz="2000" b="1" i="1" dirty="0">
                <a:latin typeface="Roboto Bk"/>
                <a:cs typeface="Roboto Bk"/>
              </a:rPr>
              <a:t>за</a:t>
            </a:r>
            <a:r>
              <a:rPr sz="2000" b="1" i="1" spc="-50" dirty="0">
                <a:latin typeface="Roboto Bk"/>
                <a:cs typeface="Roboto Bk"/>
              </a:rPr>
              <a:t> </a:t>
            </a:r>
            <a:r>
              <a:rPr sz="2000" b="1" i="1" spc="80" dirty="0">
                <a:latin typeface="Roboto Bk"/>
                <a:cs typeface="Roboto Bk"/>
              </a:rPr>
              <a:t>черпывает</a:t>
            </a:r>
            <a:r>
              <a:rPr sz="2000" b="1" i="1" spc="10" dirty="0">
                <a:latin typeface="Roboto Bk"/>
                <a:cs typeface="Roboto Bk"/>
              </a:rPr>
              <a:t> </a:t>
            </a:r>
            <a:r>
              <a:rPr sz="2000" b="1" i="1" spc="110" dirty="0">
                <a:latin typeface="Roboto Bk"/>
                <a:cs typeface="Roboto Bk"/>
              </a:rPr>
              <a:t>пластиковой</a:t>
            </a:r>
            <a:r>
              <a:rPr sz="2000" b="1" i="1" spc="25" dirty="0">
                <a:latin typeface="Roboto Bk"/>
                <a:cs typeface="Roboto Bk"/>
              </a:rPr>
              <a:t> </a:t>
            </a:r>
            <a:r>
              <a:rPr sz="2000" b="1" i="1" spc="100" dirty="0">
                <a:latin typeface="Roboto Bk"/>
                <a:cs typeface="Roboto Bk"/>
              </a:rPr>
              <a:t>ложкой </a:t>
            </a:r>
            <a:r>
              <a:rPr sz="2000" b="1" i="1" spc="-10" dirty="0">
                <a:latin typeface="Roboto Bk"/>
                <a:cs typeface="Roboto Bk"/>
              </a:rPr>
              <a:t>краску,</a:t>
            </a:r>
            <a:r>
              <a:rPr sz="2000" b="1" i="1" spc="-35" dirty="0">
                <a:latin typeface="Roboto Bk"/>
                <a:cs typeface="Roboto Bk"/>
              </a:rPr>
              <a:t> </a:t>
            </a:r>
            <a:r>
              <a:rPr sz="2000" b="1" i="1" spc="80" dirty="0">
                <a:latin typeface="Roboto Bk"/>
                <a:cs typeface="Roboto Bk"/>
              </a:rPr>
              <a:t>выливает</a:t>
            </a:r>
            <a:r>
              <a:rPr sz="2000" b="1" i="1" spc="-55" dirty="0">
                <a:latin typeface="Roboto Bk"/>
                <a:cs typeface="Roboto Bk"/>
              </a:rPr>
              <a:t> </a:t>
            </a:r>
            <a:r>
              <a:rPr sz="2000" b="1" i="1" dirty="0">
                <a:latin typeface="Roboto Bk"/>
                <a:cs typeface="Roboto Bk"/>
              </a:rPr>
              <a:t>её </a:t>
            </a:r>
            <a:r>
              <a:rPr sz="2000" b="1" i="1" spc="130" dirty="0">
                <a:latin typeface="Roboto Bk"/>
                <a:cs typeface="Roboto Bk"/>
              </a:rPr>
              <a:t>на</a:t>
            </a:r>
            <a:r>
              <a:rPr sz="2000" b="1" i="1" spc="-35" dirty="0">
                <a:latin typeface="Roboto Bk"/>
                <a:cs typeface="Roboto Bk"/>
              </a:rPr>
              <a:t> </a:t>
            </a:r>
            <a:r>
              <a:rPr sz="2000" b="1" i="1" spc="160" dirty="0">
                <a:latin typeface="Roboto Bk"/>
                <a:cs typeface="Roboto Bk"/>
              </a:rPr>
              <a:t>лист,</a:t>
            </a:r>
            <a:r>
              <a:rPr sz="2000" b="1" i="1" spc="35" dirty="0">
                <a:latin typeface="Roboto Bk"/>
                <a:cs typeface="Roboto Bk"/>
              </a:rPr>
              <a:t> </a:t>
            </a:r>
            <a:r>
              <a:rPr sz="2000" b="1" i="1" spc="-10" dirty="0">
                <a:latin typeface="Roboto Bk"/>
                <a:cs typeface="Roboto Bk"/>
              </a:rPr>
              <a:t>делая </a:t>
            </a:r>
            <a:r>
              <a:rPr sz="2000" b="1" i="1" dirty="0">
                <a:latin typeface="Roboto Bk"/>
                <a:cs typeface="Roboto Bk"/>
              </a:rPr>
              <a:t>небольшое</a:t>
            </a:r>
            <a:r>
              <a:rPr sz="2000" b="1" i="1" spc="150" dirty="0">
                <a:latin typeface="Roboto Bk"/>
                <a:cs typeface="Roboto Bk"/>
              </a:rPr>
              <a:t> </a:t>
            </a:r>
            <a:r>
              <a:rPr sz="2000" b="1" i="1" spc="235" dirty="0">
                <a:latin typeface="Roboto Bk"/>
                <a:cs typeface="Roboto Bk"/>
              </a:rPr>
              <a:t>пятно</a:t>
            </a:r>
            <a:r>
              <a:rPr sz="2000" b="1" i="1" spc="140" dirty="0">
                <a:latin typeface="Roboto Bk"/>
                <a:cs typeface="Roboto Bk"/>
              </a:rPr>
              <a:t> </a:t>
            </a:r>
            <a:r>
              <a:rPr sz="2000" b="1" i="1" dirty="0">
                <a:latin typeface="Roboto Bk"/>
                <a:cs typeface="Roboto Bk"/>
              </a:rPr>
              <a:t>(капельку)</a:t>
            </a:r>
            <a:r>
              <a:rPr sz="2000" b="1" i="1" spc="70" dirty="0">
                <a:latin typeface="Roboto Bk"/>
                <a:cs typeface="Roboto Bk"/>
              </a:rPr>
              <a:t> </a:t>
            </a:r>
            <a:r>
              <a:rPr sz="2000" b="1" i="1" spc="80">
                <a:latin typeface="Roboto Bk"/>
                <a:cs typeface="Roboto Bk"/>
              </a:rPr>
              <a:t>и</a:t>
            </a:r>
            <a:r>
              <a:rPr sz="2000" b="1" i="1" spc="200">
                <a:latin typeface="Roboto Bk"/>
                <a:cs typeface="Roboto Bk"/>
              </a:rPr>
              <a:t> </a:t>
            </a:r>
            <a:r>
              <a:rPr sz="2000" b="1" i="1" spc="114" smtClean="0">
                <a:latin typeface="Roboto Bk"/>
                <a:cs typeface="Roboto Bk"/>
              </a:rPr>
              <a:t>дует</a:t>
            </a:r>
            <a:r>
              <a:rPr lang="ru-RU" sz="2000" b="1" i="1" spc="114" dirty="0">
                <a:latin typeface="Roboto Bk"/>
                <a:cs typeface="Roboto Bk"/>
              </a:rPr>
              <a:t> </a:t>
            </a:r>
            <a:r>
              <a:rPr sz="2000" b="1" i="1" smtClean="0">
                <a:latin typeface="Roboto Bk"/>
                <a:cs typeface="Roboto Bk"/>
              </a:rPr>
              <a:t>из</a:t>
            </a:r>
            <a:r>
              <a:rPr sz="2000" b="1" i="1" spc="-120" smtClean="0">
                <a:latin typeface="Roboto Bk"/>
                <a:cs typeface="Roboto Bk"/>
              </a:rPr>
              <a:t> </a:t>
            </a:r>
            <a:r>
              <a:rPr sz="2000" b="1" i="1" spc="105" dirty="0">
                <a:latin typeface="Roboto Bk"/>
                <a:cs typeface="Roboto Bk"/>
              </a:rPr>
              <a:t>трубочки.</a:t>
            </a:r>
            <a:endParaRPr sz="2000">
              <a:latin typeface="Roboto Bk"/>
              <a:cs typeface="Roboto B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1800" y="533400"/>
            <a:ext cx="1871661" cy="18319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81800" y="2667000"/>
            <a:ext cx="1727200" cy="18351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7000" y="4648200"/>
            <a:ext cx="2517774" cy="1804986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457200" y="533400"/>
            <a:ext cx="6699250" cy="4582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5125" marR="270510" indent="-352425">
              <a:lnSpc>
                <a:spcPct val="100299"/>
              </a:lnSpc>
              <a:spcBef>
                <a:spcPts val="90"/>
              </a:spcBef>
              <a:buChar char="•"/>
              <a:tabLst>
                <a:tab pos="365125" algn="l"/>
              </a:tabLst>
            </a:pPr>
            <a:r>
              <a:rPr sz="2400" b="1" i="1" spc="570" dirty="0">
                <a:latin typeface="Roboto Cn"/>
                <a:cs typeface="Roboto Cn"/>
              </a:rPr>
              <a:t>«Оттиск</a:t>
            </a:r>
            <a:r>
              <a:rPr sz="2400" b="1" i="1" spc="55" dirty="0">
                <a:latin typeface="Roboto Cn"/>
                <a:cs typeface="Roboto Cn"/>
              </a:rPr>
              <a:t> </a:t>
            </a:r>
            <a:r>
              <a:rPr sz="2400" b="1" i="1" spc="525" dirty="0">
                <a:latin typeface="Roboto Cn"/>
                <a:cs typeface="Roboto Cn"/>
              </a:rPr>
              <a:t>смятой</a:t>
            </a:r>
            <a:r>
              <a:rPr sz="2400" b="1" i="1" spc="65" dirty="0">
                <a:latin typeface="Roboto Cn"/>
                <a:cs typeface="Roboto Cn"/>
              </a:rPr>
              <a:t> </a:t>
            </a:r>
            <a:r>
              <a:rPr sz="2400" b="1" i="1" spc="360" dirty="0">
                <a:latin typeface="Roboto Cn"/>
                <a:cs typeface="Roboto Cn"/>
              </a:rPr>
              <a:t>бумагой»</a:t>
            </a:r>
            <a:r>
              <a:rPr sz="2400" b="1" i="1" spc="250" dirty="0">
                <a:latin typeface="Roboto Cn"/>
                <a:cs typeface="Roboto Cn"/>
              </a:rPr>
              <a:t> </a:t>
            </a:r>
            <a:r>
              <a:rPr sz="2400" b="1" i="1" spc="-290" dirty="0">
                <a:latin typeface="Roboto Bk"/>
                <a:cs typeface="Roboto Bk"/>
              </a:rPr>
              <a:t>-</a:t>
            </a:r>
            <a:r>
              <a:rPr sz="2400" b="1" i="1" spc="-35" dirty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ребенок </a:t>
            </a:r>
            <a:r>
              <a:rPr sz="2400" b="1" i="1" spc="200" dirty="0">
                <a:latin typeface="Roboto Bk"/>
                <a:cs typeface="Roboto Bk"/>
              </a:rPr>
              <a:t>прижимает</a:t>
            </a:r>
            <a:r>
              <a:rPr sz="2400" b="1" i="1" spc="10" dirty="0">
                <a:latin typeface="Roboto Bk"/>
                <a:cs typeface="Roboto Bk"/>
              </a:rPr>
              <a:t> </a:t>
            </a:r>
            <a:r>
              <a:rPr sz="2400" b="1" i="1" spc="204" dirty="0">
                <a:latin typeface="Roboto Bk"/>
                <a:cs typeface="Roboto Bk"/>
              </a:rPr>
              <a:t>смятую</a:t>
            </a:r>
            <a:r>
              <a:rPr sz="2400" b="1" i="1" spc="-5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бумагу</a:t>
            </a:r>
            <a:r>
              <a:rPr sz="2400" b="1" i="1" spc="60" dirty="0">
                <a:latin typeface="Roboto Bk"/>
                <a:cs typeface="Roboto Bk"/>
              </a:rPr>
              <a:t> </a:t>
            </a:r>
            <a:r>
              <a:rPr sz="2400" b="1" i="1" spc="-50" dirty="0">
                <a:latin typeface="Roboto Bk"/>
                <a:cs typeface="Roboto Bk"/>
              </a:rPr>
              <a:t>к </a:t>
            </a:r>
            <a:r>
              <a:rPr sz="2400" b="1" i="1" spc="140" dirty="0">
                <a:latin typeface="Roboto Bk"/>
                <a:cs typeface="Roboto Bk"/>
              </a:rPr>
              <a:t>штемпельной</a:t>
            </a:r>
            <a:r>
              <a:rPr sz="2400" b="1" i="1" spc="-4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подушке</a:t>
            </a:r>
            <a:r>
              <a:rPr sz="2400" b="1" i="1" spc="-3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с</a:t>
            </a:r>
            <a:r>
              <a:rPr sz="2400" b="1" i="1" spc="-20" dirty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краской</a:t>
            </a:r>
            <a:endParaRPr sz="2400">
              <a:latin typeface="Roboto Bk"/>
              <a:cs typeface="Roboto Bk"/>
            </a:endParaRPr>
          </a:p>
          <a:p>
            <a:pPr marL="365125">
              <a:lnSpc>
                <a:spcPts val="2850"/>
              </a:lnSpc>
            </a:pPr>
            <a:r>
              <a:rPr sz="2400" b="1" i="1" spc="80" dirty="0">
                <a:latin typeface="Roboto Bk"/>
                <a:cs typeface="Roboto Bk"/>
              </a:rPr>
              <a:t>и</a:t>
            </a:r>
            <a:r>
              <a:rPr sz="2400" b="1" i="1" spc="-35" dirty="0">
                <a:latin typeface="Roboto Bk"/>
                <a:cs typeface="Roboto Bk"/>
              </a:rPr>
              <a:t> </a:t>
            </a:r>
            <a:r>
              <a:rPr sz="2400" b="1" i="1" spc="195" dirty="0">
                <a:latin typeface="Roboto Bk"/>
                <a:cs typeface="Roboto Bk"/>
              </a:rPr>
              <a:t>наносит</a:t>
            </a:r>
            <a:r>
              <a:rPr sz="2400" b="1" i="1" spc="65" dirty="0">
                <a:latin typeface="Roboto Bk"/>
                <a:cs typeface="Roboto Bk"/>
              </a:rPr>
              <a:t> </a:t>
            </a:r>
            <a:r>
              <a:rPr sz="2400" b="1" i="1" spc="310" dirty="0">
                <a:latin typeface="Roboto Bk"/>
                <a:cs typeface="Roboto Bk"/>
              </a:rPr>
              <a:t>оттиск</a:t>
            </a:r>
            <a:r>
              <a:rPr sz="2400" b="1" i="1" spc="-25" dirty="0">
                <a:latin typeface="Roboto Bk"/>
                <a:cs typeface="Roboto Bk"/>
              </a:rPr>
              <a:t> </a:t>
            </a:r>
            <a:r>
              <a:rPr sz="2400" b="1" i="1" spc="130" dirty="0">
                <a:latin typeface="Roboto Bk"/>
                <a:cs typeface="Roboto Bk"/>
              </a:rPr>
              <a:t>на</a:t>
            </a:r>
            <a:r>
              <a:rPr sz="2400" b="1" i="1" spc="110" dirty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бумагу.</a:t>
            </a:r>
            <a:endParaRPr sz="2400">
              <a:latin typeface="Roboto Bk"/>
              <a:cs typeface="Roboto Bk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400">
              <a:latin typeface="Roboto Bk"/>
              <a:cs typeface="Roboto Bk"/>
            </a:endParaRPr>
          </a:p>
          <a:p>
            <a:pPr marL="365125" marR="5080" indent="-352425">
              <a:lnSpc>
                <a:spcPct val="99800"/>
              </a:lnSpc>
              <a:buChar char="•"/>
              <a:tabLst>
                <a:tab pos="365125" algn="l"/>
              </a:tabLst>
            </a:pPr>
            <a:r>
              <a:rPr sz="2400" b="1" i="1" spc="335" dirty="0">
                <a:latin typeface="Roboto Cn"/>
                <a:cs typeface="Roboto Cn"/>
              </a:rPr>
              <a:t>«Точечный</a:t>
            </a:r>
            <a:r>
              <a:rPr sz="2400" b="1" i="1" spc="30" dirty="0">
                <a:latin typeface="Roboto Cn"/>
                <a:cs typeface="Roboto Cn"/>
              </a:rPr>
              <a:t> </a:t>
            </a:r>
            <a:r>
              <a:rPr sz="2400" b="1" i="1" spc="310" dirty="0">
                <a:latin typeface="Roboto Cn"/>
                <a:cs typeface="Roboto Cn"/>
              </a:rPr>
              <a:t>рисунок»</a:t>
            </a:r>
            <a:r>
              <a:rPr sz="2400" b="1" i="1" spc="45" dirty="0">
                <a:latin typeface="Roboto Cn"/>
                <a:cs typeface="Roboto Cn"/>
              </a:rPr>
              <a:t> </a:t>
            </a:r>
            <a:r>
              <a:rPr sz="2400" b="1" i="1" dirty="0">
                <a:latin typeface="Roboto Cn"/>
                <a:cs typeface="Roboto Cn"/>
              </a:rPr>
              <a:t>-</a:t>
            </a:r>
            <a:r>
              <a:rPr sz="2400" b="1" i="1" spc="110" dirty="0">
                <a:latin typeface="Roboto Cn"/>
                <a:cs typeface="Roboto Cn"/>
              </a:rPr>
              <a:t> </a:t>
            </a:r>
            <a:r>
              <a:rPr sz="2400" b="1" i="1" spc="170" dirty="0">
                <a:latin typeface="Roboto Bk"/>
                <a:cs typeface="Roboto Bk"/>
              </a:rPr>
              <a:t>можно</a:t>
            </a:r>
            <a:r>
              <a:rPr sz="2400" b="1" i="1" spc="-85" dirty="0">
                <a:latin typeface="Roboto Bk"/>
                <a:cs typeface="Roboto Bk"/>
              </a:rPr>
              <a:t> </a:t>
            </a:r>
            <a:r>
              <a:rPr sz="2400" b="1" i="1" spc="95" dirty="0">
                <a:latin typeface="Roboto Bk"/>
                <a:cs typeface="Roboto Bk"/>
              </a:rPr>
              <a:t>взять </a:t>
            </a:r>
            <a:r>
              <a:rPr sz="2400" b="1" i="1" spc="105" dirty="0">
                <a:latin typeface="Roboto Bk"/>
                <a:cs typeface="Roboto Bk"/>
              </a:rPr>
              <a:t>фломастер,</a:t>
            </a:r>
            <a:r>
              <a:rPr sz="2400" b="1" i="1" spc="8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карандаш,</a:t>
            </a:r>
            <a:r>
              <a:rPr sz="2400" b="1" i="1" spc="165" dirty="0">
                <a:latin typeface="Roboto Bk"/>
                <a:cs typeface="Roboto Bk"/>
              </a:rPr>
              <a:t> </a:t>
            </a:r>
            <a:r>
              <a:rPr sz="2400" b="1" i="1" spc="195" dirty="0">
                <a:latin typeface="Roboto Bk"/>
                <a:cs typeface="Roboto Bk"/>
              </a:rPr>
              <a:t>поставить</a:t>
            </a:r>
            <a:r>
              <a:rPr sz="2400" b="1" i="1" spc="235" dirty="0">
                <a:latin typeface="Roboto Bk"/>
                <a:cs typeface="Roboto Bk"/>
              </a:rPr>
              <a:t> </a:t>
            </a:r>
            <a:r>
              <a:rPr sz="2400" b="1" i="1" spc="-25" dirty="0">
                <a:latin typeface="Roboto Bk"/>
                <a:cs typeface="Roboto Bk"/>
              </a:rPr>
              <a:t>его </a:t>
            </a:r>
            <a:r>
              <a:rPr sz="2400" b="1" i="1" dirty="0">
                <a:latin typeface="Roboto Bk"/>
                <a:cs typeface="Roboto Bk"/>
              </a:rPr>
              <a:t>перпендикулярно</a:t>
            </a:r>
            <a:r>
              <a:rPr sz="2400" b="1" i="1" spc="4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к</a:t>
            </a:r>
            <a:r>
              <a:rPr sz="2400" b="1" i="1" spc="195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белому</a:t>
            </a:r>
            <a:r>
              <a:rPr sz="2400" b="1" i="1" spc="225" dirty="0">
                <a:latin typeface="Roboto Bk"/>
                <a:cs typeface="Roboto Bk"/>
              </a:rPr>
              <a:t> </a:t>
            </a:r>
            <a:r>
              <a:rPr sz="2400" b="1" i="1" spc="210" dirty="0">
                <a:latin typeface="Roboto Bk"/>
                <a:cs typeface="Roboto Bk"/>
              </a:rPr>
              <a:t>листу</a:t>
            </a:r>
            <a:r>
              <a:rPr sz="2400" b="1" i="1" spc="110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бумаги и</a:t>
            </a:r>
            <a:r>
              <a:rPr sz="2400" b="1" i="1" spc="-30" dirty="0">
                <a:latin typeface="Roboto Bk"/>
                <a:cs typeface="Roboto Bk"/>
              </a:rPr>
              <a:t> </a:t>
            </a:r>
            <a:r>
              <a:rPr sz="2400" b="1" i="1" spc="204" dirty="0">
                <a:latin typeface="Roboto Bk"/>
                <a:cs typeface="Roboto Bk"/>
              </a:rPr>
              <a:t>начать</a:t>
            </a:r>
            <a:r>
              <a:rPr sz="2400" b="1" i="1" spc="45" dirty="0">
                <a:latin typeface="Roboto Bk"/>
                <a:cs typeface="Roboto Bk"/>
              </a:rPr>
              <a:t> </a:t>
            </a:r>
            <a:r>
              <a:rPr sz="2400" b="1" i="1" spc="95" dirty="0">
                <a:latin typeface="Roboto Bk"/>
                <a:cs typeface="Roboto Bk"/>
              </a:rPr>
              <a:t>изображать.</a:t>
            </a:r>
            <a:endParaRPr sz="2400">
              <a:latin typeface="Roboto Bk"/>
              <a:cs typeface="Roboto Bk"/>
            </a:endParaRPr>
          </a:p>
          <a:p>
            <a:pPr marL="361950" marR="424815" indent="-349250" algn="just">
              <a:lnSpc>
                <a:spcPct val="100299"/>
              </a:lnSpc>
              <a:spcBef>
                <a:spcPts val="409"/>
              </a:spcBef>
              <a:buChar char="•"/>
              <a:tabLst>
                <a:tab pos="365125" algn="l"/>
              </a:tabLst>
            </a:pPr>
            <a:r>
              <a:rPr sz="2400" b="1" i="1" spc="315" dirty="0">
                <a:latin typeface="Roboto Cn"/>
                <a:cs typeface="Roboto Cn"/>
              </a:rPr>
              <a:t>«Набрызг»</a:t>
            </a:r>
            <a:r>
              <a:rPr sz="2400" b="1" i="1" spc="90" dirty="0">
                <a:latin typeface="Roboto Cn"/>
                <a:cs typeface="Roboto Cn"/>
              </a:rPr>
              <a:t> </a:t>
            </a:r>
            <a:r>
              <a:rPr sz="2400" b="1" i="1" spc="-290" dirty="0">
                <a:latin typeface="Roboto Bk"/>
                <a:cs typeface="Roboto Bk"/>
              </a:rPr>
              <a:t>-</a:t>
            </a:r>
            <a:r>
              <a:rPr sz="2400" b="1" i="1" spc="-45" dirty="0">
                <a:latin typeface="Roboto Bk"/>
                <a:cs typeface="Roboto Bk"/>
              </a:rPr>
              <a:t> </a:t>
            </a:r>
            <a:r>
              <a:rPr sz="2400" b="1" i="1" spc="10" dirty="0">
                <a:latin typeface="Roboto Bk"/>
                <a:cs typeface="Roboto Bk"/>
              </a:rPr>
              <a:t>ребенок</a:t>
            </a:r>
            <a:r>
              <a:rPr sz="2400" b="1" i="1" spc="15" dirty="0">
                <a:latin typeface="Roboto Bk"/>
                <a:cs typeface="Roboto Bk"/>
              </a:rPr>
              <a:t> </a:t>
            </a:r>
            <a:r>
              <a:rPr sz="2400" b="1" i="1" spc="170" dirty="0">
                <a:latin typeface="Roboto Bk"/>
                <a:cs typeface="Roboto Bk"/>
              </a:rPr>
              <a:t>набирает</a:t>
            </a:r>
            <a:r>
              <a:rPr sz="2400" b="1" i="1" spc="60" dirty="0">
                <a:latin typeface="Roboto Bk"/>
                <a:cs typeface="Roboto Bk"/>
              </a:rPr>
              <a:t> </a:t>
            </a:r>
            <a:r>
              <a:rPr sz="2400" b="1" i="1" spc="25" dirty="0">
                <a:latin typeface="Roboto Bk"/>
                <a:cs typeface="Roboto Bk"/>
              </a:rPr>
              <a:t>краску</a:t>
            </a:r>
            <a:r>
              <a:rPr sz="2400" b="1" i="1" spc="10" dirty="0">
                <a:latin typeface="Roboto Bk"/>
                <a:cs typeface="Roboto Bk"/>
              </a:rPr>
              <a:t> 	</a:t>
            </a:r>
            <a:r>
              <a:rPr sz="2400" b="1" i="1" spc="130" dirty="0">
                <a:latin typeface="Roboto Bk"/>
                <a:cs typeface="Roboto Bk"/>
              </a:rPr>
              <a:t>на</a:t>
            </a:r>
            <a:r>
              <a:rPr sz="2400" b="1" i="1" dirty="0">
                <a:latin typeface="Roboto Bk"/>
                <a:cs typeface="Roboto Bk"/>
              </a:rPr>
              <a:t> </a:t>
            </a:r>
            <a:r>
              <a:rPr sz="2400" b="1" i="1" spc="170" dirty="0">
                <a:latin typeface="Roboto Bk"/>
                <a:cs typeface="Roboto Bk"/>
              </a:rPr>
              <a:t>кисть</a:t>
            </a:r>
            <a:r>
              <a:rPr sz="2400" b="1" i="1" spc="25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и</a:t>
            </a:r>
            <a:r>
              <a:rPr sz="2400" b="1" i="1" spc="-40" dirty="0">
                <a:latin typeface="Roboto Bk"/>
                <a:cs typeface="Roboto Bk"/>
              </a:rPr>
              <a:t> </a:t>
            </a:r>
            <a:r>
              <a:rPr sz="2400" b="1" i="1" spc="105" dirty="0">
                <a:latin typeface="Roboto Bk"/>
                <a:cs typeface="Roboto Bk"/>
              </a:rPr>
              <a:t>ударяет</a:t>
            </a:r>
            <a:r>
              <a:rPr sz="2400" b="1" i="1" spc="95" dirty="0">
                <a:latin typeface="Roboto Bk"/>
                <a:cs typeface="Roboto Bk"/>
              </a:rPr>
              <a:t> </a:t>
            </a:r>
            <a:r>
              <a:rPr sz="2400" b="1" i="1" spc="155" dirty="0">
                <a:latin typeface="Roboto Bk"/>
                <a:cs typeface="Roboto Bk"/>
              </a:rPr>
              <a:t>кистью</a:t>
            </a:r>
            <a:r>
              <a:rPr sz="2400" b="1" i="1" spc="15" dirty="0">
                <a:latin typeface="Roboto Bk"/>
                <a:cs typeface="Roboto Bk"/>
              </a:rPr>
              <a:t> </a:t>
            </a:r>
            <a:r>
              <a:rPr sz="2400" b="1" i="1" spc="25" dirty="0">
                <a:latin typeface="Roboto Bk"/>
                <a:cs typeface="Roboto Bk"/>
              </a:rPr>
              <a:t>о</a:t>
            </a:r>
            <a:r>
              <a:rPr sz="2400" b="1" i="1" spc="20" dirty="0">
                <a:latin typeface="Roboto Bk"/>
                <a:cs typeface="Roboto Bk"/>
              </a:rPr>
              <a:t> </a:t>
            </a:r>
            <a:r>
              <a:rPr sz="2400" b="1" i="1" spc="160" dirty="0">
                <a:latin typeface="Roboto Bk"/>
                <a:cs typeface="Roboto Bk"/>
              </a:rPr>
              <a:t>картон,</a:t>
            </a:r>
            <a:r>
              <a:rPr sz="2400" b="1" i="1" spc="75" dirty="0">
                <a:latin typeface="Roboto Bk"/>
                <a:cs typeface="Roboto Bk"/>
              </a:rPr>
              <a:t> 	</a:t>
            </a:r>
            <a:r>
              <a:rPr sz="2400" b="1" i="1" spc="110" dirty="0">
                <a:latin typeface="Roboto Bk"/>
                <a:cs typeface="Roboto Bk"/>
              </a:rPr>
              <a:t>который</a:t>
            </a:r>
            <a:r>
              <a:rPr sz="2400" b="1" i="1" spc="-70" dirty="0">
                <a:latin typeface="Roboto Bk"/>
                <a:cs typeface="Roboto Bk"/>
              </a:rPr>
              <a:t> </a:t>
            </a:r>
            <a:r>
              <a:rPr sz="2400" b="1" i="1" spc="175" dirty="0">
                <a:latin typeface="Roboto Bk"/>
                <a:cs typeface="Roboto Bk"/>
              </a:rPr>
              <a:t>держит</a:t>
            </a:r>
            <a:r>
              <a:rPr sz="2400" b="1" i="1" spc="105" dirty="0">
                <a:latin typeface="Roboto Bk"/>
                <a:cs typeface="Roboto Bk"/>
              </a:rPr>
              <a:t> </a:t>
            </a:r>
            <a:r>
              <a:rPr sz="2400" b="1" i="1" spc="10" dirty="0">
                <a:latin typeface="Roboto Bk"/>
                <a:cs typeface="Roboto Bk"/>
              </a:rPr>
              <a:t>над</a:t>
            </a:r>
            <a:r>
              <a:rPr sz="2400" b="1" i="1" spc="-15" dirty="0">
                <a:latin typeface="Roboto Bk"/>
                <a:cs typeface="Roboto Bk"/>
              </a:rPr>
              <a:t> </a:t>
            </a:r>
            <a:r>
              <a:rPr sz="2400" b="1" i="1" spc="60" dirty="0">
                <a:latin typeface="Roboto Bk"/>
                <a:cs typeface="Roboto Bk"/>
              </a:rPr>
              <a:t>бумагой.</a:t>
            </a:r>
            <a:endParaRPr sz="2400">
              <a:latin typeface="Roboto Bk"/>
              <a:cs typeface="Roboto B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5508625" y="476250"/>
            <a:ext cx="3425825" cy="6146800"/>
            <a:chOff x="5508625" y="476250"/>
            <a:chExt cx="3425825" cy="61468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08625" y="476250"/>
              <a:ext cx="1870074" cy="206216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78700" y="2538411"/>
              <a:ext cx="1555750" cy="20732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72200" y="4611687"/>
              <a:ext cx="2017711" cy="2011361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609600" y="457200"/>
            <a:ext cx="6990080" cy="61167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5125" marR="1660525" indent="-342900">
              <a:lnSpc>
                <a:spcPct val="99800"/>
              </a:lnSpc>
              <a:spcBef>
                <a:spcPts val="105"/>
              </a:spcBef>
              <a:buChar char="•"/>
              <a:tabLst>
                <a:tab pos="365125" algn="l"/>
              </a:tabLst>
            </a:pPr>
            <a:r>
              <a:rPr sz="2400" b="1" i="1" spc="290" dirty="0">
                <a:latin typeface="Roboto Bk"/>
                <a:cs typeface="Roboto Bk"/>
              </a:rPr>
              <a:t>«</a:t>
            </a:r>
            <a:r>
              <a:rPr sz="2400" b="1" i="1" spc="290" dirty="0">
                <a:latin typeface="Roboto Cn"/>
                <a:cs typeface="Roboto Cn"/>
              </a:rPr>
              <a:t>Поролоновые</a:t>
            </a:r>
            <a:r>
              <a:rPr sz="2400" b="1" i="1" spc="80" dirty="0">
                <a:latin typeface="Roboto Cn"/>
                <a:cs typeface="Roboto Cn"/>
              </a:rPr>
              <a:t> </a:t>
            </a:r>
            <a:r>
              <a:rPr sz="2400" b="1" i="1" spc="320" dirty="0">
                <a:latin typeface="Roboto Cn"/>
                <a:cs typeface="Roboto Cn"/>
              </a:rPr>
              <a:t>рисунки»</a:t>
            </a:r>
            <a:r>
              <a:rPr sz="2400" b="1" i="1" spc="55" dirty="0">
                <a:latin typeface="Roboto Cn"/>
                <a:cs typeface="Roboto Cn"/>
              </a:rPr>
              <a:t> </a:t>
            </a:r>
            <a:r>
              <a:rPr sz="2400" b="1" i="1" spc="-50" dirty="0">
                <a:latin typeface="Roboto Cn"/>
                <a:cs typeface="Roboto Cn"/>
              </a:rPr>
              <a:t>- </a:t>
            </a:r>
            <a:r>
              <a:rPr sz="2400" b="1" i="1" dirty="0">
                <a:latin typeface="Roboto Bk"/>
                <a:cs typeface="Roboto Bk"/>
              </a:rPr>
              <a:t>поролоновые</a:t>
            </a:r>
            <a:r>
              <a:rPr sz="2400" b="1" i="1" spc="9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фигурки</a:t>
            </a:r>
            <a:r>
              <a:rPr sz="2400" b="1" i="1" spc="254" dirty="0">
                <a:latin typeface="Roboto Bk"/>
                <a:cs typeface="Roboto Bk"/>
              </a:rPr>
              <a:t> </a:t>
            </a:r>
            <a:r>
              <a:rPr sz="2400" b="1" i="1" spc="160" dirty="0">
                <a:latin typeface="Roboto Bk"/>
                <a:cs typeface="Roboto Bk"/>
              </a:rPr>
              <a:t>можно </a:t>
            </a:r>
            <a:r>
              <a:rPr sz="2400" b="1" i="1" spc="165" dirty="0">
                <a:latin typeface="Roboto Bk"/>
                <a:cs typeface="Roboto Bk"/>
              </a:rPr>
              <a:t>обмакнуть</a:t>
            </a:r>
            <a:r>
              <a:rPr sz="2400" b="1" i="1" spc="-6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в</a:t>
            </a:r>
            <a:r>
              <a:rPr sz="2400" b="1" i="1" spc="7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краску</a:t>
            </a:r>
            <a:r>
              <a:rPr sz="2400" b="1" i="1" spc="-5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и</a:t>
            </a:r>
            <a:r>
              <a:rPr sz="2400" b="1" i="1" spc="70" dirty="0">
                <a:latin typeface="Roboto Bk"/>
                <a:cs typeface="Roboto Bk"/>
              </a:rPr>
              <a:t> </a:t>
            </a:r>
            <a:r>
              <a:rPr sz="2400" b="1" i="1" spc="170" dirty="0">
                <a:latin typeface="Roboto Bk"/>
                <a:cs typeface="Roboto Bk"/>
              </a:rPr>
              <a:t>методом </a:t>
            </a:r>
            <a:r>
              <a:rPr sz="2400" b="1" i="1" spc="204" dirty="0">
                <a:latin typeface="Roboto Bk"/>
                <a:cs typeface="Roboto Bk"/>
              </a:rPr>
              <a:t>штампов</a:t>
            </a:r>
            <a:r>
              <a:rPr sz="2400" b="1" i="1" spc="25" dirty="0">
                <a:latin typeface="Roboto Bk"/>
                <a:cs typeface="Roboto Bk"/>
              </a:rPr>
              <a:t> </a:t>
            </a:r>
            <a:r>
              <a:rPr sz="2400" b="1" i="1" spc="60" dirty="0">
                <a:latin typeface="Roboto Bk"/>
                <a:cs typeface="Roboto Bk"/>
              </a:rPr>
              <a:t>рисовать.</a:t>
            </a:r>
            <a:endParaRPr sz="2400">
              <a:latin typeface="Roboto Bk"/>
              <a:cs typeface="Roboto Bk"/>
            </a:endParaRPr>
          </a:p>
          <a:p>
            <a:pPr>
              <a:lnSpc>
                <a:spcPct val="100000"/>
              </a:lnSpc>
              <a:spcBef>
                <a:spcPts val="865"/>
              </a:spcBef>
              <a:buFont typeface="Roboto Bk"/>
              <a:buChar char="•"/>
            </a:pPr>
            <a:endParaRPr sz="2400">
              <a:latin typeface="Roboto Bk"/>
              <a:cs typeface="Roboto Bk"/>
            </a:endParaRPr>
          </a:p>
          <a:p>
            <a:pPr marL="365125" marR="1922145" indent="-342900">
              <a:lnSpc>
                <a:spcPct val="101600"/>
              </a:lnSpc>
              <a:spcBef>
                <a:spcPts val="5"/>
              </a:spcBef>
              <a:buChar char="•"/>
              <a:tabLst>
                <a:tab pos="365125" algn="l"/>
              </a:tabLst>
            </a:pPr>
            <a:r>
              <a:rPr sz="2400" b="1" i="1" spc="275" dirty="0">
                <a:latin typeface="Roboto Bk"/>
                <a:cs typeface="Roboto Bk"/>
              </a:rPr>
              <a:t>«</a:t>
            </a:r>
            <a:r>
              <a:rPr sz="2400" b="1" i="1" spc="275">
                <a:latin typeface="Roboto Cn"/>
                <a:cs typeface="Roboto Cn"/>
              </a:rPr>
              <a:t>Тычок</a:t>
            </a:r>
            <a:r>
              <a:rPr sz="2400" b="1" i="1" spc="100">
                <a:latin typeface="Roboto Cn"/>
                <a:cs typeface="Roboto Cn"/>
              </a:rPr>
              <a:t> </a:t>
            </a:r>
            <a:r>
              <a:rPr sz="2400" b="1" i="1" spc="500" smtClean="0">
                <a:latin typeface="Roboto Cn"/>
                <a:cs typeface="Roboto Cn"/>
              </a:rPr>
              <a:t>жёсткой</a:t>
            </a:r>
            <a:r>
              <a:rPr lang="ru-RU" sz="2400" b="1" i="1" spc="25" dirty="0">
                <a:latin typeface="Roboto Cn"/>
                <a:cs typeface="Roboto Cn"/>
              </a:rPr>
              <a:t> </a:t>
            </a:r>
            <a:r>
              <a:rPr sz="2400" b="1" i="1" spc="325" smtClean="0">
                <a:latin typeface="Roboto Cn"/>
                <a:cs typeface="Roboto Cn"/>
              </a:rPr>
              <a:t>полусухой </a:t>
            </a:r>
            <a:r>
              <a:rPr sz="2400" b="1" i="1" spc="434" dirty="0">
                <a:latin typeface="Roboto Cn"/>
                <a:cs typeface="Roboto Cn"/>
              </a:rPr>
              <a:t>кистью»</a:t>
            </a:r>
            <a:r>
              <a:rPr sz="2400" b="1" i="1" spc="125" dirty="0">
                <a:latin typeface="Roboto Cn"/>
                <a:cs typeface="Roboto Cn"/>
              </a:rPr>
              <a:t> </a:t>
            </a:r>
            <a:r>
              <a:rPr sz="2400" b="1" i="1" spc="-290" dirty="0">
                <a:latin typeface="Roboto Bk"/>
                <a:cs typeface="Roboto Bk"/>
              </a:rPr>
              <a:t>-</a:t>
            </a:r>
            <a:r>
              <a:rPr sz="2400" b="1" i="1" spc="-10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ребёнок</a:t>
            </a:r>
            <a:r>
              <a:rPr sz="2400" b="1" i="1" spc="50" dirty="0">
                <a:latin typeface="Roboto Bk"/>
                <a:cs typeface="Roboto Bk"/>
              </a:rPr>
              <a:t> </a:t>
            </a:r>
            <a:r>
              <a:rPr sz="2400" b="1" i="1" spc="125" dirty="0">
                <a:latin typeface="Roboto Bk"/>
                <a:cs typeface="Roboto Bk"/>
              </a:rPr>
              <a:t>опускает</a:t>
            </a:r>
            <a:r>
              <a:rPr sz="2400" b="1" i="1" spc="120" dirty="0">
                <a:latin typeface="Roboto Bk"/>
                <a:cs typeface="Roboto Bk"/>
              </a:rPr>
              <a:t> </a:t>
            </a:r>
            <a:r>
              <a:rPr sz="2400" b="1" i="1" spc="-50" dirty="0">
                <a:latin typeface="Roboto Bk"/>
                <a:cs typeface="Roboto Bk"/>
              </a:rPr>
              <a:t>в</a:t>
            </a:r>
            <a:endParaRPr sz="2400">
              <a:latin typeface="Roboto Bk"/>
              <a:cs typeface="Roboto Bk"/>
            </a:endParaRPr>
          </a:p>
          <a:p>
            <a:pPr marL="365125" marR="5080">
              <a:lnSpc>
                <a:spcPts val="2850"/>
              </a:lnSpc>
              <a:spcBef>
                <a:spcPts val="90"/>
              </a:spcBef>
            </a:pPr>
            <a:r>
              <a:rPr sz="2400" b="1" i="1" spc="60" dirty="0">
                <a:latin typeface="Roboto Bk"/>
                <a:cs typeface="Roboto Bk"/>
              </a:rPr>
              <a:t>гуашь</a:t>
            </a:r>
            <a:r>
              <a:rPr sz="2400" b="1" i="1" spc="30" dirty="0">
                <a:latin typeface="Roboto Bk"/>
                <a:cs typeface="Roboto Bk"/>
              </a:rPr>
              <a:t> </a:t>
            </a:r>
            <a:r>
              <a:rPr sz="2400" b="1" i="1" spc="170" dirty="0">
                <a:latin typeface="Roboto Bk"/>
                <a:cs typeface="Roboto Bk"/>
              </a:rPr>
              <a:t>кисть</a:t>
            </a:r>
            <a:r>
              <a:rPr sz="2400" b="1" i="1" spc="75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и</a:t>
            </a:r>
            <a:r>
              <a:rPr sz="2400" b="1" i="1" spc="114" dirty="0">
                <a:latin typeface="Roboto Bk"/>
                <a:cs typeface="Roboto Bk"/>
              </a:rPr>
              <a:t> </a:t>
            </a:r>
            <a:r>
              <a:rPr sz="2400" b="1" i="1" spc="105" dirty="0">
                <a:latin typeface="Roboto Bk"/>
                <a:cs typeface="Roboto Bk"/>
              </a:rPr>
              <a:t>ударяет</a:t>
            </a:r>
            <a:r>
              <a:rPr sz="2400" b="1" i="1" spc="4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ею</a:t>
            </a:r>
            <a:r>
              <a:rPr sz="2400" b="1" i="1" spc="60" dirty="0">
                <a:latin typeface="Roboto Bk"/>
                <a:cs typeface="Roboto Bk"/>
              </a:rPr>
              <a:t> </a:t>
            </a:r>
            <a:r>
              <a:rPr sz="2400" b="1" i="1" spc="50" dirty="0">
                <a:latin typeface="Roboto Bk"/>
                <a:cs typeface="Roboto Bk"/>
              </a:rPr>
              <a:t>по</a:t>
            </a:r>
            <a:r>
              <a:rPr sz="2400" b="1" i="1" spc="35" dirty="0">
                <a:latin typeface="Roboto Bk"/>
                <a:cs typeface="Roboto Bk"/>
              </a:rPr>
              <a:t> </a:t>
            </a:r>
            <a:r>
              <a:rPr sz="2400" b="1" i="1" dirty="0">
                <a:latin typeface="Roboto Bk"/>
                <a:cs typeface="Roboto Bk"/>
              </a:rPr>
              <a:t>бумаге,</a:t>
            </a:r>
            <a:r>
              <a:rPr sz="2400" b="1" i="1" spc="135" dirty="0">
                <a:latin typeface="Roboto Bk"/>
                <a:cs typeface="Roboto Bk"/>
              </a:rPr>
              <a:t> </a:t>
            </a:r>
            <a:r>
              <a:rPr sz="2400" b="1" i="1" spc="-20" dirty="0">
                <a:latin typeface="Roboto Bk"/>
                <a:cs typeface="Roboto Bk"/>
              </a:rPr>
              <a:t>даже </a:t>
            </a:r>
            <a:r>
              <a:rPr sz="2400" b="1" i="1" spc="75" dirty="0">
                <a:latin typeface="Roboto Bk"/>
                <a:cs typeface="Roboto Bk"/>
              </a:rPr>
              <a:t>вертикально.</a:t>
            </a:r>
            <a:endParaRPr sz="2400">
              <a:latin typeface="Roboto Bk"/>
              <a:cs typeface="Roboto Bk"/>
            </a:endParaRPr>
          </a:p>
          <a:p>
            <a:pPr marL="365125" marR="862330" indent="-352425">
              <a:lnSpc>
                <a:spcPct val="99800"/>
              </a:lnSpc>
              <a:spcBef>
                <a:spcPts val="334"/>
              </a:spcBef>
              <a:buChar char="•"/>
              <a:tabLst>
                <a:tab pos="365125" algn="l"/>
              </a:tabLst>
            </a:pPr>
            <a:r>
              <a:rPr sz="2400" b="1" i="1" spc="420" dirty="0">
                <a:latin typeface="Roboto Cn"/>
                <a:cs typeface="Roboto Cn"/>
              </a:rPr>
              <a:t>«Метод</a:t>
            </a:r>
            <a:r>
              <a:rPr sz="2400" b="1" i="1" spc="65" dirty="0">
                <a:latin typeface="Roboto Cn"/>
                <a:cs typeface="Roboto Cn"/>
              </a:rPr>
              <a:t> </a:t>
            </a:r>
            <a:r>
              <a:rPr sz="2400" b="1" i="1" spc="420" dirty="0">
                <a:latin typeface="Roboto Cn"/>
                <a:cs typeface="Roboto Cn"/>
              </a:rPr>
              <a:t>ниткографии»</a:t>
            </a:r>
            <a:r>
              <a:rPr sz="2400" b="1" i="1" spc="165" dirty="0">
                <a:latin typeface="Roboto Cn"/>
                <a:cs typeface="Roboto Cn"/>
              </a:rPr>
              <a:t> </a:t>
            </a:r>
            <a:r>
              <a:rPr sz="2400" b="1" i="1" spc="-290" dirty="0">
                <a:latin typeface="Roboto Bk"/>
                <a:cs typeface="Roboto Bk"/>
              </a:rPr>
              <a:t>-</a:t>
            </a:r>
            <a:r>
              <a:rPr sz="2400" b="1" i="1" spc="-35" dirty="0">
                <a:latin typeface="Roboto Bk"/>
                <a:cs typeface="Roboto Bk"/>
              </a:rPr>
              <a:t> </a:t>
            </a:r>
            <a:r>
              <a:rPr sz="2400" b="1" i="1" spc="130" dirty="0">
                <a:latin typeface="Roboto Bk"/>
                <a:cs typeface="Roboto Bk"/>
              </a:rPr>
              <a:t>на</a:t>
            </a:r>
            <a:r>
              <a:rPr sz="2400" b="1" i="1" spc="15" dirty="0">
                <a:latin typeface="Roboto Bk"/>
                <a:cs typeface="Roboto Bk"/>
              </a:rPr>
              <a:t> </a:t>
            </a:r>
            <a:r>
              <a:rPr sz="2400" b="1" i="1" spc="70" dirty="0">
                <a:latin typeface="Roboto Bk"/>
                <a:cs typeface="Roboto Bk"/>
              </a:rPr>
              <a:t>бумагу </a:t>
            </a:r>
            <a:r>
              <a:rPr sz="2400" b="1" i="1" dirty="0">
                <a:latin typeface="Roboto Bk"/>
                <a:cs typeface="Roboto Bk"/>
              </a:rPr>
              <a:t>накладываем</a:t>
            </a:r>
            <a:r>
              <a:rPr sz="2400" b="1" i="1" spc="150" dirty="0">
                <a:latin typeface="Roboto Bk"/>
                <a:cs typeface="Roboto Bk"/>
              </a:rPr>
              <a:t> </a:t>
            </a:r>
            <a:r>
              <a:rPr sz="2400" b="1" i="1" spc="185" dirty="0">
                <a:latin typeface="Roboto Bk"/>
                <a:cs typeface="Roboto Bk"/>
              </a:rPr>
              <a:t>ниточку</a:t>
            </a:r>
            <a:r>
              <a:rPr sz="2400" b="1" i="1" spc="215" dirty="0">
                <a:latin typeface="Roboto Bk"/>
                <a:cs typeface="Roboto Bk"/>
              </a:rPr>
              <a:t> </a:t>
            </a:r>
            <a:r>
              <a:rPr sz="2400" b="1" i="1" spc="140" dirty="0">
                <a:latin typeface="Roboto Bk"/>
                <a:cs typeface="Roboto Bk"/>
              </a:rPr>
              <a:t>пропитанную </a:t>
            </a:r>
            <a:r>
              <a:rPr sz="2400" b="1" i="1" dirty="0">
                <a:latin typeface="Roboto Bk"/>
                <a:cs typeface="Roboto Bk"/>
              </a:rPr>
              <a:t>краской,</a:t>
            </a:r>
            <a:r>
              <a:rPr sz="2400" b="1" i="1" spc="10" dirty="0">
                <a:latin typeface="Roboto Bk"/>
                <a:cs typeface="Roboto Bk"/>
              </a:rPr>
              <a:t> </a:t>
            </a:r>
            <a:r>
              <a:rPr sz="2400" b="1" i="1" spc="80" dirty="0">
                <a:latin typeface="Roboto Bk"/>
                <a:cs typeface="Roboto Bk"/>
              </a:rPr>
              <a:t>и</a:t>
            </a:r>
            <a:r>
              <a:rPr sz="2400" b="1" i="1" spc="90" dirty="0">
                <a:latin typeface="Roboto Bk"/>
                <a:cs typeface="Roboto Bk"/>
              </a:rPr>
              <a:t> </a:t>
            </a:r>
            <a:r>
              <a:rPr sz="2400" b="1" i="1" spc="85" dirty="0">
                <a:latin typeface="Roboto Bk"/>
                <a:cs typeface="Roboto Bk"/>
              </a:rPr>
              <a:t>прижав</a:t>
            </a:r>
            <a:r>
              <a:rPr sz="2400" b="1" i="1" spc="10" dirty="0">
                <a:latin typeface="Roboto Bk"/>
                <a:cs typeface="Roboto Bk"/>
              </a:rPr>
              <a:t> </a:t>
            </a:r>
            <a:r>
              <a:rPr sz="2400" b="1" i="1" spc="-145" dirty="0">
                <a:latin typeface="Roboto Bk"/>
                <a:cs typeface="Roboto Bk"/>
              </a:rPr>
              <a:t>две</a:t>
            </a:r>
            <a:r>
              <a:rPr sz="2400" b="1" i="1" spc="-10" dirty="0">
                <a:latin typeface="Roboto Bk"/>
                <a:cs typeface="Roboto Bk"/>
              </a:rPr>
              <a:t> </a:t>
            </a:r>
            <a:r>
              <a:rPr sz="2400" b="1" i="1" spc="40" dirty="0">
                <a:latin typeface="Roboto Bk"/>
                <a:cs typeface="Roboto Bk"/>
              </a:rPr>
              <a:t>половинки, </a:t>
            </a:r>
            <a:r>
              <a:rPr sz="2400" b="1" i="1" spc="110" dirty="0">
                <a:latin typeface="Roboto Bk"/>
                <a:cs typeface="Roboto Bk"/>
              </a:rPr>
              <a:t>вытягиваем</a:t>
            </a:r>
            <a:r>
              <a:rPr sz="2400" b="1" i="1" spc="-25" dirty="0">
                <a:latin typeface="Roboto Bk"/>
                <a:cs typeface="Roboto Bk"/>
              </a:rPr>
              <a:t> </a:t>
            </a:r>
            <a:r>
              <a:rPr sz="2400" b="1" i="1" spc="-10" dirty="0">
                <a:latin typeface="Roboto Bk"/>
                <a:cs typeface="Roboto Bk"/>
              </a:rPr>
              <a:t>бумагу.</a:t>
            </a:r>
            <a:endParaRPr sz="2400">
              <a:latin typeface="Roboto Bk"/>
              <a:cs typeface="Roboto B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0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315" dirty="0"/>
              <a:t>Использование</a:t>
            </a:r>
            <a:r>
              <a:rPr sz="2400" spc="105" dirty="0"/>
              <a:t> </a:t>
            </a:r>
            <a:r>
              <a:rPr sz="2400" spc="405" dirty="0"/>
              <a:t>смешанных</a:t>
            </a:r>
            <a:r>
              <a:rPr sz="2400" spc="114" dirty="0"/>
              <a:t> </a:t>
            </a:r>
            <a:r>
              <a:rPr sz="2400" spc="470" dirty="0"/>
              <a:t>техник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12099" y="1350624"/>
            <a:ext cx="7436501" cy="1888337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65125" marR="5080" indent="-352425" algn="l" defTabSz="3692525">
              <a:lnSpc>
                <a:spcPct val="101600"/>
              </a:lnSpc>
              <a:spcBef>
                <a:spcPts val="50"/>
              </a:spcBef>
              <a:buChar char="•"/>
              <a:tabLst>
                <a:tab pos="365125" algn="l"/>
                <a:tab pos="7269163" algn="l"/>
              </a:tabLst>
            </a:pPr>
            <a:r>
              <a:rPr sz="2400" b="1" i="1" spc="300" dirty="0">
                <a:latin typeface="Roboto Cn"/>
                <a:cs typeface="Roboto Cn"/>
              </a:rPr>
              <a:t>«Рисование</a:t>
            </a:r>
            <a:r>
              <a:rPr sz="2400" b="1" i="1" spc="15" dirty="0">
                <a:latin typeface="Roboto Cn"/>
                <a:cs typeface="Roboto Cn"/>
              </a:rPr>
              <a:t> </a:t>
            </a:r>
            <a:r>
              <a:rPr sz="2400" b="1" i="1" spc="415" dirty="0">
                <a:latin typeface="Roboto Cn"/>
                <a:cs typeface="Roboto Cn"/>
              </a:rPr>
              <a:t>мелками»</a:t>
            </a:r>
            <a:r>
              <a:rPr sz="2400" b="1" i="1" spc="190" dirty="0">
                <a:latin typeface="Roboto Cn"/>
                <a:cs typeface="Roboto Cn"/>
              </a:rPr>
              <a:t> </a:t>
            </a:r>
            <a:r>
              <a:rPr sz="2400" b="1" i="1" spc="-290">
                <a:latin typeface="Roboto Bk"/>
                <a:cs typeface="Roboto Bk"/>
              </a:rPr>
              <a:t>-</a:t>
            </a:r>
            <a:r>
              <a:rPr sz="2400" b="1" i="1" spc="-30">
                <a:latin typeface="Roboto Bk"/>
                <a:cs typeface="Roboto Bk"/>
              </a:rPr>
              <a:t> </a:t>
            </a:r>
            <a:r>
              <a:rPr lang="ru-RU" sz="2400" b="1" i="1" spc="-30" dirty="0" smtClean="0">
                <a:latin typeface="Roboto Bk"/>
                <a:cs typeface="Roboto Bk"/>
              </a:rPr>
              <a:t> </a:t>
            </a:r>
            <a:r>
              <a:rPr sz="2400" b="1" i="1" spc="290" smtClean="0">
                <a:latin typeface="Roboto Bk"/>
                <a:cs typeface="Roboto Bk"/>
              </a:rPr>
              <a:t>эти</a:t>
            </a:r>
            <a:r>
              <a:rPr sz="2400" b="1" i="1" spc="75" smtClean="0">
                <a:latin typeface="Roboto Bk"/>
                <a:cs typeface="Roboto Bk"/>
              </a:rPr>
              <a:t> </a:t>
            </a:r>
            <a:r>
              <a:rPr sz="2400" b="1" i="1" spc="114" dirty="0">
                <a:latin typeface="Roboto Bk"/>
                <a:cs typeface="Roboto Bk"/>
              </a:rPr>
              <a:t>возможности </a:t>
            </a:r>
            <a:r>
              <a:rPr sz="2400" b="1" i="1" spc="135" dirty="0">
                <a:latin typeface="Roboto Bk"/>
                <a:cs typeface="Roboto Bk"/>
              </a:rPr>
              <a:t>предоставляют</a:t>
            </a:r>
            <a:r>
              <a:rPr sz="2400" b="1" i="1" spc="-20" dirty="0">
                <a:latin typeface="Roboto Bk"/>
                <a:cs typeface="Roboto Bk"/>
              </a:rPr>
              <a:t> </a:t>
            </a:r>
            <a:r>
              <a:rPr sz="2400" b="1" i="1" spc="165" dirty="0">
                <a:latin typeface="Roboto Bk"/>
                <a:cs typeface="Roboto Bk"/>
              </a:rPr>
              <a:t>нам</a:t>
            </a:r>
            <a:endParaRPr sz="2400">
              <a:latin typeface="Roboto Bk"/>
              <a:cs typeface="Roboto Bk"/>
            </a:endParaRPr>
          </a:p>
          <a:p>
            <a:pPr marL="365125" marR="3455035" algn="l">
              <a:lnSpc>
                <a:spcPts val="2850"/>
              </a:lnSpc>
              <a:spcBef>
                <a:spcPts val="90"/>
              </a:spcBef>
              <a:tabLst>
                <a:tab pos="358775" algn="l"/>
                <a:tab pos="7269163" algn="l"/>
              </a:tabLst>
            </a:pPr>
            <a:r>
              <a:rPr lang="ru-RU" sz="2400" b="1" i="1" spc="-10" dirty="0">
                <a:latin typeface="Roboto Bk"/>
                <a:cs typeface="Roboto Bk"/>
              </a:rPr>
              <a:t>о</a:t>
            </a:r>
            <a:r>
              <a:rPr sz="2400" b="1" i="1" spc="-10" smtClean="0">
                <a:latin typeface="Roboto Bk"/>
                <a:cs typeface="Roboto Bk"/>
              </a:rPr>
              <a:t>быкновенные</a:t>
            </a:r>
            <a:r>
              <a:rPr lang="ru-RU" sz="2400" b="1" i="1" spc="-65" dirty="0" smtClean="0">
                <a:latin typeface="Roboto Bk"/>
                <a:cs typeface="Roboto Bk"/>
              </a:rPr>
              <a:t> </a:t>
            </a:r>
            <a:r>
              <a:rPr sz="2400" b="1" i="1" spc="65" smtClean="0">
                <a:latin typeface="Roboto Bk"/>
                <a:cs typeface="Roboto Bk"/>
              </a:rPr>
              <a:t>мелки,</a:t>
            </a:r>
            <a:r>
              <a:rPr lang="ru-RU" sz="2400" b="1" i="1" spc="65" dirty="0">
                <a:latin typeface="Roboto Bk"/>
                <a:cs typeface="Roboto Bk"/>
              </a:rPr>
              <a:t> </a:t>
            </a:r>
            <a:r>
              <a:rPr sz="2400" b="1" i="1" spc="-10" smtClean="0">
                <a:latin typeface="Roboto Bk"/>
                <a:cs typeface="Roboto Bk"/>
              </a:rPr>
              <a:t>уголь,</a:t>
            </a:r>
            <a:r>
              <a:rPr lang="ru-RU" sz="2400" b="1" i="1" spc="-10" dirty="0">
                <a:latin typeface="Roboto Bk"/>
                <a:cs typeface="Roboto Bk"/>
              </a:rPr>
              <a:t> </a:t>
            </a:r>
            <a:r>
              <a:rPr sz="2400" b="1" i="1" spc="-75" smtClean="0">
                <a:latin typeface="Roboto Bk"/>
                <a:cs typeface="Roboto Bk"/>
              </a:rPr>
              <a:t>восковые</a:t>
            </a:r>
            <a:r>
              <a:rPr lang="ru-RU" sz="2400" b="1" i="1" spc="-10" dirty="0">
                <a:latin typeface="Roboto Bk"/>
                <a:cs typeface="Roboto Bk"/>
              </a:rPr>
              <a:t> </a:t>
            </a:r>
            <a:r>
              <a:rPr sz="2400" b="1" i="1" spc="40" smtClean="0">
                <a:latin typeface="Roboto Bk"/>
                <a:cs typeface="Roboto Bk"/>
              </a:rPr>
              <a:t>мелки</a:t>
            </a:r>
            <a:r>
              <a:rPr lang="ru-RU" sz="2400" b="1" i="1" spc="40" dirty="0" smtClean="0">
                <a:latin typeface="Roboto Bk"/>
                <a:cs typeface="Roboto Bk"/>
              </a:rPr>
              <a:t> </a:t>
            </a:r>
            <a:r>
              <a:rPr sz="2400" b="1" i="1" spc="40" smtClean="0">
                <a:latin typeface="Roboto Bk"/>
                <a:cs typeface="Roboto Bk"/>
              </a:rPr>
              <a:t>(карандаши</a:t>
            </a:r>
            <a:r>
              <a:rPr sz="2400" b="1" i="1" spc="40" dirty="0">
                <a:latin typeface="Roboto Bk"/>
                <a:cs typeface="Roboto Bk"/>
              </a:rPr>
              <a:t>).</a:t>
            </a:r>
            <a:endParaRPr sz="2400">
              <a:latin typeface="Roboto Bk"/>
              <a:cs typeface="Roboto Bk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9200" y="2819400"/>
            <a:ext cx="2304000" cy="280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517525">
              <a:lnSpc>
                <a:spcPct val="100000"/>
              </a:lnSpc>
              <a:spcBef>
                <a:spcPts val="100"/>
              </a:spcBef>
            </a:pPr>
            <a:r>
              <a:rPr sz="3600" spc="735" dirty="0"/>
              <a:t>Работа</a:t>
            </a:r>
            <a:r>
              <a:rPr sz="3600" spc="130" dirty="0"/>
              <a:t> </a:t>
            </a:r>
            <a:r>
              <a:rPr sz="3600" spc="260" dirty="0"/>
              <a:t>с</a:t>
            </a:r>
            <a:r>
              <a:rPr sz="3600" spc="110" dirty="0"/>
              <a:t> </a:t>
            </a:r>
            <a:r>
              <a:rPr sz="3600" spc="645" dirty="0"/>
              <a:t>родителями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33094" y="1500167"/>
            <a:ext cx="6882765" cy="286385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486409" indent="-473709">
              <a:lnSpc>
                <a:spcPct val="100000"/>
              </a:lnSpc>
              <a:spcBef>
                <a:spcPts val="685"/>
              </a:spcBef>
              <a:buFont typeface="Lucida Sans Unicode"/>
              <a:buChar char="□"/>
              <a:tabLst>
                <a:tab pos="486409" algn="l"/>
              </a:tabLst>
            </a:pPr>
            <a:r>
              <a:rPr sz="3200" spc="240" dirty="0">
                <a:latin typeface="Roboto Th"/>
                <a:cs typeface="Roboto Th"/>
              </a:rPr>
              <a:t>Консультации</a:t>
            </a:r>
            <a:endParaRPr sz="3200">
              <a:latin typeface="Roboto Th"/>
              <a:cs typeface="Roboto Th"/>
            </a:endParaRPr>
          </a:p>
          <a:p>
            <a:pPr marL="486409" indent="-473709">
              <a:lnSpc>
                <a:spcPct val="100000"/>
              </a:lnSpc>
              <a:spcBef>
                <a:spcPts val="585"/>
              </a:spcBef>
              <a:buFont typeface="Lucida Sans Unicode"/>
              <a:buChar char="□"/>
              <a:tabLst>
                <a:tab pos="486409" algn="l"/>
              </a:tabLst>
            </a:pPr>
            <a:r>
              <a:rPr sz="3200" spc="240" dirty="0">
                <a:latin typeface="Roboto Th"/>
                <a:cs typeface="Roboto Th"/>
              </a:rPr>
              <a:t>Папки-</a:t>
            </a:r>
            <a:r>
              <a:rPr sz="3200" spc="235" dirty="0">
                <a:latin typeface="Roboto Th"/>
                <a:cs typeface="Roboto Th"/>
              </a:rPr>
              <a:t>передвижки</a:t>
            </a:r>
            <a:endParaRPr sz="3200">
              <a:latin typeface="Roboto Th"/>
              <a:cs typeface="Roboto Th"/>
            </a:endParaRPr>
          </a:p>
          <a:p>
            <a:pPr marL="486409" indent="-473709">
              <a:lnSpc>
                <a:spcPct val="100000"/>
              </a:lnSpc>
              <a:spcBef>
                <a:spcPts val="660"/>
              </a:spcBef>
              <a:buFont typeface="Lucida Sans Unicode"/>
              <a:buChar char="□"/>
              <a:tabLst>
                <a:tab pos="486409" algn="l"/>
              </a:tabLst>
            </a:pPr>
            <a:r>
              <a:rPr sz="3200" spc="210" dirty="0">
                <a:latin typeface="Roboto Th"/>
                <a:cs typeface="Roboto Th"/>
              </a:rPr>
              <a:t>Информационные</a:t>
            </a:r>
            <a:r>
              <a:rPr sz="3200" spc="95" dirty="0">
                <a:latin typeface="Roboto Th"/>
                <a:cs typeface="Roboto Th"/>
              </a:rPr>
              <a:t> </a:t>
            </a:r>
            <a:r>
              <a:rPr sz="3200" spc="150" dirty="0">
                <a:latin typeface="Roboto Th"/>
                <a:cs typeface="Roboto Th"/>
              </a:rPr>
              <a:t>стенды</a:t>
            </a:r>
            <a:endParaRPr sz="3200">
              <a:latin typeface="Roboto Th"/>
              <a:cs typeface="Roboto Th"/>
            </a:endParaRPr>
          </a:p>
          <a:p>
            <a:pPr marL="486409" indent="-473709">
              <a:lnSpc>
                <a:spcPct val="100000"/>
              </a:lnSpc>
              <a:spcBef>
                <a:spcPts val="660"/>
              </a:spcBef>
              <a:buFont typeface="Lucida Sans Unicode"/>
              <a:buChar char="□"/>
              <a:tabLst>
                <a:tab pos="486409" algn="l"/>
              </a:tabLst>
            </a:pPr>
            <a:r>
              <a:rPr sz="3200" spc="254" dirty="0">
                <a:latin typeface="Roboto Th"/>
                <a:cs typeface="Roboto Th"/>
              </a:rPr>
              <a:t>Оснащение</a:t>
            </a:r>
            <a:r>
              <a:rPr sz="3200" spc="35" dirty="0">
                <a:latin typeface="Roboto Th"/>
                <a:cs typeface="Roboto Th"/>
              </a:rPr>
              <a:t> </a:t>
            </a:r>
            <a:r>
              <a:rPr sz="3200" spc="235" dirty="0">
                <a:latin typeface="Roboto Th"/>
                <a:cs typeface="Roboto Th"/>
              </a:rPr>
              <a:t>центра</a:t>
            </a:r>
            <a:r>
              <a:rPr sz="3200" spc="40" dirty="0">
                <a:latin typeface="Roboto Th"/>
                <a:cs typeface="Roboto Th"/>
              </a:rPr>
              <a:t> </a:t>
            </a:r>
            <a:r>
              <a:rPr sz="3200" spc="105" dirty="0">
                <a:latin typeface="Roboto Th"/>
                <a:cs typeface="Roboto Th"/>
              </a:rPr>
              <a:t>творчества</a:t>
            </a:r>
            <a:endParaRPr sz="3200">
              <a:latin typeface="Roboto Th"/>
              <a:cs typeface="Roboto Th"/>
            </a:endParaRPr>
          </a:p>
          <a:p>
            <a:pPr marL="486409" indent="-473709">
              <a:lnSpc>
                <a:spcPct val="100000"/>
              </a:lnSpc>
              <a:spcBef>
                <a:spcPts val="660"/>
              </a:spcBef>
              <a:buFont typeface="Lucida Sans Unicode"/>
              <a:buChar char="□"/>
              <a:tabLst>
                <a:tab pos="486409" algn="l"/>
              </a:tabLst>
            </a:pPr>
            <a:r>
              <a:rPr sz="3200" spc="195" dirty="0">
                <a:latin typeface="Roboto Th"/>
                <a:cs typeface="Roboto Th"/>
              </a:rPr>
              <a:t>Выставки</a:t>
            </a:r>
            <a:r>
              <a:rPr sz="3200" spc="10" dirty="0">
                <a:latin typeface="Roboto Th"/>
                <a:cs typeface="Roboto Th"/>
              </a:rPr>
              <a:t> </a:t>
            </a:r>
            <a:r>
              <a:rPr sz="3200" spc="195" dirty="0">
                <a:latin typeface="Roboto Th"/>
                <a:cs typeface="Roboto Th"/>
              </a:rPr>
              <a:t>детских</a:t>
            </a:r>
            <a:r>
              <a:rPr sz="3200" spc="130" dirty="0">
                <a:latin typeface="Roboto Th"/>
                <a:cs typeface="Roboto Th"/>
              </a:rPr>
              <a:t> </a:t>
            </a:r>
            <a:r>
              <a:rPr sz="3200" spc="105" dirty="0">
                <a:latin typeface="Roboto Th"/>
                <a:cs typeface="Roboto Th"/>
              </a:rPr>
              <a:t>работ</a:t>
            </a:r>
            <a:endParaRPr sz="3200">
              <a:latin typeface="Roboto Th"/>
              <a:cs typeface="Roboto 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365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Развитие мелкой моторики рук детей младшего дошкольного возраста через нетрадиционные техники рисования.</vt:lpstr>
      <vt:lpstr>Слайд 2</vt:lpstr>
      <vt:lpstr>Основные задачи:</vt:lpstr>
      <vt:lpstr>Методы и приёмы:</vt:lpstr>
      <vt:lpstr>Слайд 5</vt:lpstr>
      <vt:lpstr>Слайд 6</vt:lpstr>
      <vt:lpstr>Слайд 7</vt:lpstr>
      <vt:lpstr>Использование смешанных техник</vt:lpstr>
      <vt:lpstr>Работа с родителями</vt:lpstr>
      <vt:lpstr>Заключение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мелкой моторики рук детей младшего дошкольного возраста через нетрадиционные техники рисования.</dc:title>
  <cp:lastModifiedBy>Татьяна</cp:lastModifiedBy>
  <cp:revision>2</cp:revision>
  <dcterms:created xsi:type="dcterms:W3CDTF">2023-11-13T05:41:51Z</dcterms:created>
  <dcterms:modified xsi:type="dcterms:W3CDTF">2023-11-13T05:57:20Z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ducer">
    <vt:lpwstr>Skia/PDF m66</vt:lpwstr>
  </property>
</Properties>
</file>