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66" r:id="rId12"/>
    <p:sldId id="258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3F8"/>
    <a:srgbClr val="BFD3E4"/>
    <a:srgbClr val="84A6C7"/>
    <a:srgbClr val="EB360E"/>
    <a:srgbClr val="318CB4"/>
    <a:srgbClr val="3009D7"/>
    <a:srgbClr val="FFFFFF"/>
    <a:srgbClr val="F0CECD"/>
    <a:srgbClr val="BC0FD6"/>
    <a:srgbClr val="DCAC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6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his png image - Winter Tree Transparent PNG Clip Art Image, is available for free downloa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6849" y="4320790"/>
            <a:ext cx="1818431" cy="20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g-fotki.yandex.ru/get/6731/47407354.e71/0_1618d4_97a3422d_ori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35662" y="2348932"/>
            <a:ext cx="5625910" cy="42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his png image - Winter Tree Transparent Clip Art, is available for free download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97065" y="4697277"/>
            <a:ext cx="1684335" cy="16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his png image - Snowy Winter Tree Transparent PNG Image, is available for free download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2100" y="5175807"/>
            <a:ext cx="970198" cy="11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Это изображение png - Зимняя снежная ветка с птицей PNG Clipart Image, доступно для свободного скачивания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21069" y="1"/>
            <a:ext cx="3060882" cy="16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This png image - Winter Branch with Bird PNG Clipart Image, is available for free download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565"/>
            <a:ext cx="5042090" cy="33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7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8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18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985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44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Это изображение png - Зимняя снежная ветка с птицей PNG Clipart Image, доступно для свободного скачи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18755" y="1"/>
            <a:ext cx="2263196" cy="122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is png image - Winter Branch with Bird PNG Clipart Image, is available for free download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49" y="-1927"/>
            <a:ext cx="2572377" cy="16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This png image - Winter Tree Transparent Clip Art, is available for free download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34442" y="5109618"/>
            <a:ext cx="1219712" cy="12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is png image - Winter Tree Transparent PNG Clip Art Image, is available for free download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04472" y="4876516"/>
            <a:ext cx="1319553" cy="14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is png image - Winter Bench PNG Clip Art Image, is available for free download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56911" y="5697504"/>
            <a:ext cx="1351263" cy="6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s png image - Winter Tree Transparent Clip Art, is available for free download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2821" y="5151416"/>
            <a:ext cx="1220519" cy="12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is png image - Snowy Winter Tree Transparent PNG Image, is available for free download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9398" y="4876516"/>
            <a:ext cx="1238312" cy="14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89729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5" name="Picture 2" descr="This png image - Winter Tree Transparent PNG Clip Art Image, is available for free downloa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50" y="4722725"/>
            <a:ext cx="1459372" cy="16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is png image - Winter Bench PNG Clip Art Image, is available for free download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7562" y="5680718"/>
            <a:ext cx="1351263" cy="6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Это изображение png - Зимняя снежная ветка с птицей PNG Clipart Image, доступно для свободного скачивания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06226" y="0"/>
            <a:ext cx="2585774" cy="14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543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img-fotki.yandex.ru/get/6731/47407354.e71/0_1618d4_97a3422d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47154" y="4298075"/>
            <a:ext cx="2692121" cy="20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4" name="Picture 6" descr="This png image - Winter Branch PNG Clip Art Image, is available for free download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9813205" y="0"/>
            <a:ext cx="2378793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is png image - Winter Branch PNG Clip Art Image, is available for free download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2375552" cy="116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25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76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97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90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8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11093380" y="6641960"/>
            <a:ext cx="1098620" cy="18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</a:t>
            </a:r>
            <a:r>
              <a:rPr lang="ru-RU" sz="600" b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600" b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600" b="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6761" y="-10335"/>
            <a:ext cx="11678478" cy="6853679"/>
          </a:xfrm>
          <a:prstGeom prst="rect">
            <a:avLst/>
          </a:prstGeom>
          <a:solidFill>
            <a:srgbClr val="BFD3E4"/>
          </a:solidFill>
          <a:effectLst>
            <a:softEdge rad="4318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2145-156A-42FF-BB80-E8D664DB7725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AutoShape 2" descr="Картинки по запросу маски для фотошопа 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4" r:id="rId2"/>
    <p:sldLayoutId id="2147483695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1392195" y="1987336"/>
            <a:ext cx="9144000" cy="2387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Плановая работа образовательной организации с родителями</a:t>
            </a:r>
            <a:endParaRPr lang="ru-RU" sz="5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2811" y="166859"/>
            <a:ext cx="9144000" cy="49216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Муниципальное дошкольное образовательное автономное учреждение  </a:t>
            </a:r>
          </a:p>
          <a:p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«Детский сад №115 «Белочка» комбинированного вида  г.Орска»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4908" y="1277997"/>
          <a:ext cx="8127999" cy="3329940"/>
        </p:xfrm>
        <a:graphic>
          <a:graphicData uri="http://schemas.openxmlformats.org/drawingml/2006/table">
            <a:tbl>
              <a:tblPr/>
              <a:tblGrid>
                <a:gridCol w="307653"/>
                <a:gridCol w="5515820"/>
                <a:gridCol w="925571"/>
                <a:gridCol w="1378955"/>
              </a:tblGrid>
              <a:tr h="1902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latin typeface="Times New Roman"/>
                          <a:ea typeface="Times New Roman"/>
                          <a:cs typeface="Times New Roman"/>
                        </a:rPr>
                        <a:t>Конкурс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«Краски осени» (детские рисунки)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«Волшебный сундучок осени» (выставка поделок из овощей). 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«Мы за здоровый образ жизни» (фотовыставка)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«Хлеб – всему голова»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(детские рисунки)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«Мы украсим ёлку в праздничный наряд» (оригинальные украшения к Новому году). Выставка лучших новогодних игрушек, открыток, поделок.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Выставка детских рисунков «По страницам любимых сказок»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Детских рисунков «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Моя милая мамочка»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Фестиваль-конкурс Чтецов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 выставка «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Мы на прогулке.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Наблюдаем за окружающим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4030" algn="ctr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	Апрель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Ст. воспитатель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открытых дверей для родителей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«Приходите в гости к нам!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Здесь всегда мы рады Вам!»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/>
                          <a:ea typeface="Times New Roman"/>
                          <a:cs typeface="Times New Roman"/>
                        </a:rPr>
                        <a:t>Совместные праздники и досуги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Музыкальное развлечение «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Новогодний карнавал»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3048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Праздничная конкурсная совместная программа «23 февраля- день защитника Отечества»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Музыкальное развлечение «Маму поздравляют малыши»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Музыкальное развлечение «До свидания детский сад!»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Участие родителей в празднике, посвященному Дню защиты детей.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 групп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Муз.руководитель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247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399" y="1117600"/>
            <a:ext cx="8881534" cy="505936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Консультация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Групповые собрания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Участие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родителей в подготовке и проведении совместных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мероприятий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Анкетирование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Семинары-практикумы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Дни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открытых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дверей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Информационные выставки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Групповые развлечения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Конкурсы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Посещение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дому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Ответственный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(педагоги, ст. медсестра, педагоги дополнительного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образования)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Срок проведения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Практические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325872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75266" y="475192"/>
            <a:ext cx="10515600" cy="4630208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наших родителей мы получили величайший и бесценный дар – жизнь. Они вскормили и взрастили нас, не жалея ни сил, ни любви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ru-RU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Леонардо да Винчи)</a:t>
            </a:r>
            <a:br>
              <a:rPr lang="ru-RU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9" y="3352800"/>
            <a:ext cx="5554134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72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первую очередь мы работаем над тем, чтобы цели и задачи воспитания и развития здорового ребенка были приняты и воспитателями и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родителями.</a:t>
            </a: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Знакомим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семью с содержанием, методами и приемами работы в детском саду по всем аспектам здоровья, а педагоги постоянно используют лучший опыт семейного воспитания.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Немаловажным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на наш взгляд, является системность и последовательность в работе; индивидуальный подход к каждому ребенку и каждой семье, взаимное доверие и взаимопомощь педагогов и родителей, укрепление авторитета педагога в семье, а родителей в детском саду.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положения совместной работы ДОУ с семьей по воспитанию здорового ребенка:</a:t>
            </a:r>
          </a:p>
        </p:txBody>
      </p:sp>
    </p:spTree>
    <p:extLst>
      <p:ext uri="{BB962C8B-B14F-4D97-AF65-F5344CB8AC3E}">
        <p14:creationId xmlns:p14="http://schemas.microsoft.com/office/powerpoint/2010/main" xmlns="" val="14102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Эффективные формы для 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поэтапной организации работы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этап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сбор информации (собеседование, диагностика, анкетирование, посещение семей на дому, наблюдение, выделение группы риска отдельных участников педагогического процесса по результатам исследований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II этап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общепрофилактический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(наглядная агитация, встречи со специалистами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III этап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 осуществляется работа с группой риска по разным аспектам здоровья (выявление проблемы: беседы, наблюдения, тесты, опросы; коррекция родительских установок: тренинги, беседы).</a:t>
            </a:r>
          </a:p>
        </p:txBody>
      </p:sp>
    </p:spTree>
    <p:extLst>
      <p:ext uri="{BB962C8B-B14F-4D97-AF65-F5344CB8AC3E}">
        <p14:creationId xmlns:p14="http://schemas.microsoft.com/office/powerpoint/2010/main" xmlns="" val="317544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9733"/>
            <a:ext cx="10515600" cy="534723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IV этап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индивидуальная работа (выявление положительного опыта семейного воспитания, его общение; консультации, индивидуальная помощь воспитанникам и их родителям социального педагога, психолога, логопеда, дефектолога, врача и других специалистов по запросам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V этап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аналитический (выявление изменений родительских установок, обсуждение отдельных вопросов с привлечением специалистов и дополнительные мероприятия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 этап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знакомство с результатами работы, принятие решений. Совместное обсуждение планов на будущее.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6292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Взаимодействие с родителями осуществляется в разнообразной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4267"/>
            <a:ext cx="10515600" cy="421269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познавательной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например, круглый стол «ОБЖ в условиях семьи», семинары-практикумы «Конверт откровений» и т.д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трудовой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например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участие в акции «Участок нашей мечты», благоустройство групп «Новоселье группы», изготовление игрушек «Подарки для Деда Мороза» и др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досуговой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например, стал традиционным ежегодный конкурс, в котором с интересом принимают участие родители «Ключ семейного счастья», совместная встреча родителей и детей «День семьи», спортивный праздник «Папа и я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лучшие друзья»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392460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взаимодействия МДОАУ</a:t>
            </a:r>
            <a:b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родителями воспитанников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7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Планирование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обсуждается на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педагогическом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совете и утверждается руководителем образовательной организации. 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15524" y="3138031"/>
          <a:ext cx="8127999" cy="1817612"/>
        </p:xfrm>
        <a:graphic>
          <a:graphicData uri="http://schemas.openxmlformats.org/drawingml/2006/table">
            <a:tbl>
              <a:tblPr/>
              <a:tblGrid>
                <a:gridCol w="307653"/>
                <a:gridCol w="5515820"/>
                <a:gridCol w="925571"/>
                <a:gridCol w="1378955"/>
              </a:tblGrid>
              <a:tr h="24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Ответственный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родительские собрания: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A1A1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Здоровое питание - основа воспитания!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A1A1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Внедрение и реализация ОП в соответствии с ФОП ДО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Поддержка детской инициативы и самостоятельности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Итоги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работы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детского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сада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прошедшем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учебном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году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работы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летний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оздоровительный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период»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Ст. воспитатель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 групп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latin typeface="Times New Roman"/>
                          <a:ea typeface="Times New Roman"/>
                          <a:cs typeface="Times New Roman"/>
                        </a:rPr>
                        <a:t>Социологическое исследование: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Анкетирование: «Семейные традиции»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Анкетирование: «Осторожно, дорога!»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Анкетирование: «Готов ли Ваш ребенок к обучению в школе?»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 групп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423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2897" y="694944"/>
          <a:ext cx="8484973" cy="5468112"/>
        </p:xfrm>
        <a:graphic>
          <a:graphicData uri="http://schemas.openxmlformats.org/drawingml/2006/table">
            <a:tbl>
              <a:tblPr/>
              <a:tblGrid>
                <a:gridCol w="321165"/>
                <a:gridCol w="5758069"/>
                <a:gridCol w="966222"/>
                <a:gridCol w="1439517"/>
              </a:tblGrid>
              <a:tr h="541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Консультации: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музыкального руководителя: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«Слушание музыки с детьми дошкольного возраста»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«Утренник – это не только праздник»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«Музыка в общении с ребенком»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Младшая группа: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1.«Возрастные особенности психофизического развития детей четвертого года жизни»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«Мама, я хороший!»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«Впустите сказку в дом»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4. «Готовимся к празднику в детском саду»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5.Памятка: «Правила пожарной безопасности в новогодние праздники»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6. «Профилактика ОРВИ»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7. «Учимся играя! Обучающие и развивающие игры»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8. «Воспитание культуры поведения в младшем дошкольном возрасте»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9. «Влияние мультипликации на эмоциональную сферу детей»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10. Памятка: «Осторожно! Палы сухой травы!»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11. «Лето: прекрасное и опасное»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latin typeface="Times New Roman"/>
                          <a:ea typeface="Times New Roman"/>
                          <a:cs typeface="Times New Roman"/>
                        </a:rPr>
                        <a:t>Средняя группа: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1.«Возрастные особенности психофизического развития детей пятого года жизни»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2. «Учите детей общению»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3. «Мир детского театра»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4. «Новогодние украшения своими руками»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5. «Памятка: «Правила пожарной безопасности в новогодние праздники»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6. «Профилактика ОРВИ»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7. «Развиваем в игре математические способности»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8. «Все дети разные»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9. Памятка: «Осторожно! Палы сухой травы!»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10. «Безопасный летний отдых»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latin typeface="Times New Roman"/>
                          <a:ea typeface="Times New Roman"/>
                          <a:cs typeface="Times New Roman"/>
                        </a:rPr>
                        <a:t>Старшие – подготовительные группы: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 «Возрастные особенности психофизического развития детей шестого (седьмого) года жизни»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2. «Семейное чтение как источник формирования интереса к книги и духовное обогащение семьи»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3. «Организуйте домашний театр!»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4. «Занимательная новогодняя математика»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5. Памятка: «Правила пожарной безопасности в новогодние праздники»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6. «Профилактика ОРВИ»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7. «Нехорошие слова»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8. «Детские страхи»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9. Памятка: «Осторожно! Палы сухой травы!»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10. «Для родителей будущих первоклассников»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0"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Муз.руководитель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Косачева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А.А.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Воспитатели  младших групп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Коралькова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Е.В.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  средних групп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Котова Л.В.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Калужина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И.В.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  старших и подготовительных  групп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Федорова 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Н.Н.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Кириллова Е.С.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Казбаева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Ж.А.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Мощенко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С.П.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7524" y="712470"/>
          <a:ext cx="8652475" cy="5230634"/>
        </p:xfrm>
        <a:graphic>
          <a:graphicData uri="http://schemas.openxmlformats.org/drawingml/2006/table">
            <a:tbl>
              <a:tblPr/>
              <a:tblGrid>
                <a:gridCol w="327505"/>
                <a:gridCol w="5871740"/>
                <a:gridCol w="985295"/>
                <a:gridCol w="1467935"/>
              </a:tblGrid>
              <a:tr h="1556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/>
                          <a:ea typeface="Times New Roman"/>
                          <a:cs typeface="Times New Roman"/>
                        </a:rPr>
                        <a:t>Психологическая гостиная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68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Приемы, облегчающие ребенку утренние расставания.                                                                                      «Как прекратить истерики ребенка».                                                                                                          «Общение с ребенком в семье как диалог».                                                                                                ««Сказка, как средство духовно-нравственного воспитания дошкольников»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«Ночные страхи. Ребенок боится спать один».                                                                                                    «Если ребенок дразнится и ругается».                                                                                                    «Тревожные дети. Что такое тревожность».                                                                                           Психологическая готовность ребенка к школе.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Февраль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Педагог-психолог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Times New Roman"/>
                          <a:ea typeface="Times New Roman"/>
                          <a:cs typeface="Times New Roman"/>
                        </a:rPr>
                        <a:t>Оформление информационного стенда: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1. «Уголок для родителей»: организация жизнедеятельности детей в ДОУ, расписание ОД, возрастные характеристики и т.д.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2. О необходимости применения ремней безопасности и детских удерживающих устройств в рамках месячника «Внимание, дети!» «Десять законов семьи или как стать другом своему ребенку»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3. «В семье растёт будущий первоклассник» (подготовительные группы). «Телефон доверия – шаг к безопасности»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4. «Права детей», «Жестокое обращение с детьми», «Как воспитать доброго и отзывчивого ребенка».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5. «Как предупредить авитаминоз».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6. «Как уберечь ребёнка от травм.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7. «Что должен знать выпускник данной возрастной группы».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Ст. воспитатель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Ст. медсестра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Воспитатели групп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latin typeface="Times New Roman"/>
                          <a:ea typeface="Times New Roman"/>
                          <a:cs typeface="Times New Roman"/>
                        </a:rPr>
                        <a:t>Родительский  Всеобуч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«ФОП в дошкольном образовании»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Организация питания в МДОАУ: краткость питания, разнообразие и витаминизация блюд.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Соблюдение права родителей дошкольников на отказ от вакцинации.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«Охрана здоровья и безопасности детей».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Приемы формирования правильной речи.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«Роль родителей в формировании грамматически правильной речи у дошкольников».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«Воспитать любознательного ребенка - значит подготовить его к школе»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«Слагаемые здоровья. Как использовать лето для укрепления здоровья детей»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Май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Юдина Н.П.,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Ст. воспитатель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Новикова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Т.А.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2" marR="56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«Музыка» 20" id="{6D77C8F9-CFCE-40FC-B5F6-435D38EE9470}" vid="{F34FA8F5-841E-40DE-8611-14AB73BA0E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20</Template>
  <TotalTime>2841</TotalTime>
  <Words>1154</Words>
  <Application>Microsoft Office PowerPoint</Application>
  <PresentationFormat>Произвольный</PresentationFormat>
  <Paragraphs>220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Специальное оформление</vt:lpstr>
      <vt:lpstr>Плановая работа образовательной организации с родителями</vt:lpstr>
      <vt:lpstr>    «От наших родителей мы получили величайший и бесценный дар – жизнь. Они вскормили и взрастили нас, не жалея ни сил, ни любви.                                                 (Леонардо да Винчи) </vt:lpstr>
      <vt:lpstr>Основные положения совместной работы ДОУ с семьей по воспитанию здорового ребенка:</vt:lpstr>
      <vt:lpstr>Эффективные формы для поэтапной организации работы</vt:lpstr>
      <vt:lpstr>Слайд 5</vt:lpstr>
      <vt:lpstr>Взаимодействие с родителями осуществляется в разнообразной деятельности:</vt:lpstr>
      <vt:lpstr>План взаимодействия МДОАУ  с родителями воспитанников</vt:lpstr>
      <vt:lpstr>Слайд 8</vt:lpstr>
      <vt:lpstr>Слайд 9</vt:lpstr>
      <vt:lpstr>Слайд 10</vt:lpstr>
      <vt:lpstr>Содержание деятельности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«Зимний»</dc:title>
  <dc:subject>зима</dc:subject>
  <dc:creator>Viktoriya Polshkova</dc:creator>
  <cp:keywords>пользовательские шаблоны;шаблоны музыка;шаблоны для создания презентации;шаблоны музыкальные;зимние</cp:keywords>
  <cp:lastModifiedBy>Татьяна</cp:lastModifiedBy>
  <cp:revision>164</cp:revision>
  <dcterms:created xsi:type="dcterms:W3CDTF">2016-12-23T04:59:06Z</dcterms:created>
  <dcterms:modified xsi:type="dcterms:W3CDTF">2025-02-05T05:16:23Z</dcterms:modified>
</cp:coreProperties>
</file>