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1" r:id="rId6"/>
    <p:sldId id="262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67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4135-5441-4206-8F98-4BE4CC19A4B1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B3CEB-9D2D-48AA-AC4B-386625171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митрий\Desktop\презентация фольклор\b1de941fc924556379ce2434b1d5a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61385">
            <a:off x="7059171" y="2317"/>
            <a:ext cx="2014668" cy="274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митрий\Desktop\презентация фольклор\ce1fedb9e989ca291e79cedf8df327c6.jpg"/>
          <p:cNvPicPr>
            <a:picLocks noChangeAspect="1" noChangeArrowheads="1"/>
          </p:cNvPicPr>
          <p:nvPr/>
        </p:nvPicPr>
        <p:blipFill>
          <a:blip r:embed="rId3" cstate="print"/>
          <a:srcRect l="11607" t="26480" r="5357" b="7441"/>
          <a:stretch>
            <a:fillRect/>
          </a:stretch>
        </p:blipFill>
        <p:spPr bwMode="auto">
          <a:xfrm>
            <a:off x="179512" y="4149080"/>
            <a:ext cx="4536504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6264696" cy="4365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115 «Белочка» комбинированного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вида» г. Орска</a:t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 как средство патриотического воспитания детей дошкольного возраста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4752528" cy="132055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Подготовил воспитатель 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Кириллова Е. С.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любимые забавы малышей. Легко устанавливается эмоциональный контакт взрослого с ребенком. Это облегчает малышу понимание речи и побуждает его подражать речевым действиям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328592" cy="37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457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s-user.ws-psychologist\Desktop\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6" t="5806" r="5001" b="20430"/>
          <a:stretch/>
        </p:blipFill>
        <p:spPr bwMode="auto">
          <a:xfrm>
            <a:off x="412952" y="1556792"/>
            <a:ext cx="8273845" cy="50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962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ws-user.ws-psychologist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84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prism isInverted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Докучные сказки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сказки, у которых нет конца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848872" cy="489654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Чучуло-Мяучело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Чучело-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мяучело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трубе сидело,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Чучело-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мяучело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песенку запело.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Чучело-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мяучело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пастью красной-красной,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оно замучило песенкой ужасной.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кругом от чучела горестно и тошно,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песенка у него про то, что</a:t>
            </a:r>
            <a:b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Чучело-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мяучело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трубе сидело...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686538" cy="276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608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10000">
        <p14:flash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митрий\Desktop\презентация фольклор\ce1fedb9e989ca291e79cedf8df327c6.jpg"/>
          <p:cNvPicPr>
            <a:picLocks noChangeAspect="1" noChangeArrowheads="1"/>
          </p:cNvPicPr>
          <p:nvPr/>
        </p:nvPicPr>
        <p:blipFill>
          <a:blip r:embed="rId2" cstate="print"/>
          <a:srcRect l="11560" t="26480" r="4776" b="6321"/>
          <a:stretch>
            <a:fillRect/>
          </a:stretch>
        </p:blipFill>
        <p:spPr bwMode="auto">
          <a:xfrm>
            <a:off x="2483768" y="4884447"/>
            <a:ext cx="4320480" cy="1973553"/>
          </a:xfrm>
          <a:prstGeom prst="rect">
            <a:avLst/>
          </a:prstGeom>
          <a:noFill/>
        </p:spPr>
      </p:pic>
      <p:pic>
        <p:nvPicPr>
          <p:cNvPr id="4" name="Picture 2" descr="C:\Users\Дмитрий\Desktop\презентация фольклор\depositphotos_31305377-stock-illustration-kalocsai-pattern.jpg"/>
          <p:cNvPicPr>
            <a:picLocks noChangeAspect="1" noChangeArrowheads="1"/>
          </p:cNvPicPr>
          <p:nvPr/>
        </p:nvPicPr>
        <p:blipFill>
          <a:blip r:embed="rId3" cstate="print"/>
          <a:srcRect t="19760" b="22280"/>
          <a:stretch>
            <a:fillRect/>
          </a:stretch>
        </p:blipFill>
        <p:spPr bwMode="auto">
          <a:xfrm rot="10800000">
            <a:off x="0" y="0"/>
            <a:ext cx="9144000" cy="126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5283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«Воспитание патриотических чувств у детей дошкольного возраста - одна из задач нравственного воспитания, которая включает в себя воспитание любви к ближним и родному дому, к детскому саду и родному городу, к своей стране. Эту работу невозможно полноценно реализовать, не привлекая в неё устное народное творчество»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10000">
        <p14:pan dir="u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митрий\Desktop\презентация фольклор\ce1fedb9e989ca291e79cedf8df327c6.jpg"/>
          <p:cNvPicPr>
            <a:picLocks noChangeAspect="1" noChangeArrowheads="1"/>
          </p:cNvPicPr>
          <p:nvPr/>
        </p:nvPicPr>
        <p:blipFill>
          <a:blip r:embed="rId2" cstate="print"/>
          <a:srcRect l="11560" t="26480" r="4776" b="6321"/>
          <a:stretch>
            <a:fillRect/>
          </a:stretch>
        </p:blipFill>
        <p:spPr bwMode="auto">
          <a:xfrm>
            <a:off x="1763688" y="4509120"/>
            <a:ext cx="5832648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усвоения различных форм фольклорных произведений, приобретения знаний о национальной культуре происходит формирование национального самосознания детей.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Дошкольники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учатся общаться со сверстниками и взрослыми, основываясь на национальных особенностях и общечеловеческих ценностях.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0000">
        <p14:shred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митрий\Desktop\презентация фольклор\b1de941fc924556379ce2434b1d5a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47222" cy="3332039"/>
          </a:xfrm>
          <a:prstGeom prst="rect">
            <a:avLst/>
          </a:prstGeom>
          <a:noFill/>
        </p:spPr>
      </p:pic>
      <p:pic>
        <p:nvPicPr>
          <p:cNvPr id="3074" name="Picture 2" descr="C:\Users\Дмитрий\Desktop\презентация фольклор\depositphotos_45912837-stock-illustration-polish-folk-embroidery-with-roo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452" y="3429000"/>
            <a:ext cx="3289548" cy="32895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067128" cy="459452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 – это народная педагогика, воспитание с помощью ритмических построений, напевности, сочетания слова с музыкой и движением.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717032"/>
            <a:ext cx="5688632" cy="31409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Фольклорное наследие русского народа позволяет организовать эстетическое воспитание детей не только наиболее одаренных, а всех.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презентация фольклор\b1de941fc924556379ce2434b1d5a1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7417">
            <a:off x="0" y="3140968"/>
            <a:ext cx="2447222" cy="3332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367338"/>
          </a:xfrm>
        </p:spPr>
        <p:txBody>
          <a:bodyPr>
            <a:normAutofit/>
          </a:bodyPr>
          <a:lstStyle/>
          <a:p>
            <a:pPr algn="r"/>
            <a:r>
              <a:rPr lang="ru-RU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патриотического воспитания. Ребенок познаёт мир, начиная с колыбельных песен, дорастая до сказок, былин, сказаний, постигая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сложнейший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 эпических героев и нравственных идей</a:t>
            </a:r>
          </a:p>
        </p:txBody>
      </p:sp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esktop\презентация фольклор\ce1fedb9e989ca291e79cedf8df327c6.jpg"/>
          <p:cNvPicPr>
            <a:picLocks noChangeAspect="1" noChangeArrowheads="1"/>
          </p:cNvPicPr>
          <p:nvPr/>
        </p:nvPicPr>
        <p:blipFill>
          <a:blip r:embed="rId2" cstate="print"/>
          <a:srcRect l="10806" t="26480" r="4776"/>
          <a:stretch>
            <a:fillRect/>
          </a:stretch>
        </p:blipFill>
        <p:spPr bwMode="auto">
          <a:xfrm>
            <a:off x="5039544" y="3573016"/>
            <a:ext cx="410445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4594522"/>
          </a:xfrm>
        </p:spPr>
        <p:txBody>
          <a:bodyPr>
            <a:normAutofit fontScale="90000"/>
          </a:bodyPr>
          <a:lstStyle/>
          <a:p>
            <a:r>
              <a:rPr lang="ru-RU" sz="27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фольклор 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особенный вид народного творчества, сопровождающий человека в период его детства.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столетий прибаутки, </a:t>
            </a:r>
            <a:r>
              <a:rPr lang="ru-RU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приговорки, </a:t>
            </a:r>
            <a:r>
              <a:rPr lang="ru-RU" sz="2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считалки, сказки ненавязчиво поучают и воспитывают ребёнка, приобщая его к культуре своего народа, осуществляя связь поколений и передачу накопленных знаний и опыта.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501008"/>
            <a:ext cx="4824536" cy="3240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русского фольклора помогают дошкольникам различать и осмысливать «доброе» и «злое», положительно влияют на становление личности и психическое здоровье детей, способствуют проявлению великодушия и заботы ко всему окружающему.</a:t>
            </a:r>
            <a:endParaRPr lang="ru-RU" sz="2400" dirty="0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фольклор используется в период привыкания, в режимных моментах, на прогулке, в непосредственно образовательной деятельности: в игре, в свободной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3016"/>
            <a:ext cx="2808312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детей в детский сад: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хороший?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 нас пригожий?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Ванечка хороший,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Ванечка – пригожий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деточка в дому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оладышек в меду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 яблочко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902633"/>
            <a:ext cx="2448272" cy="2074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процедуры: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лады, лады, лады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воды,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 умываемся,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Деткам улыбаемся.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77172"/>
            <a:ext cx="4103687" cy="188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8" y="2587186"/>
            <a:ext cx="2736304" cy="2209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 на занятия: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дедушка Молчок?</a:t>
            </a:r>
          </a:p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Чики-чики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чики-чок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ты, дедушка Молчок?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к нам, посидим,</a:t>
            </a:r>
          </a:p>
          <a:p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По-мол-чим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6576533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митрий\Desktop\презентация фольклор\depositphotos_47622001-stock-illustration-polish-olk-art-art-he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2857500" cy="3212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948264" cy="639472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отборе фольклорного материала необходимо учитывать возрастные возможности дошкольников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1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младшего дошкольного возраста 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доступны колыбельные, </a:t>
            </a: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прибаутки, короткие считалки;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средней группе 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большее место уделяется народной сказке, </a:t>
            </a: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закличкам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кричалкам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1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осваивают такие жанры фольклора, как пословицы и поговорки, загадки, скороговорки, перевёртыши, дразнилки.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advTm="10000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Пестушки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песенки, которыми сопровождается уход за малышом.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2" t="28179" r="11275" b="10517"/>
          <a:stretch/>
        </p:blipFill>
        <p:spPr bwMode="auto">
          <a:xfrm>
            <a:off x="1032387" y="1932039"/>
            <a:ext cx="7079226" cy="420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7091347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101" y="3258864"/>
            <a:ext cx="3426598" cy="359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625070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игры взрослого с ребенком (с его пальчиками, ручками)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и перед  </a:t>
            </a:r>
            <a:r>
              <a:rPr lang="ru-RU" sz="27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умыванием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Знаем, знаем да-да-да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ты прячешься, вода!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Выходи, водица,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пришли умыться.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Лейся на ладошку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По-не-мно-жку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Не понемножку,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Посмелей!</a:t>
            </a:r>
            <a:b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умываться веселей!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89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10000">
        <p:cut/>
      </p:transition>
    </mc:Choice>
    <mc:Fallback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Прибаутки, шутки, перевертыши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забавные песенки, которые своей необычностью веселят ребят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7510" y="4484386"/>
            <a:ext cx="3154970" cy="22569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 кашу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Подливай молочка,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 казачка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3104" y="2695453"/>
            <a:ext cx="1967328" cy="210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996952"/>
            <a:ext cx="3131840" cy="35449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веселых карапуза,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печи усевшись ловко,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Рвали с яблони арбузы,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море дёргали морковку.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ветвях созрели раки,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селедок и ерши.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окрестные собаки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 брюкву от души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33144"/>
            <a:ext cx="2160009" cy="247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4113925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458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автономное учреждение «Детский сад № 115 «Белочка» комбинированного вида» г. Орска  Фольклор как средство патриотического воспитания детей дошкольного возраста</vt:lpstr>
      <vt:lpstr>Фольклор – это народная педагогика, воспитание с помощью ритмических построений, напевности, сочетания слова с музыкой и движением.   </vt:lpstr>
      <vt:lpstr>Фольклор – это школа патриотического воспитания. Ребенок познаёт мир, начиная с колыбельных песен, дорастая до сказок, былин, сказаний, постигая                            сложнейший мир эпических героев и нравственных идей</vt:lpstr>
      <vt:lpstr>Детский фольклор – это особенный вид народного творчества, сопровождающий человека в период его детства.  Уже много столетий прибаутки, пестушки, приговорки, потешки, считалки, сказки ненавязчиво поучают и воспитывают ребёнка, приобщая его к культуре своего народа, осуществляя связь поколений и передачу накопленных знаний и опыта.   </vt:lpstr>
      <vt:lpstr>Детский фольклор используется в период привыкания, в режимных моментах, на прогулке, в непосредственно образовательной деятельности: в игре, в свободной деятельности</vt:lpstr>
      <vt:lpstr>При отборе фольклорного материала необходимо учитывать возрастные возможности дошкольников: -  для младшего дошкольного возраста более доступны колыбельные, пестушки, потешки, прибаутки, короткие считалки;  -в средней группе большее место уделяется народной сказке, закличкам, кричалкам;  - дети старшего дошкольного возраста осваивают такие жанры фольклора, как пословицы и поговорки, загадки, скороговорки, перевёртыши, дразнилки. </vt:lpstr>
      <vt:lpstr>Пестушки – песенки, которыми сопровождается уход за малышом. </vt:lpstr>
      <vt:lpstr> Потешки – игры взрослого с ребенком (с его пальчиками, ручками)  Потешки во время и перед  умыванием Знаем, знаем да-да-да Где ты прячешься, вода! Выходи, водица, Мы пришли умыться. Лейся на ладошку По-не-мно-жку Нет. Не понемножку, Посмелей! Будет умываться веселей!  </vt:lpstr>
      <vt:lpstr>Прибаутки, шутки, перевертыши – забавные песенки, которые своей необычностью веселят ребят</vt:lpstr>
      <vt:lpstr>Хороводные игры – любимые забавы малышей. Легко устанавливается эмоциональный контакт взрослого с ребенком. Это облегчает малышу понимание речи и побуждает его подражать речевым действиям</vt:lpstr>
      <vt:lpstr>Слайд 11</vt:lpstr>
      <vt:lpstr>Слайд 12</vt:lpstr>
      <vt:lpstr>Докучные сказки – это сказки, у которых нет конца</vt:lpstr>
      <vt:lpstr>«Воспитание патриотических чувств у детей дошкольного возраста - одна из задач нравственного воспитания, которая включает в себя воспитание любви к ближним и родному дому, к детскому саду и родному городу, к своей стране. Эту работу невозможно полноценно реализовать, не привлекая в неё устное народное творчество»</vt:lpstr>
      <vt:lpstr>В процессе усвоения различных форм фольклорных произведений, приобретения знаний о национальной культуре происходит формирование национального самосознания детей.  Дошкольники учатся общаться со сверстниками и взрослыми, основываясь на национальных особенностях и общечеловеческих ценностях.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 № 12 «Жравушка» комбинированного вида» г. Орска  Фольклор как средство патриотического воспитания детей дошкольного возраста</dc:title>
  <dc:creator>Дмитрий</dc:creator>
  <cp:lastModifiedBy>Татьяна</cp:lastModifiedBy>
  <cp:revision>19</cp:revision>
  <dcterms:created xsi:type="dcterms:W3CDTF">2021-10-21T15:19:28Z</dcterms:created>
  <dcterms:modified xsi:type="dcterms:W3CDTF">2023-11-10T05:38:29Z</dcterms:modified>
</cp:coreProperties>
</file>