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60" r:id="rId4"/>
    <p:sldId id="261" r:id="rId5"/>
    <p:sldId id="259" r:id="rId6"/>
    <p:sldId id="258" r:id="rId7"/>
    <p:sldId id="281" r:id="rId8"/>
    <p:sldId id="282" r:id="rId9"/>
    <p:sldId id="262" r:id="rId10"/>
    <p:sldId id="263" r:id="rId11"/>
    <p:sldId id="286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85" r:id="rId26"/>
    <p:sldId id="284" r:id="rId27"/>
    <p:sldId id="278" r:id="rId28"/>
    <p:sldId id="279" r:id="rId29"/>
    <p:sldId id="283" r:id="rId30"/>
    <p:sldId id="280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00FF"/>
    <a:srgbClr val="57D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BB320-0212-4948-897E-D3770E6D1D9A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D3190-56AE-416D-8C0A-6E423F8253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10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D3190-56AE-416D-8C0A-6E423F8253AB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357158" y="285728"/>
            <a:ext cx="8501122" cy="6215106"/>
          </a:xfrm>
          <a:prstGeom prst="roundRect">
            <a:avLst>
              <a:gd name="adj" fmla="val 9106"/>
            </a:avLst>
          </a:prstGeom>
          <a:noFill/>
          <a:ln>
            <a:solidFill>
              <a:srgbClr val="57D3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0_75c96_b715e7d3_XL.jpeg"/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63" t="8363"/>
          <a:stretch>
            <a:fillRect/>
          </a:stretch>
        </p:blipFill>
        <p:spPr>
          <a:xfrm>
            <a:off x="71406" y="71414"/>
            <a:ext cx="2000264" cy="20002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CAFAF-F440-4BEA-83C0-06215780B219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corowina.ucoz.com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428728" y="357167"/>
            <a:ext cx="7029472" cy="105560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1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автономное учреждение </a:t>
            </a:r>
            <a:r>
              <a:rPr lang="ru-RU" sz="1800" i="1" dirty="0" smtClean="0">
                <a:solidFill>
                  <a:srgbClr val="FF0000"/>
                </a:solidFill>
              </a:rPr>
              <a:t/>
            </a:r>
            <a:br>
              <a:rPr lang="ru-RU" sz="1800" i="1" dirty="0" smtClean="0">
                <a:solidFill>
                  <a:srgbClr val="FF0000"/>
                </a:solidFill>
              </a:rPr>
            </a:br>
            <a:r>
              <a:rPr lang="ru-RU" sz="1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«Детский сад №115 «Белочка» комбинированного вида г. Орска» </a:t>
            </a:r>
            <a:r>
              <a:rPr lang="ru-RU" sz="1800" dirty="0" smtClean="0">
                <a:solidFill>
                  <a:srgbClr val="FF0000"/>
                </a:solidFill>
              </a:rPr>
              <a:t/>
            </a:r>
            <a:br>
              <a:rPr lang="ru-RU" sz="1800" dirty="0" smtClean="0">
                <a:solidFill>
                  <a:srgbClr val="FF0000"/>
                </a:solidFill>
              </a:rPr>
            </a:br>
            <a:endParaRPr lang="ru-RU" sz="18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71600" y="1700808"/>
            <a:ext cx="7016824" cy="351414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0099"/>
                </a:solidFill>
              </a:rPr>
              <a:t>"Развитие художественно-творческих способностей детей дошкольного возраста посредством техники </a:t>
            </a:r>
            <a:r>
              <a:rPr lang="ru-RU" sz="4000" b="1" dirty="0" err="1" smtClean="0">
                <a:solidFill>
                  <a:srgbClr val="000099"/>
                </a:solidFill>
              </a:rPr>
              <a:t>декупаж</a:t>
            </a:r>
            <a:r>
              <a:rPr lang="ru-RU" sz="4000" b="1" dirty="0" smtClean="0">
                <a:solidFill>
                  <a:srgbClr val="000099"/>
                </a:solidFill>
              </a:rPr>
              <a:t>".</a:t>
            </a:r>
          </a:p>
          <a:p>
            <a:endParaRPr lang="ru-RU" sz="3600" dirty="0" smtClean="0">
              <a:solidFill>
                <a:srgbClr val="000099"/>
              </a:solidFill>
            </a:endParaRPr>
          </a:p>
          <a:p>
            <a:endParaRPr lang="ru-RU" sz="3600" dirty="0" smtClean="0">
              <a:solidFill>
                <a:srgbClr val="000099"/>
              </a:solidFill>
            </a:endParaRPr>
          </a:p>
          <a:p>
            <a:endParaRPr lang="ru-RU" sz="3600" dirty="0" smtClean="0">
              <a:solidFill>
                <a:srgbClr val="000099"/>
              </a:solidFill>
            </a:endParaRPr>
          </a:p>
          <a:p>
            <a:endParaRPr lang="ru-RU" sz="3600" dirty="0" smtClean="0">
              <a:solidFill>
                <a:srgbClr val="000099"/>
              </a:solidFill>
            </a:endParaRPr>
          </a:p>
          <a:p>
            <a:endParaRPr lang="ru-RU" sz="3600" dirty="0">
              <a:solidFill>
                <a:srgbClr val="000099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52120" y="5013176"/>
            <a:ext cx="302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</a:rPr>
              <a:t>Воспитатель: 1 кв. кат.</a:t>
            </a:r>
          </a:p>
          <a:p>
            <a:pPr algn="ctr" eaLnBrk="0" hangingPunct="0"/>
            <a:r>
              <a:rPr lang="ru-RU" i="1" dirty="0" err="1" smtClean="0">
                <a:solidFill>
                  <a:srgbClr val="FF0000"/>
                </a:solidFill>
                <a:latin typeface="Times New Roman" pitchFamily="18" charset="0"/>
              </a:rPr>
              <a:t>Охотникова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</a:rPr>
              <a:t> Т.А.</a:t>
            </a:r>
            <a:endParaRPr lang="ru-RU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21902" y="5917922"/>
            <a:ext cx="4286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i="1" dirty="0">
                <a:solidFill>
                  <a:srgbClr val="FF0000"/>
                </a:solidFill>
                <a:latin typeface="Times New Roman" pitchFamily="18" charset="0"/>
              </a:rPr>
              <a:t>г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</a:rPr>
              <a:t>. Орск</a:t>
            </a:r>
            <a:r>
              <a:rPr lang="ru-RU" i="1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ru-RU" i="1" smtClean="0">
                <a:solidFill>
                  <a:srgbClr val="FF0000"/>
                </a:solidFill>
                <a:latin typeface="Times New Roman" pitchFamily="18" charset="0"/>
              </a:rPr>
              <a:t>2018 г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</a:rPr>
              <a:t>. </a:t>
            </a:r>
            <a:endParaRPr lang="ru-RU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23521" y="3244334"/>
            <a:ext cx="2696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99"/>
                </a:solidFill>
              </a:rPr>
              <a:t>Творите вместе с детьми!</a:t>
            </a: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Рисунок 12" descr="SDC1088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57356" y="786966"/>
            <a:ext cx="6452168" cy="528523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496"/>
            <a:ext cx="8229600" cy="1285884"/>
          </a:xfrm>
        </p:spPr>
        <p:txBody>
          <a:bodyPr/>
          <a:lstStyle/>
          <a:p>
            <a:r>
              <a:rPr lang="ru-RU" dirty="0" smtClean="0">
                <a:solidFill>
                  <a:srgbClr val="000099"/>
                </a:solidFill>
              </a:rPr>
              <a:t>Наши работы:</a:t>
            </a:r>
            <a:endParaRPr lang="ru-RU" dirty="0">
              <a:solidFill>
                <a:srgbClr val="000099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SDC1091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2288" y="612774"/>
            <a:ext cx="6494488" cy="54594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SDC1090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14480" y="785794"/>
            <a:ext cx="6429420" cy="54594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SDC1090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2288" y="612774"/>
            <a:ext cx="6565926" cy="538799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SDC1090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2288" y="612774"/>
            <a:ext cx="6637364" cy="553086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SDC1090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2288" y="612774"/>
            <a:ext cx="6637364" cy="54594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SDC1090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2288" y="857231"/>
            <a:ext cx="6423050" cy="485778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SDC1090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2288" y="928669"/>
            <a:ext cx="6351612" cy="50720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SDC1090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2288" y="612774"/>
            <a:ext cx="6494488" cy="524511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643042" y="274638"/>
            <a:ext cx="7043758" cy="2511420"/>
          </a:xfrm>
        </p:spPr>
        <p:txBody>
          <a:bodyPr>
            <a:normAutofit/>
          </a:bodyPr>
          <a:lstStyle/>
          <a:p>
            <a:r>
              <a:rPr lang="ru-RU" sz="2000" b="1" dirty="0" err="1" smtClean="0">
                <a:solidFill>
                  <a:srgbClr val="0000FF"/>
                </a:solidFill>
              </a:rPr>
              <a:t>Декупаж</a:t>
            </a:r>
            <a:r>
              <a:rPr lang="ru-RU" sz="2000" dirty="0" smtClean="0"/>
              <a:t> (фр. </a:t>
            </a:r>
            <a:r>
              <a:rPr lang="ru-RU" sz="2000" dirty="0" err="1" smtClean="0"/>
              <a:t>decouper</a:t>
            </a:r>
            <a:r>
              <a:rPr lang="ru-RU" sz="2000" dirty="0" smtClean="0"/>
              <a:t> — вырезать) — декоративная техника по ткани, посуде, мебели и пр., заключающаяся в скрупулёзном вырезании изображений из различных материалов (дерева, кожи, тканей, бумаги и т. п.), которые затем наклеиваются или прикрепляются иным способом на различные поверхности для декорирования.</a:t>
            </a:r>
            <a:endParaRPr lang="ru-RU" sz="2000" dirty="0"/>
          </a:p>
        </p:txBody>
      </p:sp>
      <p:pic>
        <p:nvPicPr>
          <p:cNvPr id="8" name="Содержимое 7" descr="Детский декупаж, декупаж для детей, материалы для декупажа, обучение декупажу, мастер-класс для детей по декупажу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643174" y="2857497"/>
            <a:ext cx="357190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SDC1090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2288" y="785794"/>
            <a:ext cx="6351612" cy="521497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SDC1089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2288" y="612774"/>
            <a:ext cx="6423050" cy="524511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SDC1089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2288" y="612774"/>
            <a:ext cx="6494488" cy="524511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SDC1089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2288" y="612774"/>
            <a:ext cx="6423050" cy="538799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SDC1089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1875" b="21875"/>
          <a:stretch>
            <a:fillRect/>
          </a:stretch>
        </p:blipFill>
        <p:spPr>
          <a:xfrm>
            <a:off x="1792288" y="612774"/>
            <a:ext cx="6565926" cy="553086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SDC1095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2288" y="1428735"/>
            <a:ext cx="5486400" cy="4429157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SDC1095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2288" y="1285860"/>
            <a:ext cx="5486400" cy="4786345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SDC1088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2288" y="857232"/>
            <a:ext cx="6494488" cy="492922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SDC1088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2288" y="857232"/>
            <a:ext cx="6565926" cy="53578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57290" y="2071678"/>
            <a:ext cx="687127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</a:rPr>
              <a:t>Заниматься </a:t>
            </a:r>
            <a:r>
              <a:rPr lang="ru-RU" sz="2000" b="1" dirty="0" err="1" smtClean="0">
                <a:solidFill>
                  <a:srgbClr val="0000FF"/>
                </a:solidFill>
              </a:rPr>
              <a:t>декупажем</a:t>
            </a:r>
            <a:r>
              <a:rPr lang="ru-RU" sz="2000" b="1" dirty="0" smtClean="0">
                <a:solidFill>
                  <a:srgbClr val="0000FF"/>
                </a:solidFill>
              </a:rPr>
              <a:t> можно с самого юного возраста.</a:t>
            </a:r>
          </a:p>
          <a:p>
            <a:pPr algn="ctr"/>
            <a:r>
              <a:rPr lang="ru-RU" sz="2000" b="1" dirty="0" smtClean="0">
                <a:solidFill>
                  <a:srgbClr val="0000FF"/>
                </a:solidFill>
              </a:rPr>
              <a:t> Ведь эта техника имеет различные виды </a:t>
            </a:r>
          </a:p>
          <a:p>
            <a:pPr algn="ctr"/>
            <a:r>
              <a:rPr lang="ru-RU" sz="2000" b="1" dirty="0" smtClean="0">
                <a:solidFill>
                  <a:srgbClr val="0000FF"/>
                </a:solidFill>
              </a:rPr>
              <a:t>сложности, от человека не умеющего рисовать до</a:t>
            </a:r>
          </a:p>
          <a:p>
            <a:pPr algn="ctr"/>
            <a:r>
              <a:rPr lang="ru-RU" sz="2000" b="1" dirty="0" smtClean="0">
                <a:solidFill>
                  <a:srgbClr val="0000FF"/>
                </a:solidFill>
              </a:rPr>
              <a:t> профессионала. </a:t>
            </a:r>
          </a:p>
          <a:p>
            <a:pPr algn="ctr"/>
            <a:r>
              <a:rPr lang="ru-RU" sz="2000" b="1" dirty="0" smtClean="0">
                <a:solidFill>
                  <a:srgbClr val="0000FF"/>
                </a:solidFill>
              </a:rPr>
              <a:t>Ребёнок под руководством взрослого может декорировать</a:t>
            </a:r>
          </a:p>
          <a:p>
            <a:pPr algn="ctr"/>
            <a:r>
              <a:rPr lang="ru-RU" sz="2000" b="1" dirty="0" smtClean="0">
                <a:solidFill>
                  <a:srgbClr val="0000FF"/>
                </a:solidFill>
              </a:rPr>
              <a:t>различные предметы: шкатулки, коробочки, подносы, </a:t>
            </a:r>
          </a:p>
          <a:p>
            <a:pPr algn="ctr"/>
            <a:r>
              <a:rPr lang="ru-RU" sz="2000" b="1" dirty="0" smtClean="0">
                <a:solidFill>
                  <a:srgbClr val="0000FF"/>
                </a:solidFill>
              </a:rPr>
              <a:t>предметы из пластмассы, стекла, , пластика, картона, </a:t>
            </a:r>
          </a:p>
          <a:p>
            <a:pPr algn="ctr"/>
            <a:r>
              <a:rPr lang="ru-RU" sz="2000" b="1" dirty="0" smtClean="0">
                <a:solidFill>
                  <a:srgbClr val="0000FF"/>
                </a:solidFill>
              </a:rPr>
              <a:t>плоские фигурки и многое другое.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428728" y="1292661"/>
            <a:ext cx="6572296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Цель: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dirty="0" smtClean="0">
              <a:solidFill>
                <a:srgbClr val="FF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Формирование способности к самовыражению и проявлению эстетических чувств на основе разных средств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изодеятельности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722313" y="2285993"/>
            <a:ext cx="7772400" cy="1643073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000099"/>
                </a:solidFill>
              </a:rPr>
              <a:t>Спасибо за внимание!</a:t>
            </a:r>
            <a:endParaRPr lang="ru-RU" sz="54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714356"/>
            <a:ext cx="792088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99"/>
                </a:solidFill>
              </a:rPr>
              <a:t>Задачи:</a:t>
            </a:r>
          </a:p>
          <a:p>
            <a:pPr algn="ctr"/>
            <a:endParaRPr lang="ru-RU" sz="3200" dirty="0" smtClean="0">
              <a:solidFill>
                <a:srgbClr val="000099"/>
              </a:solidFill>
            </a:endParaRPr>
          </a:p>
          <a:p>
            <a:pPr marL="342900" indent="-342900">
              <a:buAutoNum type="arabicPeriod"/>
            </a:pPr>
            <a:r>
              <a:rPr lang="ru-RU" sz="2400" dirty="0" smtClean="0"/>
              <a:t>Подготовка дошкольника к письму, труду.</a:t>
            </a:r>
          </a:p>
          <a:p>
            <a:pPr marL="342900" indent="-342900">
              <a:buAutoNum type="arabicPeriod"/>
            </a:pPr>
            <a:endParaRPr lang="ru-RU" sz="2400" dirty="0" smtClean="0"/>
          </a:p>
          <a:p>
            <a:r>
              <a:rPr lang="ru-RU" sz="2400" dirty="0" smtClean="0"/>
              <a:t>2. Знакомство с различными материалами и предметами.</a:t>
            </a:r>
          </a:p>
          <a:p>
            <a:endParaRPr lang="ru-RU" sz="2400" dirty="0" smtClean="0"/>
          </a:p>
          <a:p>
            <a:pPr lvl="0"/>
            <a:r>
              <a:rPr lang="ru-RU" sz="2400" dirty="0" smtClean="0"/>
              <a:t>3. Развитие концентрации  внимания и усидчивости.</a:t>
            </a:r>
          </a:p>
          <a:p>
            <a:pPr lvl="0"/>
            <a:endParaRPr lang="ru-RU" sz="2400" dirty="0" smtClean="0"/>
          </a:p>
          <a:p>
            <a:r>
              <a:rPr lang="ru-RU" sz="2400" dirty="0" smtClean="0"/>
              <a:t>4. Знакомство с орнаментами, узорами.</a:t>
            </a:r>
          </a:p>
          <a:p>
            <a:endParaRPr lang="ru-RU" sz="2400" dirty="0" smtClean="0"/>
          </a:p>
          <a:p>
            <a:r>
              <a:rPr lang="ru-RU" sz="2400" dirty="0" smtClean="0"/>
              <a:t>5. Развитие цветового восприятия, фантазии.</a:t>
            </a:r>
          </a:p>
          <a:p>
            <a:endParaRPr lang="ru-RU" sz="2400" dirty="0" smtClean="0"/>
          </a:p>
          <a:p>
            <a:r>
              <a:rPr lang="ru-RU" sz="2400" dirty="0" smtClean="0"/>
              <a:t>6. Развитие логического мышления.</a:t>
            </a:r>
          </a:p>
          <a:p>
            <a:pPr lvl="0"/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Материалы для </a:t>
            </a:r>
            <a:r>
              <a:rPr lang="ru-RU" sz="3600" b="1" dirty="0" err="1" smtClean="0">
                <a:solidFill>
                  <a:srgbClr val="FF0000"/>
                </a:solidFill>
              </a:rPr>
              <a:t>декупажа</a:t>
            </a:r>
            <a:r>
              <a:rPr lang="ru-RU" sz="3600" b="1" dirty="0" smtClean="0">
                <a:solidFill>
                  <a:srgbClr val="FF0000"/>
                </a:solidFill>
              </a:rPr>
              <a:t>: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endParaRPr lang="ru-RU" b="1" dirty="0" smtClean="0"/>
          </a:p>
          <a:p>
            <a:endParaRPr lang="ru-RU" dirty="0"/>
          </a:p>
        </p:txBody>
      </p:sp>
      <p:pic>
        <p:nvPicPr>
          <p:cNvPr id="5" name="Содержимое 4" descr="d_5656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29124" y="1752874"/>
            <a:ext cx="4071966" cy="4033580"/>
          </a:xfrm>
        </p:spPr>
      </p:pic>
      <p:pic>
        <p:nvPicPr>
          <p:cNvPr id="6" name="Рисунок 5" descr="8-dekupag-na-plastik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1785926"/>
            <a:ext cx="3643338" cy="4000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 descr="dsc_0825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714" r="5714"/>
          <a:stretch>
            <a:fillRect/>
          </a:stretch>
        </p:blipFill>
        <p:spPr>
          <a:xfrm>
            <a:off x="1714480" y="785794"/>
            <a:ext cx="6309291" cy="53578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43042" y="857232"/>
            <a:ext cx="651991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3200" dirty="0" smtClean="0"/>
              <a:t>Акриловая краска  (белая) для грунтовки поверхностей.</a:t>
            </a:r>
          </a:p>
          <a:p>
            <a:pPr marL="342900" indent="-342900">
              <a:lnSpc>
                <a:spcPct val="150000"/>
              </a:lnSpc>
              <a:buAutoNum type="arabicPeriod" startAt="2"/>
            </a:pPr>
            <a:r>
              <a:rPr lang="ru-RU" sz="3200" dirty="0" smtClean="0"/>
              <a:t>Клей ПВА.</a:t>
            </a:r>
          </a:p>
          <a:p>
            <a:pPr marL="342900" indent="-342900">
              <a:lnSpc>
                <a:spcPct val="150000"/>
              </a:lnSpc>
              <a:buAutoNum type="arabicPeriod" startAt="3"/>
            </a:pPr>
            <a:r>
              <a:rPr lang="ru-RU" sz="3200" dirty="0" smtClean="0"/>
              <a:t>Акриловый бесцветный лак.</a:t>
            </a:r>
          </a:p>
          <a:p>
            <a:pPr marL="342900" indent="-342900">
              <a:lnSpc>
                <a:spcPct val="150000"/>
              </a:lnSpc>
              <a:buAutoNum type="arabicPeriod" startAt="4"/>
            </a:pPr>
            <a:r>
              <a:rPr lang="ru-RU" sz="3200" smtClean="0"/>
              <a:t>Акриловые </a:t>
            </a:r>
            <a:r>
              <a:rPr lang="ru-RU" sz="3200" dirty="0" smtClean="0"/>
              <a:t>колеры.</a:t>
            </a:r>
          </a:p>
          <a:p>
            <a:pPr marL="342900" indent="-342900">
              <a:lnSpc>
                <a:spcPct val="150000"/>
              </a:lnSpc>
            </a:pPr>
            <a:r>
              <a:rPr lang="ru-RU" sz="3200" dirty="0" smtClean="0"/>
              <a:t>5.   Многослойные салфетки с красивым рисунком.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00100" y="1571612"/>
            <a:ext cx="7700962" cy="391161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000" b="0" dirty="0" smtClean="0">
                <a:latin typeface="+mn-lt"/>
                <a:cs typeface="Times New Roman" pitchFamily="18" charset="0"/>
              </a:rPr>
              <a:t>1. создание проекта. Подобрать объект и рисунок.</a:t>
            </a:r>
            <a:br>
              <a:rPr lang="ru-RU" sz="2000" b="0" dirty="0" smtClean="0">
                <a:latin typeface="+mn-lt"/>
                <a:cs typeface="Times New Roman" pitchFamily="18" charset="0"/>
              </a:rPr>
            </a:br>
            <a:r>
              <a:rPr lang="ru-RU" sz="2000" b="0" dirty="0" smtClean="0">
                <a:latin typeface="+mn-lt"/>
                <a:cs typeface="Times New Roman" pitchFamily="18" charset="0"/>
              </a:rPr>
              <a:t>2. Обработка  декорируемой поверхности. Обезжирить или обработать шкуркой.</a:t>
            </a:r>
            <a:br>
              <a:rPr lang="ru-RU" sz="2000" b="0" dirty="0" smtClean="0">
                <a:latin typeface="+mn-lt"/>
                <a:cs typeface="Times New Roman" pitchFamily="18" charset="0"/>
              </a:rPr>
            </a:br>
            <a:r>
              <a:rPr lang="ru-RU" sz="2000" b="0" dirty="0" smtClean="0">
                <a:latin typeface="+mn-lt"/>
                <a:cs typeface="Times New Roman" pitchFamily="18" charset="0"/>
              </a:rPr>
              <a:t>3. грунтовка акриловой краской, можно с колером.</a:t>
            </a:r>
            <a:br>
              <a:rPr lang="ru-RU" sz="2000" b="0" dirty="0" smtClean="0">
                <a:latin typeface="+mn-lt"/>
                <a:cs typeface="Times New Roman" pitchFamily="18" charset="0"/>
              </a:rPr>
            </a:br>
            <a:r>
              <a:rPr lang="ru-RU" sz="2000" b="0" dirty="0" smtClean="0">
                <a:latin typeface="+mn-lt"/>
                <a:cs typeface="Times New Roman" pitchFamily="18" charset="0"/>
              </a:rPr>
              <a:t>4. Вырезание узора: отделяем верхний слой салфетки и аккуратно вырезаем узор острыми ножницами. </a:t>
            </a:r>
            <a:br>
              <a:rPr lang="ru-RU" sz="2000" b="0" dirty="0" smtClean="0">
                <a:latin typeface="+mn-lt"/>
                <a:cs typeface="Times New Roman" pitchFamily="18" charset="0"/>
              </a:rPr>
            </a:br>
            <a:r>
              <a:rPr lang="ru-RU" sz="2000" b="0" dirty="0" smtClean="0">
                <a:latin typeface="+mn-lt"/>
                <a:cs typeface="Times New Roman" pitchFamily="18" charset="0"/>
              </a:rPr>
              <a:t>5. Приклеивание рисунка плоской кисточкой. Салфетка накладывается на намазанную поверхность и сверху аккуратно расправляется кисточкой с клеем.</a:t>
            </a:r>
            <a:r>
              <a:rPr lang="ru-RU" sz="2400" b="0" dirty="0" smtClean="0">
                <a:latin typeface="+mn-lt"/>
                <a:cs typeface="Times New Roman" pitchFamily="18" charset="0"/>
              </a:rPr>
              <a:t/>
            </a:r>
            <a:br>
              <a:rPr lang="ru-RU" sz="2400" b="0" dirty="0" smtClean="0">
                <a:latin typeface="+mn-lt"/>
                <a:cs typeface="Times New Roman" pitchFamily="18" charset="0"/>
              </a:rPr>
            </a:br>
            <a:r>
              <a:rPr lang="ru-RU" sz="2000" b="0" dirty="0" smtClean="0">
                <a:latin typeface="+mn-lt"/>
                <a:cs typeface="Times New Roman" pitchFamily="18" charset="0"/>
              </a:rPr>
              <a:t>6. Покрытие</a:t>
            </a:r>
            <a:r>
              <a:rPr lang="ru-RU" sz="2400" b="0" dirty="0" smtClean="0">
                <a:latin typeface="+mn-lt"/>
                <a:cs typeface="Times New Roman" pitchFamily="18" charset="0"/>
              </a:rPr>
              <a:t> </a:t>
            </a:r>
            <a:r>
              <a:rPr lang="ru-RU" sz="2000" b="0" dirty="0" smtClean="0">
                <a:latin typeface="+mn-lt"/>
                <a:cs typeface="Times New Roman" pitchFamily="18" charset="0"/>
              </a:rPr>
              <a:t>работы акриловым лаком.</a:t>
            </a:r>
            <a:endParaRPr lang="ru-RU" sz="2000" b="0" dirty="0">
              <a:latin typeface="+mn-lt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714348" y="428604"/>
            <a:ext cx="7772400" cy="928694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000099"/>
                </a:solidFill>
              </a:rPr>
              <a:t>Этапы работы:</a:t>
            </a:r>
            <a:endParaRPr lang="ru-RU" sz="40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11430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0099"/>
                </a:solidFill>
              </a:rPr>
              <a:t/>
            </a:r>
            <a:br>
              <a:rPr lang="ru-RU" dirty="0" smtClean="0">
                <a:solidFill>
                  <a:srgbClr val="000099"/>
                </a:solidFill>
              </a:rPr>
            </a:br>
            <a:r>
              <a:rPr lang="ru-RU" dirty="0" smtClean="0">
                <a:solidFill>
                  <a:srgbClr val="000099"/>
                </a:solidFill>
              </a:rPr>
              <a:t>Творите вместе с детьми!</a:t>
            </a:r>
            <a:br>
              <a:rPr lang="ru-RU" dirty="0" smtClean="0">
                <a:solidFill>
                  <a:srgbClr val="000099"/>
                </a:solidFill>
              </a:rPr>
            </a:br>
            <a:endParaRPr lang="ru-RU" dirty="0"/>
          </a:p>
        </p:txBody>
      </p:sp>
      <p:pic>
        <p:nvPicPr>
          <p:cNvPr id="7" name="Содержимое 6" descr="SDC1089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12" name="Содержимое 11" descr="SDC1089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213</Words>
  <Application>Microsoft Office PowerPoint</Application>
  <PresentationFormat>Экран (4:3)</PresentationFormat>
  <Paragraphs>47</Paragraphs>
  <Slides>30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Муниципальное дошкольное образовательное автономное учреждение  «Детский сад №115 «Белочка» комбинированного вида г. Орска»  </vt:lpstr>
      <vt:lpstr>Декупаж (фр. decouper — вырезать) — декоративная техника по ткани, посуде, мебели и пр., заключающаяся в скрупулёзном вырезании изображений из различных материалов (дерева, кожи, тканей, бумаги и т. п.), которые затем наклеиваются или прикрепляются иным способом на различные поверхности для декорирования.</vt:lpstr>
      <vt:lpstr>Презентация PowerPoint</vt:lpstr>
      <vt:lpstr>Презентация PowerPoint</vt:lpstr>
      <vt:lpstr>Материалы для декупажа:</vt:lpstr>
      <vt:lpstr>Презентация PowerPoint</vt:lpstr>
      <vt:lpstr>Презентация PowerPoint</vt:lpstr>
      <vt:lpstr>1. создание проекта. Подобрать объект и рисунок. 2. Обработка  декорируемой поверхности. Обезжирить или обработать шкуркой. 3. грунтовка акриловой краской, можно с колером. 4. Вырезание узора: отделяем верхний слой салфетки и аккуратно вырезаем узор острыми ножницами.  5. Приклеивание рисунка плоской кисточкой. Салфетка накладывается на намазанную поверхность и сверху аккуратно расправляется кисточкой с клеем. 6. Покрытие работы акриловым лаком.</vt:lpstr>
      <vt:lpstr> Творите вместе с детьми! </vt:lpstr>
      <vt:lpstr>Презентация PowerPoint</vt:lpstr>
      <vt:lpstr>Наши работы: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70</cp:revision>
  <dcterms:created xsi:type="dcterms:W3CDTF">2013-01-06T18:32:13Z</dcterms:created>
  <dcterms:modified xsi:type="dcterms:W3CDTF">2021-02-09T09:13:55Z</dcterms:modified>
</cp:coreProperties>
</file>