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60" r:id="rId4"/>
    <p:sldId id="258" r:id="rId5"/>
    <p:sldId id="259" r:id="rId6"/>
    <p:sldId id="267" r:id="rId7"/>
    <p:sldId id="269" r:id="rId8"/>
    <p:sldId id="270" r:id="rId9"/>
    <p:sldId id="261" r:id="rId10"/>
    <p:sldId id="262" r:id="rId11"/>
    <p:sldId id="264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F7BF7-B194-487E-A94E-641E8F3599D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5D41-CA16-48A9-96DC-149171C07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61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5D41-CA16-48A9-96DC-149171C070D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56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7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49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92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23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48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51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1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34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55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06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9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Users\User\Desktop\&#1092;&#1086;&#1085;&#1099;\img16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r:link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2B88-8412-4A09-9931-9AE7D8050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8453-2264-434A-9D93-05A7DE103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31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848872" cy="2448272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55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55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Методические рекомендации к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составлению  комплексов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(ОРУ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детей дошкольного возраста</a:t>
            </a:r>
            <a:r>
              <a:rPr lang="ru-RU" sz="5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5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35" b="44609"/>
          <a:stretch/>
        </p:blipFill>
        <p:spPr bwMode="auto">
          <a:xfrm>
            <a:off x="2362324" y="178352"/>
            <a:ext cx="3953891" cy="23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0562" y="5805264"/>
            <a:ext cx="437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Е.И.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г.Орска»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03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672" y="1988840"/>
            <a:ext cx="8229600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Например: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romanUcPeriod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И.п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– о.с., руки в стороны.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Поворот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вправо, руки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вверх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И.п.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Поворот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влево, руки верх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 startAt="4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И.п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Объединить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можно и запись одного движения, длящегося более чем один счет, например: 1-2 – встать на носки, руки вверх.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записи комплекса ОРУ каждое упражнение нумеруется римской цифрой в этой же строчке записывается и.п., а с каждой новой строки – счет арабскими цифрами и выполняемые под этот счет действия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2E8F5"/>
              </a:clrFrom>
              <a:clrTo>
                <a:srgbClr val="D2E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6444" y="2204864"/>
            <a:ext cx="2143876" cy="265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700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1521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СПОСОБЫ ПРОВЕДЕНИЯ И ОБЪЯСНЕНИЯ ОБЩЕРАЗВИВАЮЩИХ УПРАЖНЕНИЙ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384" y="1556792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1" dirty="0">
                <a:solidFill>
                  <a:srgbClr val="002060"/>
                </a:solidFill>
                <a:latin typeface="Arial"/>
                <a:ea typeface="Times New Roman"/>
              </a:rPr>
              <a:t>Раздельный способ </a:t>
            </a:r>
            <a:r>
              <a:rPr lang="ru-RU" sz="2400" b="1" dirty="0">
                <a:solidFill>
                  <a:srgbClr val="002060"/>
                </a:solidFill>
                <a:latin typeface="Arial"/>
                <a:ea typeface="Times New Roman"/>
              </a:rPr>
              <a:t>проведения характеризуется тем, что между упражнениями есть время для информации о последующем упражнении. </a:t>
            </a:r>
            <a:endParaRPr lang="ru-RU" sz="2400" b="1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Arial"/>
                <a:ea typeface="Times New Roman"/>
              </a:rPr>
              <a:t>Поточный </a:t>
            </a:r>
            <a:r>
              <a:rPr lang="ru-RU" sz="2400" i="1" dirty="0">
                <a:solidFill>
                  <a:srgbClr val="002060"/>
                </a:solidFill>
                <a:latin typeface="Arial"/>
                <a:ea typeface="Times New Roman"/>
              </a:rPr>
              <a:t>способ</a:t>
            </a:r>
            <a:r>
              <a:rPr lang="ru-RU" sz="2400" i="1" dirty="0">
                <a:solidFill>
                  <a:srgbClr val="C00000"/>
                </a:solidFill>
                <a:latin typeface="Arial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/>
                <a:ea typeface="Times New Roman"/>
              </a:rPr>
              <a:t>проведения ОРУ – без остановок, без пауз. </a:t>
            </a:r>
            <a:endParaRPr lang="ru-RU" sz="2400" b="1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Arial"/>
                <a:ea typeface="Times New Roman"/>
              </a:rPr>
              <a:t>Круговой </a:t>
            </a:r>
            <a:r>
              <a:rPr lang="ru-RU" sz="2400" i="1" dirty="0">
                <a:solidFill>
                  <a:srgbClr val="002060"/>
                </a:solidFill>
                <a:latin typeface="Arial"/>
                <a:ea typeface="Times New Roman"/>
              </a:rPr>
              <a:t>тренировки </a:t>
            </a:r>
            <a:r>
              <a:rPr lang="ru-RU" sz="2400" b="1" dirty="0">
                <a:solidFill>
                  <a:srgbClr val="002060"/>
                </a:solidFill>
                <a:latin typeface="Arial"/>
                <a:ea typeface="Times New Roman"/>
              </a:rPr>
              <a:t>– характеризуется тем, что занимающиеся делятся на группы, и проведение проходит по подстанциям. </a:t>
            </a:r>
            <a:endParaRPr lang="ru-RU" sz="2400" b="1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rgbClr val="383838"/>
              </a:solidFill>
              <a:latin typeface="Arial"/>
            </a:endParaRPr>
          </a:p>
          <a:p>
            <a:pPr algn="just"/>
            <a:endParaRPr lang="ru-RU" dirty="0" smtClean="0">
              <a:solidFill>
                <a:srgbClr val="383838"/>
              </a:solidFill>
              <a:latin typeface="Arial"/>
            </a:endParaRPr>
          </a:p>
          <a:p>
            <a:pPr algn="just"/>
            <a:endParaRPr lang="ru-RU" dirty="0">
              <a:solidFill>
                <a:srgbClr val="383838"/>
              </a:solidFill>
              <a:latin typeface="Arial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270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Игровой и соревновательный спосо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 – характеризуются присутствием стимула к победе, определению сильнейшего. В игровом, плюс присутствие сюжета игры. 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Проходной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характеризуется тем, что ОРУ проводятся в движении (команда для остановки не «стой», а «закончили»). 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Способы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объяснения информации: </a:t>
            </a:r>
            <a:endParaRPr lang="ru-RU" sz="2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рассказу;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показу; </a:t>
            </a:r>
            <a:endParaRPr lang="ru-RU" sz="2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Смешанный; </a:t>
            </a:r>
            <a:endParaRPr lang="ru-RU" sz="2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разделениям.</a:t>
            </a:r>
            <a:endParaRPr lang="ru-RU" sz="2600" b="1" i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434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21499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Буцинская П.П., Васюкова В.И., Лескова Г.П. Общеразвивающие упражнения в детском саду.- М., 1991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Глазырина Л.Д., Овсянкин В.А. Методика физического воспитания детей дошкольного возраста - М.: Владос, 2001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Залетаев И.П., Полиевский С.А. Общеразвивающие упражнения.- М., 2002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Матвеев Л.П. Теория и методика физической культуры.- М., 1991.- С.49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Попова Е.Г. Общеразвивающие упражнения. С.-Петербург, 1989.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228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6192688"/>
          </a:xfrm>
        </p:spPr>
        <p:txBody>
          <a:bodyPr>
            <a:noAutofit/>
          </a:bodyPr>
          <a:lstStyle/>
          <a:p>
            <a:pPr algn="just"/>
            <a:endParaRPr lang="ru-RU" sz="2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Общеразвивающие упражнения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(ОРУ) в гимнастике – это доступные занимающимся, несложные в техническом отношении элементарные движения телом и его частями, выполняемые с целью оздоровления, воспитания физических качеств, улучшения функционального состояния организма.</a:t>
            </a:r>
            <a:r>
              <a:rPr lang="ru-RU" sz="280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Комплексы ОРУ применяются в утренней гигиенической гимнастике, при проведении основной, ритмической и производственной гимнастикой.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28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684" y="332656"/>
            <a:ext cx="84249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Упражнения: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сердечно-сосудистой, центральной нервной и дыхательной систем;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всестороннее воздействие на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занимающихся;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развитие координационных способностей;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мышцы;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средством активного отдыха.</a:t>
            </a:r>
          </a:p>
        </p:txBody>
      </p:sp>
    </p:spTree>
    <p:extLst>
      <p:ext uri="{BB962C8B-B14F-4D97-AF65-F5344CB8AC3E}">
        <p14:creationId xmlns:p14="http://schemas.microsoft.com/office/powerpoint/2010/main" xmlns="" val="331674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могут выполняться по различным направлениям,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различной  амплитудой,  быстротой, степенью мышечного напряжения и расслабления, резко или плавно и т.д.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Общеразвивающие упражнения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подбираются с учётом  возраста, пола, состояния здоровья, уровня физической подготовленности обучаемых, по педагогическому принципу: для развития силы, быстроты, гибкости, координации движения и т.д. При подборе ОРУ учитываются условия проведения занятия, его задачи, состав занимающихся.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ОРУ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84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912" y="1052736"/>
            <a:ext cx="8229600" cy="5346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Arial"/>
                <a:ea typeface="Times New Roman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анатомическому признаку – в зависимости от работы тех или иных групп мышц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Упражнения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шеи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Упражнения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для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рук и плечевого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пояса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Упражнения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туловища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Упражнения для ног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признаку преимущественного воздействия или работы мышц в определенном режиме: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силу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гибкость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выносливость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b="1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944" y="485056"/>
            <a:ext cx="8219256" cy="4456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1240" y="22344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ОРУ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9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признаку методологической значимости упражнений: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координацию;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осанку;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дыхательные упражнения.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признаку использования упражнений: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 предмета,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 предметами;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гимнастических снарядах и со снарядами (гимнастическая стенка и скамейка);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тренажерах</a:t>
            </a:r>
            <a:endParaRPr lang="ru-RU" sz="2600" i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200" b="1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300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9680"/>
            <a:ext cx="8229600" cy="5933656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признаку организации группы.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выполняемые одним, вдвоем; в кругу; в движении и т.д.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признаку исходных положений, из которых выполняются упражнения: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стоек; из приседов; из положения сидя и лежа, висов и др.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2768"/>
            <a:ext cx="3939482" cy="301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фото с занятий\DSCN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00000"/>
            <a:ext cx="374591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24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составлении комплекса ОРУ необходимо уточнить: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каких целей составляется комплекс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кого составляется комплекс. При подборе упражнений необходимо учитывать следующие правила: Разностороннее воздействие на организм; Локальное влияние; Правила прогрессирования;  Гимнастический стиль упражнений с четкой регламентацией (дозировка, темп, амплитуда, отдых).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9429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916832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контролируется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упражнений; </a:t>
            </a:r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Темпом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упражнений; </a:t>
            </a:r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Интервалом отдыха; </a:t>
            </a:r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Исходным положением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Количеством упражнений;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записи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Общеразвивающих упражнений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8424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579" y="2492896"/>
            <a:ext cx="3714893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9703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664</Words>
  <Application>Microsoft Office PowerPoint</Application>
  <PresentationFormat>Экран (4:3)</PresentationFormat>
  <Paragraphs>88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Методические рекомендации к составлению  комплексов (ОРУ)  для детей дошкольного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комплекса общеразвивающих упражнений (ОРУ)</dc:title>
  <dc:creator>User</dc:creator>
  <cp:lastModifiedBy>Татьяна</cp:lastModifiedBy>
  <cp:revision>23</cp:revision>
  <dcterms:created xsi:type="dcterms:W3CDTF">2020-03-23T08:35:37Z</dcterms:created>
  <dcterms:modified xsi:type="dcterms:W3CDTF">2022-04-07T12:56:41Z</dcterms:modified>
</cp:coreProperties>
</file>