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8" r:id="rId3"/>
    <p:sldId id="259" r:id="rId4"/>
    <p:sldId id="260" r:id="rId5"/>
    <p:sldId id="264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howGuides="1">
      <p:cViewPr varScale="1">
        <p:scale>
          <a:sx n="86" d="100"/>
          <a:sy n="86" d="100"/>
        </p:scale>
        <p:origin x="-264" y="-9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65D695-CD29-400B-B6B2-4C4025DB3DAA}" type="datetimeFigureOut">
              <a:rPr lang="ru-RU" smtClean="0"/>
              <a:pPr/>
              <a:t>19.01.2022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1E6DD3-C15A-47CF-88EA-247D70F391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399967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1E6DD3-C15A-47CF-88EA-247D70F3913B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784AB05-D7D2-FA4A-AC63-EDDC1F5F9E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D115FB54-DFF1-7842-AD6F-622856F031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C4F9D32-B794-B847-9294-3634AE599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C9C6F-DAF9-DD49-9BF3-D53935C84B7B}" type="datetimeFigureOut">
              <a:rPr lang="ru-RU" smtClean="0"/>
              <a:pPr/>
              <a:t>19.01.2022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EB1AD38-6F26-0244-A86D-B6C4D40F8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DF3D5DC-4A60-A94F-8294-D82332186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E45AC-F695-CF4E-9029-348D9A92DB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969392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CED5484-0B42-B446-B584-28E8F3B92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07ACF644-522E-2641-A28C-6BC580B724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62B7AFD-00DE-374B-8A87-E20C54418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C9C6F-DAF9-DD49-9BF3-D53935C84B7B}" type="datetimeFigureOut">
              <a:rPr lang="ru-RU" smtClean="0"/>
              <a:pPr/>
              <a:t>19.01.2022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950517E-FBAF-FC43-A03B-8F910314C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9783F9B-CCC2-BB40-9287-FF2CA997D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E45AC-F695-CF4E-9029-348D9A92DB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275066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5FFEA8B7-3F5D-364F-9D79-810A1F9FD6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64D20967-78B7-C444-B2ED-1BC5E7E1F1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FEED427-C71D-9749-AA27-380EE4127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C9C6F-DAF9-DD49-9BF3-D53935C84B7B}" type="datetimeFigureOut">
              <a:rPr lang="ru-RU" smtClean="0"/>
              <a:pPr/>
              <a:t>19.01.2022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866F8AC-B249-3E4C-AA25-EDE6A7C7B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1F1D7D1-AA0C-4041-804C-DF609B0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E45AC-F695-CF4E-9029-348D9A92DB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02426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DF56972-4DAC-AE44-8F2D-A6BBB019F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D3833A8-2FBE-744A-B01C-42CA954B38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A2E3C11-A882-5E4E-9921-E2CBF3467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C9C6F-DAF9-DD49-9BF3-D53935C84B7B}" type="datetimeFigureOut">
              <a:rPr lang="ru-RU" smtClean="0"/>
              <a:pPr/>
              <a:t>19.01.2022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769AC6A-FE07-234B-BA84-F23F601DC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C4F5C5D-5174-C54D-BB40-C81E47CC0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E45AC-F695-CF4E-9029-348D9A92DB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7560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DCB71BE-7317-6143-BA1E-893F06CBB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2B0349C2-7F75-5D4C-A42D-3B780439B9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0F9F670-8E8D-1347-BD21-26FFB1FA2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C9C6F-DAF9-DD49-9BF3-D53935C84B7B}" type="datetimeFigureOut">
              <a:rPr lang="ru-RU" smtClean="0"/>
              <a:pPr/>
              <a:t>19.01.2022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F02A9B8-AE3B-2B4A-95B1-841E98925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CD1B9E5-3F81-9E4C-BD72-2890AD162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E45AC-F695-CF4E-9029-348D9A92DB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20541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1F00F5A-32DB-6F4B-A865-4BE8410BE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8C561DC-B144-684C-B647-3F797FD072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78460493-AB1B-AF48-B932-6317B5054D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ED2AA201-74FE-2145-ABBA-C5BFFA30D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C9C6F-DAF9-DD49-9BF3-D53935C84B7B}" type="datetimeFigureOut">
              <a:rPr lang="ru-RU" smtClean="0"/>
              <a:pPr/>
              <a:t>19.01.2022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5E3951A1-7EE7-8B44-8B10-6CEE42CE5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A2B971D-B5CA-2A44-BA02-07F19ECB8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E45AC-F695-CF4E-9029-348D9A92DB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46878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F169050-2F61-784F-935D-2AB91A8E1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B28F4CA6-B3FC-2646-9282-1FF391D783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E66AC14C-8B46-F64C-B5A1-F98BCBBBE9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57E5B275-D374-2F46-8D73-0F5BBD6D19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C7B520F7-6C9A-AC41-98FB-2EAE75E9EF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98AC5793-4740-DC48-A383-8E2F92C4B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C9C6F-DAF9-DD49-9BF3-D53935C84B7B}" type="datetimeFigureOut">
              <a:rPr lang="ru-RU" smtClean="0"/>
              <a:pPr/>
              <a:t>19.01.2022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0FD46098-5F56-A643-90A6-0BD75375D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81B8EDF5-41FE-EF4C-8190-5D506E224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E45AC-F695-CF4E-9029-348D9A92DB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2606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C97D439-A16D-E347-89B3-2120C5B3D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C48CC946-9E53-5747-91E4-B05FBDD64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C9C6F-DAF9-DD49-9BF3-D53935C84B7B}" type="datetimeFigureOut">
              <a:rPr lang="ru-RU" smtClean="0"/>
              <a:pPr/>
              <a:t>19.01.2022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2F0EBE53-82F7-FF49-87C2-DA8786B06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49EB4E26-E83D-274F-94EE-35BC2568E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E45AC-F695-CF4E-9029-348D9A92DB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939487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EFDBAF95-2749-724D-8D23-E141A3EF8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C9C6F-DAF9-DD49-9BF3-D53935C84B7B}" type="datetimeFigureOut">
              <a:rPr lang="ru-RU" smtClean="0"/>
              <a:pPr/>
              <a:t>19.01.2022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BE1C9BFD-1F95-D14E-97F8-E8E5B533C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44513462-2B8A-2E46-96A2-4E6BCD7F6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E45AC-F695-CF4E-9029-348D9A92DB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094185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E32A5FB-74BC-EB45-9017-BE7B4CFED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F49CF44-991C-9F4B-A8D9-DCDE413794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252C41DF-F09A-3E4B-8DCD-0991EC9FA2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41B519ED-B069-5343-BD0E-2F7F677AA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C9C6F-DAF9-DD49-9BF3-D53935C84B7B}" type="datetimeFigureOut">
              <a:rPr lang="ru-RU" smtClean="0"/>
              <a:pPr/>
              <a:t>19.01.2022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D8D072D1-9487-5D4D-B324-8AD0CBB82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4A14627A-9B48-924F-B1A1-013DAA31B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E45AC-F695-CF4E-9029-348D9A92DB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06251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5C0EBBB-8EF4-414D-9EAC-99231A935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BA57A622-3DF3-024F-905A-02F51B483A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B7249A9C-4EE0-194C-B0BE-4CF9314556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67F39BD6-1A86-EC44-922B-06BBEEB8B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C9C6F-DAF9-DD49-9BF3-D53935C84B7B}" type="datetimeFigureOut">
              <a:rPr lang="ru-RU" smtClean="0"/>
              <a:pPr/>
              <a:t>19.01.2022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E1B43BE6-A892-6340-B5D3-C1DF1E2AF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431C7F0B-5381-6A49-947D-9BD308DE2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E45AC-F695-CF4E-9029-348D9A92DB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43070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0F00380-F2F3-714A-BDCD-895BC1079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71D1328-8348-674C-A245-EE7F81EA02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AF77E4A-2131-9D4F-A844-38A55899DD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6C9C6F-DAF9-DD49-9BF3-D53935C84B7B}" type="datetimeFigureOut">
              <a:rPr lang="ru-RU" smtClean="0"/>
              <a:pPr/>
              <a:t>19.01.2022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F0CDFC4-654D-6043-A328-900123883C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55B020E-E845-5345-A0A6-2AFAF994E2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E45AC-F695-CF4E-9029-348D9A92DB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90702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xmlns="" id="{F6F9CFB7-C0D9-0846-8B3C-5E08D27DA48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1172" b="-156"/>
          <a:stretch/>
        </p:blipFill>
        <p:spPr>
          <a:xfrm>
            <a:off x="0" y="0"/>
            <a:ext cx="12334875" cy="763190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AF02990-27DA-2043-9391-3DDB31B3D858}"/>
              </a:ext>
            </a:extLst>
          </p:cNvPr>
          <p:cNvSpPr txBox="1"/>
          <p:nvPr/>
        </p:nvSpPr>
        <p:spPr>
          <a:xfrm>
            <a:off x="784224" y="1549075"/>
            <a:ext cx="927417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«Музыкальный наш зал сказкой зимнею стал»</a:t>
            </a:r>
          </a:p>
          <a:p>
            <a:pPr algn="ctr"/>
            <a:endParaRPr lang="ru-RU" sz="6600" b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4303249-19B9-7945-B1EC-599411CE8B70}"/>
              </a:ext>
            </a:extLst>
          </p:cNvPr>
          <p:cNvSpPr txBox="1"/>
          <p:nvPr/>
        </p:nvSpPr>
        <p:spPr>
          <a:xfrm>
            <a:off x="914400" y="4267201"/>
            <a:ext cx="29718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ru-RU" sz="2400" b="1" dirty="0" smtClean="0">
              <a:solidFill>
                <a:schemeClr val="bg1"/>
              </a:solidFill>
            </a:endParaRPr>
          </a:p>
          <a:p>
            <a:pPr algn="l"/>
            <a:r>
              <a:rPr lang="ru-RU" sz="2400" b="1" dirty="0" smtClean="0">
                <a:solidFill>
                  <a:schemeClr val="bg1"/>
                </a:solidFill>
              </a:rPr>
              <a:t>Музыкальные руководители 1кв.к.:</a:t>
            </a:r>
            <a:endParaRPr lang="ru-RU" sz="2400" b="1" dirty="0">
              <a:solidFill>
                <a:schemeClr val="bg1"/>
              </a:solidFill>
            </a:endParaRPr>
          </a:p>
          <a:p>
            <a:pPr algn="r"/>
            <a:r>
              <a:rPr lang="ru-RU" sz="2400" b="1" dirty="0" err="1">
                <a:solidFill>
                  <a:schemeClr val="bg1"/>
                </a:solidFill>
              </a:rPr>
              <a:t>Яковенко</a:t>
            </a:r>
            <a:r>
              <a:rPr lang="ru-RU" sz="2400" b="1" dirty="0">
                <a:solidFill>
                  <a:schemeClr val="bg1"/>
                </a:solidFill>
              </a:rPr>
              <a:t> Т. А. </a:t>
            </a:r>
          </a:p>
          <a:p>
            <a:pPr algn="r"/>
            <a:r>
              <a:rPr lang="ru-RU" sz="2400" b="1" dirty="0" err="1">
                <a:solidFill>
                  <a:schemeClr val="bg1"/>
                </a:solidFill>
              </a:rPr>
              <a:t>Косачева</a:t>
            </a:r>
            <a:r>
              <a:rPr lang="ru-RU" sz="2400" b="1" dirty="0">
                <a:solidFill>
                  <a:schemeClr val="bg1"/>
                </a:solidFill>
              </a:rPr>
              <a:t> А. А. </a:t>
            </a:r>
          </a:p>
          <a:p>
            <a:pPr algn="l"/>
            <a:endParaRPr lang="ru-RU" b="1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57200" y="274638"/>
            <a:ext cx="11353800" cy="654032"/>
          </a:xfrm>
          <a:prstGeom prst="rect">
            <a:avLst/>
          </a:prstGeom>
        </p:spPr>
        <p:txBody>
          <a:bodyPr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normalizeH="0" baseline="0" noProof="0" dirty="0" smtClean="0">
                <a:ln>
                  <a:prstDash val="solid"/>
                </a:ln>
                <a:solidFill>
                  <a:srgbClr val="FF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+mj-cs"/>
              </a:rPr>
              <a:t>Муниципальное дошкольное образовательное автономное учреждение </a:t>
            </a:r>
            <a:br>
              <a:rPr kumimoji="0" lang="ru-RU" sz="2400" b="1" i="1" u="none" strike="noStrike" kern="1200" normalizeH="0" baseline="0" noProof="0" dirty="0" smtClean="0">
                <a:ln>
                  <a:prstDash val="solid"/>
                </a:ln>
                <a:solidFill>
                  <a:srgbClr val="FF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+mj-cs"/>
              </a:rPr>
            </a:br>
            <a:r>
              <a:rPr kumimoji="0" lang="ru-RU" sz="2400" b="1" i="1" u="none" strike="noStrike" kern="1200" normalizeH="0" baseline="0" noProof="0" dirty="0" smtClean="0">
                <a:ln>
                  <a:prstDash val="solid"/>
                </a:ln>
                <a:solidFill>
                  <a:srgbClr val="FF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+mj-cs"/>
              </a:rPr>
              <a:t>«Детский сад №115 «Белочка» комбинированного вида г. Орска»</a:t>
            </a:r>
            <a:r>
              <a:rPr kumimoji="0" lang="en-US" sz="2400" b="1" i="1" u="none" strike="noStrike" kern="1200" normalizeH="0" baseline="0" noProof="0" dirty="0" smtClean="0">
                <a:ln>
                  <a:prstDash val="solid"/>
                </a:ln>
                <a:solidFill>
                  <a:srgbClr val="FF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+mj-cs"/>
              </a:rPr>
              <a:t/>
            </a:r>
            <a:br>
              <a:rPr kumimoji="0" lang="en-US" sz="2400" b="1" i="1" u="none" strike="noStrike" kern="1200" normalizeH="0" baseline="0" noProof="0" dirty="0" smtClean="0">
                <a:ln>
                  <a:prstDash val="solid"/>
                </a:ln>
                <a:solidFill>
                  <a:srgbClr val="FF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+mj-cs"/>
              </a:rPr>
            </a:br>
            <a:endParaRPr kumimoji="0" lang="ru-RU" sz="2400" b="1" i="0" u="none" strike="noStrike" kern="1200" normalizeH="0" baseline="0" noProof="0" dirty="0">
              <a:ln>
                <a:prstDash val="solid"/>
              </a:ln>
              <a:solidFill>
                <a:srgbClr val="FF0000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2598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3">
            <a:extLst>
              <a:ext uri="{FF2B5EF4-FFF2-40B4-BE49-F238E27FC236}">
                <a16:creationId xmlns:a16="http://schemas.microsoft.com/office/drawing/2014/main" xmlns="" id="{4BC83907-2B20-834D-AD66-38D7BB0978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33400"/>
            <a:ext cx="12192000" cy="7620000"/>
          </a:xfrm>
          <a:prstGeom prst="rect">
            <a:avLst/>
          </a:prstGeom>
        </p:spPr>
      </p:pic>
      <p:pic>
        <p:nvPicPr>
          <p:cNvPr id="2" name="Рисунок 2">
            <a:extLst>
              <a:ext uri="{FF2B5EF4-FFF2-40B4-BE49-F238E27FC236}">
                <a16:creationId xmlns:a16="http://schemas.microsoft.com/office/drawing/2014/main" xmlns="" id="{A6F4DE4F-58A9-0B42-A1B8-DE24D230DD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6300" y="314643"/>
            <a:ext cx="10439400" cy="62287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762000" y="4724400"/>
            <a:ext cx="112776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ru-RU" dirty="0" smtClean="0">
              <a:solidFill>
                <a:srgbClr val="FFC000"/>
              </a:solidFill>
            </a:endParaRPr>
          </a:p>
          <a:p>
            <a:endParaRPr lang="ru-RU" dirty="0" smtClean="0">
              <a:solidFill>
                <a:srgbClr val="FFC000"/>
              </a:solidFill>
            </a:endParaRPr>
          </a:p>
          <a:p>
            <a:endParaRPr lang="ru-RU" dirty="0" smtClean="0">
              <a:solidFill>
                <a:srgbClr val="FFC000"/>
              </a:solidFill>
            </a:endParaRPr>
          </a:p>
          <a:p>
            <a:endParaRPr lang="ru-RU" dirty="0" smtClean="0">
              <a:solidFill>
                <a:srgbClr val="FFC000"/>
              </a:solidFill>
            </a:endParaRPr>
          </a:p>
          <a:p>
            <a:endParaRPr lang="ru-RU" dirty="0" smtClean="0">
              <a:solidFill>
                <a:srgbClr val="FFC000"/>
              </a:solidFill>
            </a:endParaRPr>
          </a:p>
          <a:p>
            <a:endParaRPr lang="ru-RU" dirty="0" smtClean="0">
              <a:solidFill>
                <a:srgbClr val="FFC000"/>
              </a:solidFill>
            </a:endParaRPr>
          </a:p>
          <a:p>
            <a:pPr algn="ctr"/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Посмотри в дверную щелку -ты увидишь нашу елку.</a:t>
            </a:r>
          </a:p>
          <a:p>
            <a:pPr algn="ctr"/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Наша елка высока, достает до потолка.</a:t>
            </a:r>
          </a:p>
          <a:p>
            <a:pPr algn="ctr"/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А на ней висят игрушки -от подставки до макушки.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8194" name="Picture 2" descr="https://god-byka.ru/wp-content/uploads/2020/07/ramka-santa-i-olen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8393" y="-7883"/>
            <a:ext cx="12192000" cy="8153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88662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3">
            <a:extLst>
              <a:ext uri="{FF2B5EF4-FFF2-40B4-BE49-F238E27FC236}">
                <a16:creationId xmlns:a16="http://schemas.microsoft.com/office/drawing/2014/main" xmlns="" id="{2595C996-3165-8349-8EA7-1069B665F2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83344" y="0"/>
            <a:ext cx="12275344" cy="7672090"/>
          </a:xfrm>
          <a:prstGeom prst="rect">
            <a:avLst/>
          </a:prstGeom>
        </p:spPr>
      </p:pic>
      <p:pic>
        <p:nvPicPr>
          <p:cNvPr id="8194" name="Picture 2" descr="https://phonoteka.org/uploads/posts/2021-05/1621422574_19-phonoteka_org-p-snezhnii-fon-dlya-prezentatsii-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57200" y="-304800"/>
            <a:ext cx="12763500" cy="8001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Рисунок 2">
            <a:extLst>
              <a:ext uri="{FF2B5EF4-FFF2-40B4-BE49-F238E27FC236}">
                <a16:creationId xmlns:a16="http://schemas.microsoft.com/office/drawing/2014/main" xmlns="" id="{53FE5887-BD4E-4946-B798-E005926AEB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3417" y="495300"/>
            <a:ext cx="10685165" cy="5867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52400" y="5791200"/>
            <a:ext cx="118872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itchFamily="34" charset="0"/>
            </a:endParaRPr>
          </a:p>
          <a:p>
            <a:pPr algn="ctr"/>
            <a:endParaRPr lang="ru-RU" sz="2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itchFamily="34" charset="0"/>
            </a:endParaRPr>
          </a:p>
          <a:p>
            <a:pPr algn="ctr"/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Тихо падает снежок, то зима пришла дружок!</a:t>
            </a:r>
          </a:p>
          <a:p>
            <a:pPr algn="ctr"/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Мы играем, веселимся и мороза не боимся!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98856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3">
            <a:extLst>
              <a:ext uri="{FF2B5EF4-FFF2-40B4-BE49-F238E27FC236}">
                <a16:creationId xmlns:a16="http://schemas.microsoft.com/office/drawing/2014/main" xmlns="" id="{B83A5FE3-6F71-544A-8939-16C6A4F467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" y="-1"/>
            <a:ext cx="12192001" cy="7620001"/>
          </a:xfrm>
          <a:prstGeom prst="rect">
            <a:avLst/>
          </a:prstGeom>
        </p:spPr>
      </p:pic>
      <p:pic>
        <p:nvPicPr>
          <p:cNvPr id="1028" name="Picture 4" descr="https://img2.goodfon.ru/original/2560x1600/0/21/novyy-god-rozhdestvo-new-year-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420600" cy="7467600"/>
          </a:xfrm>
          <a:prstGeom prst="rect">
            <a:avLst/>
          </a:prstGeom>
          <a:noFill/>
        </p:spPr>
      </p:pic>
      <p:pic>
        <p:nvPicPr>
          <p:cNvPr id="2" name="Рисунок 2">
            <a:extLst>
              <a:ext uri="{FF2B5EF4-FFF2-40B4-BE49-F238E27FC236}">
                <a16:creationId xmlns:a16="http://schemas.microsoft.com/office/drawing/2014/main" xmlns="" id="{3168A7C6-3152-4A41-A1E6-6904D59A09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67000" y="1371600"/>
            <a:ext cx="7620000" cy="49577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3048000" y="3962400"/>
            <a:ext cx="8077200" cy="369331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r"/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r"/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r"/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r"/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r"/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r"/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r"/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А я – Бабушка-Яга, у меня крива нога.</a:t>
            </a:r>
            <a:b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</a:b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Я вот этой ножкой топаю немножко!</a:t>
            </a:r>
          </a:p>
          <a:p>
            <a:pPr algn="r"/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54808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3">
            <a:extLst>
              <a:ext uri="{FF2B5EF4-FFF2-40B4-BE49-F238E27FC236}">
                <a16:creationId xmlns:a16="http://schemas.microsoft.com/office/drawing/2014/main" xmlns="" id="{B83A5FE3-6F71-544A-8939-16C6A4F467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762001"/>
            <a:ext cx="12192001" cy="7620001"/>
          </a:xfrm>
          <a:prstGeom prst="rect">
            <a:avLst/>
          </a:prstGeom>
        </p:spPr>
      </p:pic>
      <p:pic>
        <p:nvPicPr>
          <p:cNvPr id="4100" name="Picture 4" descr="https://catherineasquithgallery.com/uploads/posts/2021-02/thumbs/1613635566_4-p-fon-dlya-prezentatsii-snegovik-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685800"/>
            <a:ext cx="12309439" cy="7154863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124200" y="2286000"/>
            <a:ext cx="7620000" cy="480131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  <a:p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  <a:p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  <a:p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  <a:p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  <a:p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  <a:p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  <a:p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  <a:p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  <a:p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  <a:p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  <a:p>
            <a:pPr algn="just"/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В ледяной карете мчится зимушка-зима              </a:t>
            </a:r>
          </a:p>
          <a:p>
            <a:pPr algn="just"/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Ветер крыльями </a:t>
            </a:r>
            <a:r>
              <a:rPr lang="ru-RU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стучитсяв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 сонные дома.                      </a:t>
            </a:r>
          </a:p>
          <a:p>
            <a:pPr algn="just"/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Расцветают скверы, </a:t>
            </a:r>
            <a:r>
              <a:rPr lang="ru-RU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паркиснежной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 белизной.              </a:t>
            </a:r>
          </a:p>
          <a:p>
            <a:pPr algn="just"/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И мороз возводит </a:t>
            </a:r>
            <a:r>
              <a:rPr lang="ru-RU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аркинад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 тропой лесной.</a:t>
            </a:r>
          </a:p>
          <a:p>
            <a:pPr algn="just"/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               </a:t>
            </a:r>
          </a:p>
          <a:p>
            <a:pPr algn="just"/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 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052" name="Picture 4" descr="http://braveheart.3dn.ru/_nw/10/99033710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5575" y="-212725"/>
            <a:ext cx="838200" cy="447675"/>
          </a:xfrm>
          <a:prstGeom prst="rect">
            <a:avLst/>
          </a:prstGeom>
          <a:noFill/>
        </p:spPr>
      </p:pic>
      <p:pic>
        <p:nvPicPr>
          <p:cNvPr id="2055" name="Picture 7" descr="C:\Users\User\Desktop\изображение_viber_2021-12-27_17-03-16-7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19500" y="990600"/>
            <a:ext cx="4953000" cy="426266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054" name="Picture 6" descr="https://mana.su/wp-content/uploads/2017/06/besplatnye-ramki-na-novyj-god-2018-dlya-photoshop-18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5087600" y="-4648200"/>
            <a:ext cx="12192000" cy="7924799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3048000" y="2136339"/>
            <a:ext cx="78486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  <a:p>
            <a:pPr algn="just"/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  <a:p>
            <a:pPr algn="just"/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  <a:p>
            <a:pPr algn="just"/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  <a:p>
            <a:pPr algn="just"/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  <a:p>
            <a:pPr algn="just"/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  <a:p>
            <a:pPr algn="just"/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  <a:p>
            <a:pPr algn="just"/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  <a:p>
            <a:pPr algn="just"/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               </a:t>
            </a:r>
          </a:p>
          <a:p>
            <a:pPr algn="just"/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 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3">
            <a:extLst>
              <a:ext uri="{FF2B5EF4-FFF2-40B4-BE49-F238E27FC236}">
                <a16:creationId xmlns:a16="http://schemas.microsoft.com/office/drawing/2014/main" xmlns="" id="{F5170CEE-AEAC-6845-B923-3C005D63B9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07155"/>
            <a:ext cx="12192000" cy="7620000"/>
          </a:xfrm>
          <a:prstGeom prst="rect">
            <a:avLst/>
          </a:prstGeom>
        </p:spPr>
      </p:pic>
      <p:pic>
        <p:nvPicPr>
          <p:cNvPr id="7172" name="Picture 4" descr="https://ds03.infourok.ru/uploads/ex/06c2/00036221-7002c9c3/hello_html_m7a56ff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948532"/>
            <a:ext cx="12374645" cy="87209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Рисунок 2">
            <a:extLst>
              <a:ext uri="{FF2B5EF4-FFF2-40B4-BE49-F238E27FC236}">
                <a16:creationId xmlns:a16="http://schemas.microsoft.com/office/drawing/2014/main" xmlns="" id="{6869C0CF-C72E-EC4A-AAC5-AD4552F566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57400" y="1050416"/>
            <a:ext cx="8077200" cy="47571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3048000" y="3429000"/>
            <a:ext cx="73152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chemeClr val="accent1">
                  <a:lumMod val="75000"/>
                </a:schemeClr>
              </a:solidFill>
              <a:latin typeface="Bookman Old Style" pitchFamily="18" charset="0"/>
            </a:endParaRPr>
          </a:p>
          <a:p>
            <a:endParaRPr lang="ru-RU" b="1" dirty="0" smtClean="0">
              <a:solidFill>
                <a:schemeClr val="accent1">
                  <a:lumMod val="75000"/>
                </a:schemeClr>
              </a:solidFill>
              <a:latin typeface="Bookman Old Style" pitchFamily="18" charset="0"/>
            </a:endParaRPr>
          </a:p>
          <a:p>
            <a:endParaRPr lang="ru-RU" b="1" dirty="0" smtClean="0">
              <a:solidFill>
                <a:schemeClr val="accent1">
                  <a:lumMod val="75000"/>
                </a:schemeClr>
              </a:solidFill>
              <a:latin typeface="Bookman Old Style" pitchFamily="18" charset="0"/>
            </a:endParaRPr>
          </a:p>
          <a:p>
            <a:endParaRPr lang="ru-RU" b="1" dirty="0" smtClean="0">
              <a:solidFill>
                <a:schemeClr val="accent1">
                  <a:lumMod val="75000"/>
                </a:schemeClr>
              </a:solidFill>
              <a:latin typeface="Bookman Old Style" pitchFamily="18" charset="0"/>
            </a:endParaRPr>
          </a:p>
          <a:p>
            <a:endParaRPr lang="ru-RU" b="1" dirty="0" smtClean="0">
              <a:solidFill>
                <a:schemeClr val="accent1">
                  <a:lumMod val="75000"/>
                </a:schemeClr>
              </a:solidFill>
              <a:latin typeface="Bookman Old Style" pitchFamily="18" charset="0"/>
            </a:endParaRPr>
          </a:p>
          <a:p>
            <a:endParaRPr lang="ru-RU" b="1" dirty="0" smtClean="0">
              <a:solidFill>
                <a:schemeClr val="accent1">
                  <a:lumMod val="75000"/>
                </a:schemeClr>
              </a:solidFill>
              <a:latin typeface="Bookman Old Style" pitchFamily="18" charset="0"/>
            </a:endParaRPr>
          </a:p>
          <a:p>
            <a:endParaRPr lang="ru-RU" b="1" dirty="0" smtClean="0">
              <a:solidFill>
                <a:schemeClr val="accent1">
                  <a:lumMod val="75000"/>
                </a:schemeClr>
              </a:solidFill>
              <a:latin typeface="Bookman Old Style" pitchFamily="18" charset="0"/>
            </a:endParaRPr>
          </a:p>
          <a:p>
            <a:endParaRPr lang="ru-RU" b="1" dirty="0" smtClean="0">
              <a:solidFill>
                <a:schemeClr val="accent1">
                  <a:lumMod val="75000"/>
                </a:schemeClr>
              </a:solidFill>
              <a:latin typeface="Bookman Old Style" pitchFamily="18" charset="0"/>
            </a:endParaRPr>
          </a:p>
          <a:p>
            <a:endParaRPr lang="ru-RU" b="1" dirty="0" smtClean="0">
              <a:solidFill>
                <a:schemeClr val="accent1">
                  <a:lumMod val="75000"/>
                </a:schemeClr>
              </a:solidFill>
              <a:latin typeface="Bookman Old Style" pitchFamily="18" charset="0"/>
            </a:endParaRPr>
          </a:p>
          <a:p>
            <a:endParaRPr lang="ru-RU" b="1" dirty="0" smtClean="0">
              <a:solidFill>
                <a:schemeClr val="accent1">
                  <a:lumMod val="75000"/>
                </a:schemeClr>
              </a:solidFill>
              <a:latin typeface="Bookman Old Style" pitchFamily="18" charset="0"/>
            </a:endParaRPr>
          </a:p>
          <a:p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Мы для нашей елочки  лесной красивой гостьи,</a:t>
            </a:r>
            <a:b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Мастерим подарочки  и ждем скорее в гости.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5491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xmlns="" id="{23D33F28-5450-3E42-B957-A660B4C0D5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620001"/>
          </a:xfrm>
          <a:prstGeom prst="rect">
            <a:avLst/>
          </a:prstGeom>
        </p:spPr>
      </p:pic>
      <p:pic>
        <p:nvPicPr>
          <p:cNvPr id="6146" name="Picture 2" descr="https://catherineasquithgallery.com/uploads/posts/2021-03/1614705402_128-p-fon-dlya-otkritki-s-novim-godom-1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43840" y="0"/>
            <a:ext cx="12435840" cy="7772400"/>
          </a:xfrm>
          <a:prstGeom prst="rect">
            <a:avLst/>
          </a:prstGeom>
          <a:noFill/>
        </p:spPr>
      </p:pic>
      <p:pic>
        <p:nvPicPr>
          <p:cNvPr id="2" name="Рисунок 2">
            <a:extLst>
              <a:ext uri="{FF2B5EF4-FFF2-40B4-BE49-F238E27FC236}">
                <a16:creationId xmlns:a16="http://schemas.microsoft.com/office/drawing/2014/main" xmlns="" id="{9D2B9FDB-9F0F-894F-8ADB-97D6632C75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10201" y="762000"/>
            <a:ext cx="8771597" cy="5334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447800" y="2690336"/>
            <a:ext cx="104394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solidFill>
                <a:schemeClr val="accent2">
                  <a:lumMod val="75000"/>
                </a:schemeClr>
              </a:solidFill>
              <a:latin typeface="Arial Black" pitchFamily="34" charset="0"/>
            </a:endParaRPr>
          </a:p>
          <a:p>
            <a:endParaRPr lang="ru-RU" dirty="0" smtClean="0">
              <a:solidFill>
                <a:schemeClr val="accent2">
                  <a:lumMod val="75000"/>
                </a:schemeClr>
              </a:solidFill>
              <a:latin typeface="Arial Black" pitchFamily="34" charset="0"/>
            </a:endParaRPr>
          </a:p>
          <a:p>
            <a:endParaRPr lang="ru-RU" dirty="0" smtClean="0">
              <a:solidFill>
                <a:schemeClr val="accent2">
                  <a:lumMod val="75000"/>
                </a:schemeClr>
              </a:solidFill>
              <a:latin typeface="Arial Black" pitchFamily="34" charset="0"/>
            </a:endParaRPr>
          </a:p>
          <a:p>
            <a:endParaRPr lang="ru-RU" dirty="0" smtClean="0">
              <a:solidFill>
                <a:schemeClr val="accent2">
                  <a:lumMod val="75000"/>
                </a:schemeClr>
              </a:solidFill>
              <a:latin typeface="Arial Black" pitchFamily="34" charset="0"/>
            </a:endParaRPr>
          </a:p>
          <a:p>
            <a:endParaRPr lang="ru-RU" dirty="0" smtClean="0">
              <a:solidFill>
                <a:schemeClr val="accent2">
                  <a:lumMod val="75000"/>
                </a:schemeClr>
              </a:solidFill>
              <a:latin typeface="Arial Black" pitchFamily="34" charset="0"/>
            </a:endParaRPr>
          </a:p>
          <a:p>
            <a:endParaRPr lang="ru-RU" dirty="0" smtClean="0">
              <a:solidFill>
                <a:schemeClr val="accent2">
                  <a:lumMod val="75000"/>
                </a:schemeClr>
              </a:solidFill>
              <a:latin typeface="Arial Black" pitchFamily="34" charset="0"/>
            </a:endParaRPr>
          </a:p>
          <a:p>
            <a:endParaRPr lang="ru-RU" dirty="0" smtClean="0">
              <a:solidFill>
                <a:schemeClr val="accent2">
                  <a:lumMod val="75000"/>
                </a:schemeClr>
              </a:solidFill>
              <a:latin typeface="Arial Black" pitchFamily="34" charset="0"/>
            </a:endParaRPr>
          </a:p>
          <a:p>
            <a:endParaRPr lang="ru-RU" dirty="0" smtClean="0">
              <a:solidFill>
                <a:schemeClr val="accent2">
                  <a:lumMod val="75000"/>
                </a:schemeClr>
              </a:solidFill>
              <a:latin typeface="Arial Black" pitchFamily="34" charset="0"/>
            </a:endParaRPr>
          </a:p>
          <a:p>
            <a:endParaRPr lang="ru-RU" dirty="0" smtClean="0">
              <a:solidFill>
                <a:schemeClr val="accent2">
                  <a:lumMod val="75000"/>
                </a:schemeClr>
              </a:solidFill>
              <a:latin typeface="Arial Black" pitchFamily="34" charset="0"/>
            </a:endParaRPr>
          </a:p>
          <a:p>
            <a:endParaRPr lang="ru-RU" dirty="0" smtClean="0">
              <a:solidFill>
                <a:schemeClr val="accent2">
                  <a:lumMod val="75000"/>
                </a:schemeClr>
              </a:solidFill>
              <a:latin typeface="Arial Black" pitchFamily="34" charset="0"/>
            </a:endParaRPr>
          </a:p>
          <a:p>
            <a:endParaRPr lang="ru-RU" dirty="0" smtClean="0">
              <a:solidFill>
                <a:schemeClr val="accent2">
                  <a:lumMod val="75000"/>
                </a:schemeClr>
              </a:solidFill>
              <a:latin typeface="Arial Black" pitchFamily="34" charset="0"/>
            </a:endParaRPr>
          </a:p>
          <a:p>
            <a:endParaRPr lang="ru-RU" dirty="0" smtClean="0">
              <a:solidFill>
                <a:schemeClr val="accent2">
                  <a:lumMod val="75000"/>
                </a:schemeClr>
              </a:solidFill>
              <a:latin typeface="Arial Black" pitchFamily="34" charset="0"/>
            </a:endParaRPr>
          </a:p>
          <a:p>
            <a:endParaRPr lang="ru-RU" dirty="0" smtClean="0">
              <a:solidFill>
                <a:schemeClr val="accent2">
                  <a:lumMod val="75000"/>
                </a:schemeClr>
              </a:solidFill>
              <a:latin typeface="Arial Black" pitchFamily="34" charset="0"/>
            </a:endParaRPr>
          </a:p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С Новым годом, с годом Тигра. Пусть он будет ясным, мирным,</a:t>
            </a:r>
            <a:b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</a:b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Самым радостным, веселым, ну конечно, просто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клевым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!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7131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:a16="http://schemas.microsoft.com/office/drawing/2014/main" xmlns="" id="{F0D6FC24-0B00-2346-B5DD-603289AF97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72950" cy="76080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32" name="Picture 12" descr="https://i.pinimg.com/originals/05/65/22/05652230ab0f6b33fc8883ea5616154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6200" y="0"/>
            <a:ext cx="12344400" cy="75858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65830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112</Words>
  <Application>Microsoft Office PowerPoint</Application>
  <PresentationFormat>Произвольный</PresentationFormat>
  <Paragraphs>83</Paragraphs>
  <Slides>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Неизвестный пользователь</dc:creator>
  <cp:lastModifiedBy>Татьяна</cp:lastModifiedBy>
  <cp:revision>24</cp:revision>
  <dcterms:created xsi:type="dcterms:W3CDTF">2021-12-27T10:37:15Z</dcterms:created>
  <dcterms:modified xsi:type="dcterms:W3CDTF">2022-01-19T11:31:53Z</dcterms:modified>
</cp:coreProperties>
</file>