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8" r:id="rId4"/>
    <p:sldId id="259" r:id="rId5"/>
    <p:sldId id="258" r:id="rId6"/>
    <p:sldId id="264" r:id="rId7"/>
    <p:sldId id="265" r:id="rId8"/>
    <p:sldId id="266" r:id="rId9"/>
    <p:sldId id="267" r:id="rId10"/>
    <p:sldId id="25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F9A0B-A911-491C-A132-37BE20663DE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00DE45-9CA8-464C-BCE3-8EAAAA9D693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Словарь ребенка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285A214-CB25-4860-A4F1-88455FE8AE6B}" type="parTrans" cxnId="{7059B71B-6A71-4554-8396-34D979959F59}">
      <dgm:prSet/>
      <dgm:spPr/>
      <dgm:t>
        <a:bodyPr/>
        <a:lstStyle/>
        <a:p>
          <a:endParaRPr lang="ru-RU"/>
        </a:p>
      </dgm:t>
    </dgm:pt>
    <dgm:pt modelId="{89F3E442-8FD0-41A4-986C-ECC9CE2FB9F1}" type="sibTrans" cxnId="{7059B71B-6A71-4554-8396-34D979959F59}">
      <dgm:prSet/>
      <dgm:spPr/>
      <dgm:t>
        <a:bodyPr/>
        <a:lstStyle/>
        <a:p>
          <a:endParaRPr lang="ru-RU"/>
        </a:p>
      </dgm:t>
    </dgm:pt>
    <dgm:pt modelId="{7A169F93-8475-40DA-9AEC-8DA9A1BACDD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Активный - слова , которые ребенок понимает и использует в речи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A78258-22D3-4B5B-967A-AC88EE7B8A26}" type="parTrans" cxnId="{9FF37EA6-CCEB-4D0C-A539-123A9771C447}">
      <dgm:prSet/>
      <dgm:spPr/>
      <dgm:t>
        <a:bodyPr/>
        <a:lstStyle/>
        <a:p>
          <a:endParaRPr lang="ru-RU"/>
        </a:p>
      </dgm:t>
    </dgm:pt>
    <dgm:pt modelId="{5675ACD9-F5AE-4AF0-899C-D3D60D3338BD}" type="sibTrans" cxnId="{9FF37EA6-CCEB-4D0C-A539-123A9771C447}">
      <dgm:prSet/>
      <dgm:spPr/>
      <dgm:t>
        <a:bodyPr/>
        <a:lstStyle/>
        <a:p>
          <a:endParaRPr lang="ru-RU"/>
        </a:p>
      </dgm:t>
    </dgm:pt>
    <dgm:pt modelId="{715A4329-1CB0-42DC-AB27-DABE134FE66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Пассивный- слова, которые ребенок понимает, но не употребляет в речи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399E38E-CBD3-4D65-AE56-559807F5D1A8}" type="parTrans" cxnId="{F936E732-B4DA-4BD6-A1D0-97681F6AB590}">
      <dgm:prSet/>
      <dgm:spPr/>
      <dgm:t>
        <a:bodyPr/>
        <a:lstStyle/>
        <a:p>
          <a:endParaRPr lang="ru-RU"/>
        </a:p>
      </dgm:t>
    </dgm:pt>
    <dgm:pt modelId="{1A593430-1BD9-4C0C-A935-D08E5594D6CE}" type="sibTrans" cxnId="{F936E732-B4DA-4BD6-A1D0-97681F6AB590}">
      <dgm:prSet/>
      <dgm:spPr/>
      <dgm:t>
        <a:bodyPr/>
        <a:lstStyle/>
        <a:p>
          <a:endParaRPr lang="ru-RU"/>
        </a:p>
      </dgm:t>
    </dgm:pt>
    <dgm:pt modelId="{8D106E41-716B-4474-9EEA-7E1F5E69CD96}" type="pres">
      <dgm:prSet presAssocID="{9FFF9A0B-A911-491C-A132-37BE20663DE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6DD5E6B-A123-4AAE-9AD2-9F01211FAF6C}" type="pres">
      <dgm:prSet presAssocID="{9FFF9A0B-A911-491C-A132-37BE20663DE1}" presName="hierFlow" presStyleCnt="0"/>
      <dgm:spPr/>
    </dgm:pt>
    <dgm:pt modelId="{42E1A7BB-BF7F-40E7-AE31-813271D63BCB}" type="pres">
      <dgm:prSet presAssocID="{9FFF9A0B-A911-491C-A132-37BE20663DE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406FB6D-EBCA-47A0-A808-456440E6B071}" type="pres">
      <dgm:prSet presAssocID="{7F00DE45-9CA8-464C-BCE3-8EAAAA9D6935}" presName="Name14" presStyleCnt="0"/>
      <dgm:spPr/>
    </dgm:pt>
    <dgm:pt modelId="{B2080EE7-F736-4B35-B265-848452EFB021}" type="pres">
      <dgm:prSet presAssocID="{7F00DE45-9CA8-464C-BCE3-8EAAAA9D6935}" presName="level1Shape" presStyleLbl="node0" presStyleIdx="0" presStyleCnt="1" custScaleY="81845">
        <dgm:presLayoutVars>
          <dgm:chPref val="3"/>
        </dgm:presLayoutVars>
      </dgm:prSet>
      <dgm:spPr/>
    </dgm:pt>
    <dgm:pt modelId="{814A72A4-7ACE-469E-A5D3-D4C4D089C862}" type="pres">
      <dgm:prSet presAssocID="{7F00DE45-9CA8-464C-BCE3-8EAAAA9D6935}" presName="hierChild2" presStyleCnt="0"/>
      <dgm:spPr/>
    </dgm:pt>
    <dgm:pt modelId="{7A7DA5AB-A26C-4C65-8176-348899F4A97E}" type="pres">
      <dgm:prSet presAssocID="{74A78258-22D3-4B5B-967A-AC88EE7B8A26}" presName="Name19" presStyleLbl="parChTrans1D2" presStyleIdx="0" presStyleCnt="2"/>
      <dgm:spPr/>
    </dgm:pt>
    <dgm:pt modelId="{85D17BC7-ABF8-4366-B1FA-B9B37E886E5D}" type="pres">
      <dgm:prSet presAssocID="{7A169F93-8475-40DA-9AEC-8DA9A1BACDDF}" presName="Name21" presStyleCnt="0"/>
      <dgm:spPr/>
    </dgm:pt>
    <dgm:pt modelId="{6C8F477C-D9CF-497E-B62F-BAE52F848095}" type="pres">
      <dgm:prSet presAssocID="{7A169F93-8475-40DA-9AEC-8DA9A1BACDDF}" presName="level2Shape" presStyleLbl="node2" presStyleIdx="0" presStyleCnt="2"/>
      <dgm:spPr/>
      <dgm:t>
        <a:bodyPr/>
        <a:lstStyle/>
        <a:p>
          <a:endParaRPr lang="ru-RU"/>
        </a:p>
      </dgm:t>
    </dgm:pt>
    <dgm:pt modelId="{86461FD8-A8E6-4F1E-B699-0103D7983FF7}" type="pres">
      <dgm:prSet presAssocID="{7A169F93-8475-40DA-9AEC-8DA9A1BACDDF}" presName="hierChild3" presStyleCnt="0"/>
      <dgm:spPr/>
    </dgm:pt>
    <dgm:pt modelId="{9ACE7D78-3007-47F9-9BC4-3C854209DBD8}" type="pres">
      <dgm:prSet presAssocID="{B399E38E-CBD3-4D65-AE56-559807F5D1A8}" presName="Name19" presStyleLbl="parChTrans1D2" presStyleIdx="1" presStyleCnt="2"/>
      <dgm:spPr/>
    </dgm:pt>
    <dgm:pt modelId="{8454A2F3-B780-4364-8FD4-93CF0A404AED}" type="pres">
      <dgm:prSet presAssocID="{715A4329-1CB0-42DC-AB27-DABE134FE669}" presName="Name21" presStyleCnt="0"/>
      <dgm:spPr/>
    </dgm:pt>
    <dgm:pt modelId="{9E9CC7CC-0196-411B-B524-E75C1FEEEA29}" type="pres">
      <dgm:prSet presAssocID="{715A4329-1CB0-42DC-AB27-DABE134FE669}" presName="level2Shape" presStyleLbl="node2" presStyleIdx="1" presStyleCnt="2"/>
      <dgm:spPr/>
      <dgm:t>
        <a:bodyPr/>
        <a:lstStyle/>
        <a:p>
          <a:endParaRPr lang="ru-RU"/>
        </a:p>
      </dgm:t>
    </dgm:pt>
    <dgm:pt modelId="{04667EF5-FA33-4EA7-9029-49D7005A2C7C}" type="pres">
      <dgm:prSet presAssocID="{715A4329-1CB0-42DC-AB27-DABE134FE669}" presName="hierChild3" presStyleCnt="0"/>
      <dgm:spPr/>
    </dgm:pt>
    <dgm:pt modelId="{98E3CBCC-05A7-43EB-A60A-CCF130225788}" type="pres">
      <dgm:prSet presAssocID="{9FFF9A0B-A911-491C-A132-37BE20663DE1}" presName="bgShapesFlow" presStyleCnt="0"/>
      <dgm:spPr/>
    </dgm:pt>
  </dgm:ptLst>
  <dgm:cxnLst>
    <dgm:cxn modelId="{9FF37EA6-CCEB-4D0C-A539-123A9771C447}" srcId="{7F00DE45-9CA8-464C-BCE3-8EAAAA9D6935}" destId="{7A169F93-8475-40DA-9AEC-8DA9A1BACDDF}" srcOrd="0" destOrd="0" parTransId="{74A78258-22D3-4B5B-967A-AC88EE7B8A26}" sibTransId="{5675ACD9-F5AE-4AF0-899C-D3D60D3338BD}"/>
    <dgm:cxn modelId="{86D985DC-6B01-4910-B219-3E21E6249B96}" type="presOf" srcId="{7F00DE45-9CA8-464C-BCE3-8EAAAA9D6935}" destId="{B2080EE7-F736-4B35-B265-848452EFB021}" srcOrd="0" destOrd="0" presId="urn:microsoft.com/office/officeart/2005/8/layout/hierarchy6"/>
    <dgm:cxn modelId="{F936E732-B4DA-4BD6-A1D0-97681F6AB590}" srcId="{7F00DE45-9CA8-464C-BCE3-8EAAAA9D6935}" destId="{715A4329-1CB0-42DC-AB27-DABE134FE669}" srcOrd="1" destOrd="0" parTransId="{B399E38E-CBD3-4D65-AE56-559807F5D1A8}" sibTransId="{1A593430-1BD9-4C0C-A935-D08E5594D6CE}"/>
    <dgm:cxn modelId="{AB324F51-7BAD-476E-9AE9-D85A73B091B9}" type="presOf" srcId="{B399E38E-CBD3-4D65-AE56-559807F5D1A8}" destId="{9ACE7D78-3007-47F9-9BC4-3C854209DBD8}" srcOrd="0" destOrd="0" presId="urn:microsoft.com/office/officeart/2005/8/layout/hierarchy6"/>
    <dgm:cxn modelId="{3C2B7076-5323-48B8-BF95-6B8B9AD30869}" type="presOf" srcId="{715A4329-1CB0-42DC-AB27-DABE134FE669}" destId="{9E9CC7CC-0196-411B-B524-E75C1FEEEA29}" srcOrd="0" destOrd="0" presId="urn:microsoft.com/office/officeart/2005/8/layout/hierarchy6"/>
    <dgm:cxn modelId="{D3167CB3-E249-4080-A91A-00C6DEB15811}" type="presOf" srcId="{74A78258-22D3-4B5B-967A-AC88EE7B8A26}" destId="{7A7DA5AB-A26C-4C65-8176-348899F4A97E}" srcOrd="0" destOrd="0" presId="urn:microsoft.com/office/officeart/2005/8/layout/hierarchy6"/>
    <dgm:cxn modelId="{7059B71B-6A71-4554-8396-34D979959F59}" srcId="{9FFF9A0B-A911-491C-A132-37BE20663DE1}" destId="{7F00DE45-9CA8-464C-BCE3-8EAAAA9D6935}" srcOrd="0" destOrd="0" parTransId="{5285A214-CB25-4860-A4F1-88455FE8AE6B}" sibTransId="{89F3E442-8FD0-41A4-986C-ECC9CE2FB9F1}"/>
    <dgm:cxn modelId="{43B4AE1D-6CC0-4360-A1EB-0CCC992F9DCC}" type="presOf" srcId="{9FFF9A0B-A911-491C-A132-37BE20663DE1}" destId="{8D106E41-716B-4474-9EEA-7E1F5E69CD96}" srcOrd="0" destOrd="0" presId="urn:microsoft.com/office/officeart/2005/8/layout/hierarchy6"/>
    <dgm:cxn modelId="{0D81C339-8C49-49BA-A744-E58BECB8C178}" type="presOf" srcId="{7A169F93-8475-40DA-9AEC-8DA9A1BACDDF}" destId="{6C8F477C-D9CF-497E-B62F-BAE52F848095}" srcOrd="0" destOrd="0" presId="urn:microsoft.com/office/officeart/2005/8/layout/hierarchy6"/>
    <dgm:cxn modelId="{DCEE48D0-620D-42D5-B650-94DADE49CA02}" type="presParOf" srcId="{8D106E41-716B-4474-9EEA-7E1F5E69CD96}" destId="{36DD5E6B-A123-4AAE-9AD2-9F01211FAF6C}" srcOrd="0" destOrd="0" presId="urn:microsoft.com/office/officeart/2005/8/layout/hierarchy6"/>
    <dgm:cxn modelId="{7C309A31-7600-47EB-80C0-3168E6F23BC6}" type="presParOf" srcId="{36DD5E6B-A123-4AAE-9AD2-9F01211FAF6C}" destId="{42E1A7BB-BF7F-40E7-AE31-813271D63BCB}" srcOrd="0" destOrd="0" presId="urn:microsoft.com/office/officeart/2005/8/layout/hierarchy6"/>
    <dgm:cxn modelId="{92779BDF-EA6F-4324-ADE3-D7DEC5971547}" type="presParOf" srcId="{42E1A7BB-BF7F-40E7-AE31-813271D63BCB}" destId="{B406FB6D-EBCA-47A0-A808-456440E6B071}" srcOrd="0" destOrd="0" presId="urn:microsoft.com/office/officeart/2005/8/layout/hierarchy6"/>
    <dgm:cxn modelId="{6E191CBE-F284-4F8D-901B-7390EE03AF80}" type="presParOf" srcId="{B406FB6D-EBCA-47A0-A808-456440E6B071}" destId="{B2080EE7-F736-4B35-B265-848452EFB021}" srcOrd="0" destOrd="0" presId="urn:microsoft.com/office/officeart/2005/8/layout/hierarchy6"/>
    <dgm:cxn modelId="{E0B973F9-11EB-4A86-9D20-995FE24D8578}" type="presParOf" srcId="{B406FB6D-EBCA-47A0-A808-456440E6B071}" destId="{814A72A4-7ACE-469E-A5D3-D4C4D089C862}" srcOrd="1" destOrd="0" presId="urn:microsoft.com/office/officeart/2005/8/layout/hierarchy6"/>
    <dgm:cxn modelId="{8E89B47F-AE8F-4CF8-9572-B8FD5D6E2321}" type="presParOf" srcId="{814A72A4-7ACE-469E-A5D3-D4C4D089C862}" destId="{7A7DA5AB-A26C-4C65-8176-348899F4A97E}" srcOrd="0" destOrd="0" presId="urn:microsoft.com/office/officeart/2005/8/layout/hierarchy6"/>
    <dgm:cxn modelId="{17FFDB1E-6AB9-4F15-B0D5-B8160CCB9FAC}" type="presParOf" srcId="{814A72A4-7ACE-469E-A5D3-D4C4D089C862}" destId="{85D17BC7-ABF8-4366-B1FA-B9B37E886E5D}" srcOrd="1" destOrd="0" presId="urn:microsoft.com/office/officeart/2005/8/layout/hierarchy6"/>
    <dgm:cxn modelId="{38246F3D-2E3E-4308-8F8C-D690214FFE14}" type="presParOf" srcId="{85D17BC7-ABF8-4366-B1FA-B9B37E886E5D}" destId="{6C8F477C-D9CF-497E-B62F-BAE52F848095}" srcOrd="0" destOrd="0" presId="urn:microsoft.com/office/officeart/2005/8/layout/hierarchy6"/>
    <dgm:cxn modelId="{BCDFAFA1-60A9-419B-8947-6AE40CD72421}" type="presParOf" srcId="{85D17BC7-ABF8-4366-B1FA-B9B37E886E5D}" destId="{86461FD8-A8E6-4F1E-B699-0103D7983FF7}" srcOrd="1" destOrd="0" presId="urn:microsoft.com/office/officeart/2005/8/layout/hierarchy6"/>
    <dgm:cxn modelId="{D61FB2EC-83DA-4E2F-81D8-EAB12261BD98}" type="presParOf" srcId="{814A72A4-7ACE-469E-A5D3-D4C4D089C862}" destId="{9ACE7D78-3007-47F9-9BC4-3C854209DBD8}" srcOrd="2" destOrd="0" presId="urn:microsoft.com/office/officeart/2005/8/layout/hierarchy6"/>
    <dgm:cxn modelId="{1CE5DA05-F8E1-46B4-9309-84531244B904}" type="presParOf" srcId="{814A72A4-7ACE-469E-A5D3-D4C4D089C862}" destId="{8454A2F3-B780-4364-8FD4-93CF0A404AED}" srcOrd="3" destOrd="0" presId="urn:microsoft.com/office/officeart/2005/8/layout/hierarchy6"/>
    <dgm:cxn modelId="{FCFB5580-02A4-4535-A02E-B0033F61E54B}" type="presParOf" srcId="{8454A2F3-B780-4364-8FD4-93CF0A404AED}" destId="{9E9CC7CC-0196-411B-B524-E75C1FEEEA29}" srcOrd="0" destOrd="0" presId="urn:microsoft.com/office/officeart/2005/8/layout/hierarchy6"/>
    <dgm:cxn modelId="{C9183AE6-6D5F-42E1-8AE0-097332CBF369}" type="presParOf" srcId="{8454A2F3-B780-4364-8FD4-93CF0A404AED}" destId="{04667EF5-FA33-4EA7-9029-49D7005A2C7C}" srcOrd="1" destOrd="0" presId="urn:microsoft.com/office/officeart/2005/8/layout/hierarchy6"/>
    <dgm:cxn modelId="{A2CED48C-436B-4C19-BAFA-DF042D2FC5A0}" type="presParOf" srcId="{8D106E41-716B-4474-9EEA-7E1F5E69CD96}" destId="{98E3CBCC-05A7-43EB-A60A-CCF130225788}" srcOrd="1" destOrd="0" presId="urn:microsoft.com/office/officeart/2005/8/layout/hierarchy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21F45-A14D-4D3D-8859-A3060C644EF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8AA65-2AE0-443E-9024-AA1D6FB732C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Первичное восприятие слова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F1B29D-D621-4419-86AE-E6020A61780F}" type="parTrans" cxnId="{3DD520BE-41C5-4546-9713-EAEE0528B5B7}">
      <dgm:prSet/>
      <dgm:spPr/>
      <dgm:t>
        <a:bodyPr/>
        <a:lstStyle/>
        <a:p>
          <a:endParaRPr lang="ru-RU"/>
        </a:p>
      </dgm:t>
    </dgm:pt>
    <dgm:pt modelId="{185DCA7E-4B2D-4E03-804C-48B681E34DF7}" type="sibTrans" cxnId="{3DD520BE-41C5-4546-9713-EAEE0528B5B7}">
      <dgm:prSet/>
      <dgm:spPr/>
      <dgm:t>
        <a:bodyPr/>
        <a:lstStyle/>
        <a:p>
          <a:endParaRPr lang="ru-RU"/>
        </a:p>
      </dgm:t>
    </dgm:pt>
    <dgm:pt modelId="{630403A4-25E6-496F-BC93-D66D49F606E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Овладение парадигматическими связями слов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C3E089-63CE-4F82-AE94-AB0281954296}" type="parTrans" cxnId="{66D3B4BD-54A0-4E70-8E90-E4FAD5B512A6}">
      <dgm:prSet/>
      <dgm:spPr/>
      <dgm:t>
        <a:bodyPr/>
        <a:lstStyle/>
        <a:p>
          <a:endParaRPr lang="ru-RU"/>
        </a:p>
      </dgm:t>
    </dgm:pt>
    <dgm:pt modelId="{140B9FA1-DF1E-4962-BA1F-7681615AA56C}" type="sibTrans" cxnId="{66D3B4BD-54A0-4E70-8E90-E4FAD5B512A6}">
      <dgm:prSet/>
      <dgm:spPr/>
      <dgm:t>
        <a:bodyPr/>
        <a:lstStyle/>
        <a:p>
          <a:endParaRPr lang="ru-RU"/>
        </a:p>
      </dgm:t>
    </dgm:pt>
    <dgm:pt modelId="{F64CD553-7503-4659-AF95-CD2410F17CE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Демонстрация образцов употребления слова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D6E55C-04F2-4695-823C-EFD5C0C1A6A4}" type="sibTrans" cxnId="{DE97D61C-0B22-41BE-866B-B05844CC4A5C}">
      <dgm:prSet/>
      <dgm:spPr/>
      <dgm:t>
        <a:bodyPr/>
        <a:lstStyle/>
        <a:p>
          <a:endParaRPr lang="ru-RU"/>
        </a:p>
      </dgm:t>
    </dgm:pt>
    <dgm:pt modelId="{CA453B73-4223-4816-853D-2185932A7AEF}" type="parTrans" cxnId="{DE97D61C-0B22-41BE-866B-B05844CC4A5C}">
      <dgm:prSet/>
      <dgm:spPr/>
      <dgm:t>
        <a:bodyPr/>
        <a:lstStyle/>
        <a:p>
          <a:endParaRPr lang="ru-RU"/>
        </a:p>
      </dgm:t>
    </dgm:pt>
    <dgm:pt modelId="{C9D4FB8C-41AB-4C19-8B80-7774CFEE0635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Закрепление слова в активном словаре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E52360B-82A1-4595-A67D-8BC2C9028905}" type="parTrans" cxnId="{9F4996B3-0367-4205-B487-25D6E4510F9C}">
      <dgm:prSet/>
      <dgm:spPr/>
      <dgm:t>
        <a:bodyPr/>
        <a:lstStyle/>
        <a:p>
          <a:endParaRPr lang="ru-RU"/>
        </a:p>
      </dgm:t>
    </dgm:pt>
    <dgm:pt modelId="{16E3196A-1E87-4603-B9BA-1B8DF7D5CB3A}" type="sibTrans" cxnId="{9F4996B3-0367-4205-B487-25D6E4510F9C}">
      <dgm:prSet/>
      <dgm:spPr/>
      <dgm:t>
        <a:bodyPr/>
        <a:lstStyle/>
        <a:p>
          <a:endParaRPr lang="ru-RU"/>
        </a:p>
      </dgm:t>
    </dgm:pt>
    <dgm:pt modelId="{C0E951DB-C246-4C9C-968B-97325ECE1679}" type="pres">
      <dgm:prSet presAssocID="{09321F45-A14D-4D3D-8859-A3060C644EF9}" presName="Name0" presStyleCnt="0">
        <dgm:presLayoutVars>
          <dgm:dir/>
          <dgm:animLvl val="lvl"/>
          <dgm:resizeHandles val="exact"/>
        </dgm:presLayoutVars>
      </dgm:prSet>
      <dgm:spPr/>
    </dgm:pt>
    <dgm:pt modelId="{DD43831F-85AA-4748-B527-C7DF2794177B}" type="pres">
      <dgm:prSet presAssocID="{C9D4FB8C-41AB-4C19-8B80-7774CFEE0635}" presName="boxAndChildren" presStyleCnt="0"/>
      <dgm:spPr/>
    </dgm:pt>
    <dgm:pt modelId="{01243B7F-6345-4DA6-B098-D5592D9F5316}" type="pres">
      <dgm:prSet presAssocID="{C9D4FB8C-41AB-4C19-8B80-7774CFEE0635}" presName="parentTextBox" presStyleLbl="node1" presStyleIdx="0" presStyleCnt="4"/>
      <dgm:spPr/>
      <dgm:t>
        <a:bodyPr/>
        <a:lstStyle/>
        <a:p>
          <a:endParaRPr lang="ru-RU"/>
        </a:p>
      </dgm:t>
    </dgm:pt>
    <dgm:pt modelId="{F8A39A9A-EDF6-4068-ACBE-43132F4D4C7C}" type="pres">
      <dgm:prSet presAssocID="{140B9FA1-DF1E-4962-BA1F-7681615AA56C}" presName="sp" presStyleCnt="0"/>
      <dgm:spPr/>
    </dgm:pt>
    <dgm:pt modelId="{554CB951-BE64-40C6-A03B-2019EB9CEB6B}" type="pres">
      <dgm:prSet presAssocID="{630403A4-25E6-496F-BC93-D66D49F606E5}" presName="arrowAndChildren" presStyleCnt="0"/>
      <dgm:spPr/>
    </dgm:pt>
    <dgm:pt modelId="{C7170909-3A89-4BC2-9A2C-8E1F0C9CAC35}" type="pres">
      <dgm:prSet presAssocID="{630403A4-25E6-496F-BC93-D66D49F606E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62A0B53-D6AC-4081-B59A-399B2A34F2AA}" type="pres">
      <dgm:prSet presAssocID="{9DD6E55C-04F2-4695-823C-EFD5C0C1A6A4}" presName="sp" presStyleCnt="0"/>
      <dgm:spPr/>
    </dgm:pt>
    <dgm:pt modelId="{5198A8BE-ECFF-45FF-AB0D-DA3911EA1DB0}" type="pres">
      <dgm:prSet presAssocID="{F64CD553-7503-4659-AF95-CD2410F17CE4}" presName="arrowAndChildren" presStyleCnt="0"/>
      <dgm:spPr/>
    </dgm:pt>
    <dgm:pt modelId="{81C484FD-4266-44AE-A777-180456B685F7}" type="pres">
      <dgm:prSet presAssocID="{F64CD553-7503-4659-AF95-CD2410F17CE4}" presName="parentTextArrow" presStyleLbl="node1" presStyleIdx="2" presStyleCnt="4" custLinFactNeighborX="-376" custLinFactNeighborY="-1620"/>
      <dgm:spPr/>
      <dgm:t>
        <a:bodyPr/>
        <a:lstStyle/>
        <a:p>
          <a:endParaRPr lang="ru-RU"/>
        </a:p>
      </dgm:t>
    </dgm:pt>
    <dgm:pt modelId="{3A7021C5-5D6C-44F2-B580-80F42798D4AC}" type="pres">
      <dgm:prSet presAssocID="{185DCA7E-4B2D-4E03-804C-48B681E34DF7}" presName="sp" presStyleCnt="0"/>
      <dgm:spPr/>
    </dgm:pt>
    <dgm:pt modelId="{C6D3F239-933B-4002-9E51-6412B0B954C1}" type="pres">
      <dgm:prSet presAssocID="{0A58AA65-2AE0-443E-9024-AA1D6FB732C0}" presName="arrowAndChildren" presStyleCnt="0"/>
      <dgm:spPr/>
    </dgm:pt>
    <dgm:pt modelId="{AB3D94E1-8523-4F41-9501-3970D35DC569}" type="pres">
      <dgm:prSet presAssocID="{0A58AA65-2AE0-443E-9024-AA1D6FB732C0}" presName="parentTextArrow" presStyleLbl="node1" presStyleIdx="3" presStyleCnt="4" custLinFactNeighborX="-376" custLinFactNeighborY="-123"/>
      <dgm:spPr/>
    </dgm:pt>
  </dgm:ptLst>
  <dgm:cxnLst>
    <dgm:cxn modelId="{723B959A-2747-4C82-9EE6-126F003D5629}" type="presOf" srcId="{F64CD553-7503-4659-AF95-CD2410F17CE4}" destId="{81C484FD-4266-44AE-A777-180456B685F7}" srcOrd="0" destOrd="0" presId="urn:microsoft.com/office/officeart/2005/8/layout/process4"/>
    <dgm:cxn modelId="{08FC3C08-E310-4DC6-9D30-497CA9A02E14}" type="presOf" srcId="{630403A4-25E6-496F-BC93-D66D49F606E5}" destId="{C7170909-3A89-4BC2-9A2C-8E1F0C9CAC35}" srcOrd="0" destOrd="0" presId="urn:microsoft.com/office/officeart/2005/8/layout/process4"/>
    <dgm:cxn modelId="{84DB9DA7-B6EA-40B0-A6E1-97640C3AAFAF}" type="presOf" srcId="{C9D4FB8C-41AB-4C19-8B80-7774CFEE0635}" destId="{01243B7F-6345-4DA6-B098-D5592D9F5316}" srcOrd="0" destOrd="0" presId="urn:microsoft.com/office/officeart/2005/8/layout/process4"/>
    <dgm:cxn modelId="{9F4996B3-0367-4205-B487-25D6E4510F9C}" srcId="{09321F45-A14D-4D3D-8859-A3060C644EF9}" destId="{C9D4FB8C-41AB-4C19-8B80-7774CFEE0635}" srcOrd="3" destOrd="0" parTransId="{AE52360B-82A1-4595-A67D-8BC2C9028905}" sibTransId="{16E3196A-1E87-4603-B9BA-1B8DF7D5CB3A}"/>
    <dgm:cxn modelId="{C7DB0E77-9674-4F4A-A40C-CECD530F2A79}" type="presOf" srcId="{0A58AA65-2AE0-443E-9024-AA1D6FB732C0}" destId="{AB3D94E1-8523-4F41-9501-3970D35DC569}" srcOrd="0" destOrd="0" presId="urn:microsoft.com/office/officeart/2005/8/layout/process4"/>
    <dgm:cxn modelId="{DE97D61C-0B22-41BE-866B-B05844CC4A5C}" srcId="{09321F45-A14D-4D3D-8859-A3060C644EF9}" destId="{F64CD553-7503-4659-AF95-CD2410F17CE4}" srcOrd="1" destOrd="0" parTransId="{CA453B73-4223-4816-853D-2185932A7AEF}" sibTransId="{9DD6E55C-04F2-4695-823C-EFD5C0C1A6A4}"/>
    <dgm:cxn modelId="{3DD520BE-41C5-4546-9713-EAEE0528B5B7}" srcId="{09321F45-A14D-4D3D-8859-A3060C644EF9}" destId="{0A58AA65-2AE0-443E-9024-AA1D6FB732C0}" srcOrd="0" destOrd="0" parTransId="{59F1B29D-D621-4419-86AE-E6020A61780F}" sibTransId="{185DCA7E-4B2D-4E03-804C-48B681E34DF7}"/>
    <dgm:cxn modelId="{E1D133D6-53CC-4FBA-AEBA-2A7B73028065}" type="presOf" srcId="{09321F45-A14D-4D3D-8859-A3060C644EF9}" destId="{C0E951DB-C246-4C9C-968B-97325ECE1679}" srcOrd="0" destOrd="0" presId="urn:microsoft.com/office/officeart/2005/8/layout/process4"/>
    <dgm:cxn modelId="{66D3B4BD-54A0-4E70-8E90-E4FAD5B512A6}" srcId="{09321F45-A14D-4D3D-8859-A3060C644EF9}" destId="{630403A4-25E6-496F-BC93-D66D49F606E5}" srcOrd="2" destOrd="0" parTransId="{A4C3E089-63CE-4F82-AE94-AB0281954296}" sibTransId="{140B9FA1-DF1E-4962-BA1F-7681615AA56C}"/>
    <dgm:cxn modelId="{7B7C1596-DD0E-4C92-957D-6783A950A0E0}" type="presParOf" srcId="{C0E951DB-C246-4C9C-968B-97325ECE1679}" destId="{DD43831F-85AA-4748-B527-C7DF2794177B}" srcOrd="0" destOrd="0" presId="urn:microsoft.com/office/officeart/2005/8/layout/process4"/>
    <dgm:cxn modelId="{14581C58-36AE-48B3-8952-E3E3BFF403E4}" type="presParOf" srcId="{DD43831F-85AA-4748-B527-C7DF2794177B}" destId="{01243B7F-6345-4DA6-B098-D5592D9F5316}" srcOrd="0" destOrd="0" presId="urn:microsoft.com/office/officeart/2005/8/layout/process4"/>
    <dgm:cxn modelId="{6B3915BC-DF7E-4EA1-950F-A4CF746F89F4}" type="presParOf" srcId="{C0E951DB-C246-4C9C-968B-97325ECE1679}" destId="{F8A39A9A-EDF6-4068-ACBE-43132F4D4C7C}" srcOrd="1" destOrd="0" presId="urn:microsoft.com/office/officeart/2005/8/layout/process4"/>
    <dgm:cxn modelId="{2117A420-C597-4612-AC1A-EDD36AB8B36F}" type="presParOf" srcId="{C0E951DB-C246-4C9C-968B-97325ECE1679}" destId="{554CB951-BE64-40C6-A03B-2019EB9CEB6B}" srcOrd="2" destOrd="0" presId="urn:microsoft.com/office/officeart/2005/8/layout/process4"/>
    <dgm:cxn modelId="{4B64E3C8-D660-4BD6-8297-3A57C90A14DB}" type="presParOf" srcId="{554CB951-BE64-40C6-A03B-2019EB9CEB6B}" destId="{C7170909-3A89-4BC2-9A2C-8E1F0C9CAC35}" srcOrd="0" destOrd="0" presId="urn:microsoft.com/office/officeart/2005/8/layout/process4"/>
    <dgm:cxn modelId="{849843A8-3A51-4454-82B5-35ECEF1DF8E2}" type="presParOf" srcId="{C0E951DB-C246-4C9C-968B-97325ECE1679}" destId="{D62A0B53-D6AC-4081-B59A-399B2A34F2AA}" srcOrd="3" destOrd="0" presId="urn:microsoft.com/office/officeart/2005/8/layout/process4"/>
    <dgm:cxn modelId="{CE3317BA-655B-4A1F-A657-59E69E914008}" type="presParOf" srcId="{C0E951DB-C246-4C9C-968B-97325ECE1679}" destId="{5198A8BE-ECFF-45FF-AB0D-DA3911EA1DB0}" srcOrd="4" destOrd="0" presId="urn:microsoft.com/office/officeart/2005/8/layout/process4"/>
    <dgm:cxn modelId="{85EDFA9E-C5C5-4EA6-AB26-E6993756DAD3}" type="presParOf" srcId="{5198A8BE-ECFF-45FF-AB0D-DA3911EA1DB0}" destId="{81C484FD-4266-44AE-A777-180456B685F7}" srcOrd="0" destOrd="0" presId="urn:microsoft.com/office/officeart/2005/8/layout/process4"/>
    <dgm:cxn modelId="{265B6ACD-C902-4A62-8E78-A67ED2AC4B68}" type="presParOf" srcId="{C0E951DB-C246-4C9C-968B-97325ECE1679}" destId="{3A7021C5-5D6C-44F2-B580-80F42798D4AC}" srcOrd="5" destOrd="0" presId="urn:microsoft.com/office/officeart/2005/8/layout/process4"/>
    <dgm:cxn modelId="{B1AE7177-8C76-4D03-B60F-40E966F152AD}" type="presParOf" srcId="{C0E951DB-C246-4C9C-968B-97325ECE1679}" destId="{C6D3F239-933B-4002-9E51-6412B0B954C1}" srcOrd="6" destOrd="0" presId="urn:microsoft.com/office/officeart/2005/8/layout/process4"/>
    <dgm:cxn modelId="{CCFBFD7C-FF6A-4300-B210-9313CBF865E9}" type="presParOf" srcId="{C6D3F239-933B-4002-9E51-6412B0B954C1}" destId="{AB3D94E1-8523-4F41-9501-3970D35DC569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14290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98 общеразвивающего вида с приоритетным осуществлением художественно-эстетического развития воспитанников «Ладушки» г. Орска»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85852" y="1643050"/>
            <a:ext cx="73581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«Формирование активного словаря у детей старшего дошкольного возраста с ОНР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процессе психолого-педагогического сопровождения в ДОУ.»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471488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 учитель- логопед </a:t>
            </a: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квалифик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категории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Танатарова С.З.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56080"/>
            <a:ext cx="5286379" cy="3499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929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endParaRPr lang="ru-RU" dirty="0"/>
          </a:p>
        </p:txBody>
      </p:sp>
      <p:pic>
        <p:nvPicPr>
          <p:cNvPr id="6" name="Рисунок 5" descr="20211019_112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322294"/>
            <a:ext cx="7429552" cy="48927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пособие вк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57166"/>
            <a:ext cx="3990677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54148"/>
            <a:ext cx="3071802" cy="230385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1285852" y="214290"/>
          <a:ext cx="6762776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9435" y="4500570"/>
            <a:ext cx="2294565" cy="235743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642910" y="1285860"/>
          <a:ext cx="6715172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00166" y="428604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 овладения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словом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35716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детей с ОНР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357298"/>
            <a:ext cx="300039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135729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214554"/>
            <a:ext cx="300039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3143248"/>
            <a:ext cx="300039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4071942"/>
            <a:ext cx="300039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5072074"/>
            <a:ext cx="328614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596" y="228599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321468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Музык. руководитель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407194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Руковод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ИЗО-студии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514351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Инструк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культ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6000768"/>
            <a:ext cx="300039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034" y="607220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 психолог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2143116"/>
            <a:ext cx="1500198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ОНР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72330" y="2214554"/>
            <a:ext cx="1857388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43438" y="257174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5206" y="278605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Активный словарный запас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1535885" y="203595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1608117" y="296385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536679" y="389255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1464447" y="482204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1464447" y="582217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3357554" y="1857364"/>
            <a:ext cx="1214446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286116" y="2643182"/>
            <a:ext cx="128588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0" idx="3"/>
          </p:cNvCxnSpPr>
          <p:nvPr/>
        </p:nvCxnSpPr>
        <p:spPr>
          <a:xfrm flipV="1">
            <a:off x="3357554" y="3214686"/>
            <a:ext cx="1143008" cy="178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1" idx="3"/>
            <a:endCxn id="19" idx="1"/>
          </p:cNvCxnSpPr>
          <p:nvPr/>
        </p:nvCxnSpPr>
        <p:spPr>
          <a:xfrm flipV="1">
            <a:off x="3357554" y="3321843"/>
            <a:ext cx="1214446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3250397" y="3750471"/>
            <a:ext cx="1428760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 flipH="1" flipV="1">
            <a:off x="2893207" y="4679165"/>
            <a:ext cx="2214578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143636" y="3143248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11019_112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142984"/>
            <a:ext cx="5876889" cy="5295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211019_113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071810"/>
            <a:ext cx="4429124" cy="3392590"/>
          </a:xfrm>
          <a:prstGeom prst="rect">
            <a:avLst/>
          </a:prstGeom>
        </p:spPr>
      </p:pic>
      <p:pic>
        <p:nvPicPr>
          <p:cNvPr id="8" name="Рисунок 7" descr="22222222222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142984"/>
            <a:ext cx="4357686" cy="306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Педагог- психолог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11019_112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428736"/>
            <a:ext cx="757239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Руководитель ИЗО- студии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11019_112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7072330" cy="42134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_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11019_112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643050"/>
            <a:ext cx="7215206" cy="421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154</Words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26</cp:revision>
  <dcterms:modified xsi:type="dcterms:W3CDTF">2021-10-21T06:40:48Z</dcterms:modified>
</cp:coreProperties>
</file>