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31"/>
  </p:notesMasterIdLst>
  <p:sldIdLst>
    <p:sldId id="256" r:id="rId2"/>
    <p:sldId id="257" r:id="rId3"/>
    <p:sldId id="293" r:id="rId4"/>
    <p:sldId id="277" r:id="rId5"/>
    <p:sldId id="299" r:id="rId6"/>
    <p:sldId id="291" r:id="rId7"/>
    <p:sldId id="318" r:id="rId8"/>
    <p:sldId id="319" r:id="rId9"/>
    <p:sldId id="320" r:id="rId10"/>
    <p:sldId id="301" r:id="rId11"/>
    <p:sldId id="300" r:id="rId12"/>
    <p:sldId id="309" r:id="rId13"/>
    <p:sldId id="322" r:id="rId14"/>
    <p:sldId id="304" r:id="rId15"/>
    <p:sldId id="296" r:id="rId16"/>
    <p:sldId id="306" r:id="rId17"/>
    <p:sldId id="305" r:id="rId18"/>
    <p:sldId id="308" r:id="rId19"/>
    <p:sldId id="307" r:id="rId20"/>
    <p:sldId id="297" r:id="rId21"/>
    <p:sldId id="292" r:id="rId22"/>
    <p:sldId id="312" r:id="rId23"/>
    <p:sldId id="314" r:id="rId24"/>
    <p:sldId id="317" r:id="rId25"/>
    <p:sldId id="315" r:id="rId26"/>
    <p:sldId id="323" r:id="rId27"/>
    <p:sldId id="313" r:id="rId28"/>
    <p:sldId id="288" r:id="rId29"/>
    <p:sldId id="321" r:id="rId3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AC7487B-D15B-44D4-9123-D63FEEC26384}">
          <p14:sldIdLst>
            <p14:sldId id="256"/>
            <p14:sldId id="257"/>
            <p14:sldId id="293"/>
            <p14:sldId id="277"/>
            <p14:sldId id="299"/>
            <p14:sldId id="291"/>
            <p14:sldId id="318"/>
            <p14:sldId id="319"/>
            <p14:sldId id="320"/>
            <p14:sldId id="301"/>
            <p14:sldId id="300"/>
            <p14:sldId id="309"/>
            <p14:sldId id="322"/>
            <p14:sldId id="304"/>
            <p14:sldId id="296"/>
            <p14:sldId id="306"/>
            <p14:sldId id="305"/>
            <p14:sldId id="308"/>
            <p14:sldId id="307"/>
            <p14:sldId id="297"/>
            <p14:sldId id="292"/>
            <p14:sldId id="312"/>
            <p14:sldId id="314"/>
            <p14:sldId id="317"/>
            <p14:sldId id="315"/>
            <p14:sldId id="323"/>
            <p14:sldId id="313"/>
            <p14:sldId id="288"/>
          </p14:sldIdLst>
        </p14:section>
        <p14:section name="Section sans titre" id="{BEEA7C25-375B-4EED-A7D9-02F5517CF6C9}">
          <p14:sldIdLst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FF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63E07-21C3-4F73-9DA0-34A0B55108B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5AA502-7ADF-43B8-87EF-69DBB5ABEC27}">
      <dgm:prSet phldrT="[Texte]" custT="1"/>
      <dgm:spPr/>
      <dgm:t>
        <a:bodyPr/>
        <a:lstStyle/>
        <a:p>
          <a:r>
            <a:rPr lang="fr-FR" sz="1600" b="1" dirty="0" smtClean="0"/>
            <a:t>Jean Jacques PAYSANT </a:t>
          </a:r>
          <a:endParaRPr lang="fr-FR" sz="1600" b="1" dirty="0"/>
        </a:p>
      </dgm:t>
    </dgm:pt>
    <dgm:pt modelId="{8D295647-27CC-48B3-B56B-D1E80AF5C50D}" type="parTrans" cxnId="{226A6F1E-E919-4653-A212-8059770B119B}">
      <dgm:prSet/>
      <dgm:spPr/>
      <dgm:t>
        <a:bodyPr/>
        <a:lstStyle/>
        <a:p>
          <a:endParaRPr lang="fr-FR"/>
        </a:p>
      </dgm:t>
    </dgm:pt>
    <dgm:pt modelId="{96F3806E-AA3B-4A48-8CE4-F0C94A494E60}" type="sibTrans" cxnId="{226A6F1E-E919-4653-A212-8059770B119B}">
      <dgm:prSet/>
      <dgm:spPr/>
      <dgm:t>
        <a:bodyPr/>
        <a:lstStyle/>
        <a:p>
          <a:endParaRPr lang="fr-FR"/>
        </a:p>
      </dgm:t>
    </dgm:pt>
    <dgm:pt modelId="{DA97ED23-EF0B-4613-8871-1F2E7E4FC8F3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1600" b="1" dirty="0" smtClean="0"/>
            <a:t>Sylvain BORY</a:t>
          </a:r>
          <a:endParaRPr lang="fr-FR" sz="1600" b="1" dirty="0"/>
        </a:p>
      </dgm:t>
    </dgm:pt>
    <dgm:pt modelId="{013473CB-B439-4A9F-ACDA-FD23B84517B4}" type="parTrans" cxnId="{280AE043-FBD8-446E-B717-0844D3305730}">
      <dgm:prSet/>
      <dgm:spPr/>
      <dgm:t>
        <a:bodyPr/>
        <a:lstStyle/>
        <a:p>
          <a:endParaRPr lang="fr-FR"/>
        </a:p>
      </dgm:t>
    </dgm:pt>
    <dgm:pt modelId="{98CDD26A-3FF5-4437-B1DD-490A1844CF0C}" type="sibTrans" cxnId="{280AE043-FBD8-446E-B717-0844D3305730}">
      <dgm:prSet/>
      <dgm:spPr/>
      <dgm:t>
        <a:bodyPr/>
        <a:lstStyle/>
        <a:p>
          <a:endParaRPr lang="fr-FR"/>
        </a:p>
      </dgm:t>
    </dgm:pt>
    <dgm:pt modelId="{6FA02BFE-870A-483B-BEC0-273DD77268F2}">
      <dgm:prSet phldrT="[Texte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 sz="1100" b="1" dirty="0" smtClean="0"/>
            <a:t>Catherine FORNARELLI </a:t>
          </a:r>
          <a:endParaRPr lang="fr-FR" sz="1100" b="1" dirty="0"/>
        </a:p>
      </dgm:t>
    </dgm:pt>
    <dgm:pt modelId="{E375C6EE-E639-4FA0-A571-EFF19B80552C}" type="parTrans" cxnId="{D6BA6F9D-6DCD-4E4E-A951-F80A509D3F2F}">
      <dgm:prSet/>
      <dgm:spPr/>
      <dgm:t>
        <a:bodyPr/>
        <a:lstStyle/>
        <a:p>
          <a:endParaRPr lang="fr-FR"/>
        </a:p>
      </dgm:t>
    </dgm:pt>
    <dgm:pt modelId="{F14AAC1E-7170-4088-8B7C-195B461C1787}" type="sibTrans" cxnId="{D6BA6F9D-6DCD-4E4E-A951-F80A509D3F2F}">
      <dgm:prSet/>
      <dgm:spPr/>
      <dgm:t>
        <a:bodyPr/>
        <a:lstStyle/>
        <a:p>
          <a:endParaRPr lang="fr-FR"/>
        </a:p>
      </dgm:t>
    </dgm:pt>
    <dgm:pt modelId="{138800BF-2C8E-4B85-8D1B-C9B766398944}">
      <dgm:prSet/>
      <dgm:spPr/>
      <dgm:t>
        <a:bodyPr/>
        <a:lstStyle/>
        <a:p>
          <a:r>
            <a:rPr lang="fr-FR" dirty="0" smtClean="0"/>
            <a:t>délégué académique </a:t>
          </a:r>
          <a:endParaRPr lang="fr-FR" dirty="0"/>
        </a:p>
      </dgm:t>
    </dgm:pt>
    <dgm:pt modelId="{60BF20CC-0D66-4856-BFEB-EF3299A1EEBD}" type="parTrans" cxnId="{29DEC95D-E55A-4E2C-9BC7-8671E748A37E}">
      <dgm:prSet/>
      <dgm:spPr/>
      <dgm:t>
        <a:bodyPr/>
        <a:lstStyle/>
        <a:p>
          <a:endParaRPr lang="fr-FR"/>
        </a:p>
      </dgm:t>
    </dgm:pt>
    <dgm:pt modelId="{99BB8F29-32DD-453A-92E3-812F00F24D44}" type="sibTrans" cxnId="{29DEC95D-E55A-4E2C-9BC7-8671E748A37E}">
      <dgm:prSet/>
      <dgm:spPr/>
      <dgm:t>
        <a:bodyPr/>
        <a:lstStyle/>
        <a:p>
          <a:endParaRPr lang="fr-FR"/>
        </a:p>
      </dgm:t>
    </dgm:pt>
    <dgm:pt modelId="{94A04CF7-A7CD-44EE-A747-3A4B4ED6D888}">
      <dgm:prSet/>
      <dgm:spPr/>
      <dgm:t>
        <a:bodyPr/>
        <a:lstStyle/>
        <a:p>
          <a:r>
            <a:rPr lang="fr-FR" dirty="0" smtClean="0"/>
            <a:t>délégué académique adjoint</a:t>
          </a:r>
          <a:endParaRPr lang="fr-FR" dirty="0"/>
        </a:p>
      </dgm:t>
    </dgm:pt>
    <dgm:pt modelId="{E93DF8F0-4DCE-4CC8-82EB-2B83D9DDA9D1}" type="parTrans" cxnId="{9BE557DD-A0F6-496C-8C3C-AC27BF943557}">
      <dgm:prSet/>
      <dgm:spPr/>
      <dgm:t>
        <a:bodyPr/>
        <a:lstStyle/>
        <a:p>
          <a:endParaRPr lang="fr-FR"/>
        </a:p>
      </dgm:t>
    </dgm:pt>
    <dgm:pt modelId="{4D3BB58A-8DAD-42B4-AA92-BDD7DC839768}" type="sibTrans" cxnId="{9BE557DD-A0F6-496C-8C3C-AC27BF943557}">
      <dgm:prSet/>
      <dgm:spPr/>
      <dgm:t>
        <a:bodyPr/>
        <a:lstStyle/>
        <a:p>
          <a:endParaRPr lang="fr-FR"/>
        </a:p>
      </dgm:t>
    </dgm:pt>
    <dgm:pt modelId="{C8383659-AB84-41D2-B7F1-1C7BF954C1DA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 webmestre</a:t>
          </a:r>
        </a:p>
        <a:p>
          <a:pPr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/>
        </a:p>
      </dgm:t>
    </dgm:pt>
    <dgm:pt modelId="{7D67EECF-7229-4854-AC46-45F1A6343585}" type="parTrans" cxnId="{60F4D5BC-1AD3-4569-8013-3F833D9A0909}">
      <dgm:prSet/>
      <dgm:spPr/>
      <dgm:t>
        <a:bodyPr/>
        <a:lstStyle/>
        <a:p>
          <a:endParaRPr lang="fr-FR"/>
        </a:p>
      </dgm:t>
    </dgm:pt>
    <dgm:pt modelId="{2E452D04-C919-4BD9-9FB7-FF228D740621}" type="sibTrans" cxnId="{60F4D5BC-1AD3-4569-8013-3F833D9A0909}">
      <dgm:prSet/>
      <dgm:spPr/>
      <dgm:t>
        <a:bodyPr/>
        <a:lstStyle/>
        <a:p>
          <a:endParaRPr lang="fr-FR"/>
        </a:p>
      </dgm:t>
    </dgm:pt>
    <dgm:pt modelId="{03C46F17-69DA-4E5E-9F9B-A44A78AE92FD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b="1" dirty="0" smtClean="0"/>
            <a:t>Benoit Barthélemy </a:t>
          </a:r>
          <a:endParaRPr lang="fr-FR" b="1" dirty="0"/>
        </a:p>
      </dgm:t>
    </dgm:pt>
    <dgm:pt modelId="{66DAFB4E-10B7-4B19-856B-F4162BBEA5AF}" type="parTrans" cxnId="{B307B7F9-6CCD-4D25-89AA-9BC6D7A05646}">
      <dgm:prSet/>
      <dgm:spPr/>
      <dgm:t>
        <a:bodyPr/>
        <a:lstStyle/>
        <a:p>
          <a:endParaRPr lang="fr-FR"/>
        </a:p>
      </dgm:t>
    </dgm:pt>
    <dgm:pt modelId="{8C649571-FC41-4134-866A-7190CB68927F}" type="sibTrans" cxnId="{B307B7F9-6CCD-4D25-89AA-9BC6D7A05646}">
      <dgm:prSet/>
      <dgm:spPr/>
      <dgm:t>
        <a:bodyPr/>
        <a:lstStyle/>
        <a:p>
          <a:endParaRPr lang="fr-FR"/>
        </a:p>
      </dgm:t>
    </dgm:pt>
    <dgm:pt modelId="{76E1C46B-DC29-4D81-B02D-BFA7D5C1F175}">
      <dgm:prSet/>
      <dgm:spPr/>
      <dgm:t>
        <a:bodyPr/>
        <a:lstStyle/>
        <a:p>
          <a:r>
            <a:rPr lang="fr-FR" dirty="0" smtClean="0"/>
            <a:t>assistante de direction</a:t>
          </a:r>
          <a:endParaRPr lang="fr-FR" dirty="0"/>
        </a:p>
      </dgm:t>
    </dgm:pt>
    <dgm:pt modelId="{4B851D5E-B4D1-4E08-AC4D-F8909B646408}" type="parTrans" cxnId="{AE21E1BB-B7AC-4AD2-BD76-B4D8F8C0A456}">
      <dgm:prSet/>
      <dgm:spPr/>
      <dgm:t>
        <a:bodyPr/>
        <a:lstStyle/>
        <a:p>
          <a:endParaRPr lang="fr-FR"/>
        </a:p>
      </dgm:t>
    </dgm:pt>
    <dgm:pt modelId="{0C22E4B2-FF3A-4DE1-9681-B6DBCE1B6BCC}" type="sibTrans" cxnId="{AE21E1BB-B7AC-4AD2-BD76-B4D8F8C0A456}">
      <dgm:prSet/>
      <dgm:spPr/>
      <dgm:t>
        <a:bodyPr/>
        <a:lstStyle/>
        <a:p>
          <a:endParaRPr lang="fr-FR"/>
        </a:p>
      </dgm:t>
    </dgm:pt>
    <dgm:pt modelId="{8BBF61E0-8F0A-486E-8BCD-6D35DFEFB3B4}" type="pres">
      <dgm:prSet presAssocID="{61563E07-21C3-4F73-9DA0-34A0B55108B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EBF967F6-F5A7-4160-A791-EB3D35C0A6B6}" type="pres">
      <dgm:prSet presAssocID="{F75AA502-7ADF-43B8-87EF-69DBB5ABEC27}" presName="posSpace" presStyleCnt="0"/>
      <dgm:spPr/>
    </dgm:pt>
    <dgm:pt modelId="{162A0F4C-8705-4C7A-B58D-F85E78DFB6CA}" type="pres">
      <dgm:prSet presAssocID="{F75AA502-7ADF-43B8-87EF-69DBB5ABEC27}" presName="vertFlow" presStyleCnt="0"/>
      <dgm:spPr/>
    </dgm:pt>
    <dgm:pt modelId="{3216CBC8-655C-4952-92CF-74EB6FE86B3E}" type="pres">
      <dgm:prSet presAssocID="{F75AA502-7ADF-43B8-87EF-69DBB5ABEC27}" presName="topSpace" presStyleCnt="0"/>
      <dgm:spPr/>
    </dgm:pt>
    <dgm:pt modelId="{CC9D70F0-CB5E-4676-9B25-63EF1DD698EC}" type="pres">
      <dgm:prSet presAssocID="{F75AA502-7ADF-43B8-87EF-69DBB5ABEC27}" presName="firstComp" presStyleCnt="0"/>
      <dgm:spPr/>
    </dgm:pt>
    <dgm:pt modelId="{BA811200-6C07-43F2-9A7D-1F41D1B6EE2C}" type="pres">
      <dgm:prSet presAssocID="{F75AA502-7ADF-43B8-87EF-69DBB5ABEC27}" presName="firstChild" presStyleLbl="bgAccFollowNode1" presStyleIdx="0" presStyleCnt="4" custLinFactNeighborX="27925" custLinFactNeighborY="-12597"/>
      <dgm:spPr/>
      <dgm:t>
        <a:bodyPr/>
        <a:lstStyle/>
        <a:p>
          <a:endParaRPr lang="fr-FR"/>
        </a:p>
      </dgm:t>
    </dgm:pt>
    <dgm:pt modelId="{7753202A-B2A7-402C-A6E1-399E78532C3B}" type="pres">
      <dgm:prSet presAssocID="{F75AA502-7ADF-43B8-87EF-69DBB5ABEC2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710911-23E6-4ABD-BB9F-F5414F10BFA7}" type="pres">
      <dgm:prSet presAssocID="{F75AA502-7ADF-43B8-87EF-69DBB5ABEC27}" presName="negSpace" presStyleCnt="0"/>
      <dgm:spPr/>
    </dgm:pt>
    <dgm:pt modelId="{0D5B8636-2816-4CB5-AD49-CE887FEFE470}" type="pres">
      <dgm:prSet presAssocID="{F75AA502-7ADF-43B8-87EF-69DBB5ABEC27}" presName="circle" presStyleLbl="node1" presStyleIdx="0" presStyleCnt="4" custLinFactNeighborX="59926" custLinFactNeighborY="-54627"/>
      <dgm:spPr/>
      <dgm:t>
        <a:bodyPr/>
        <a:lstStyle/>
        <a:p>
          <a:endParaRPr lang="fr-FR"/>
        </a:p>
      </dgm:t>
    </dgm:pt>
    <dgm:pt modelId="{92EAB0FC-F5B6-4AB1-87F9-F4A5B63AEC48}" type="pres">
      <dgm:prSet presAssocID="{96F3806E-AA3B-4A48-8CE4-F0C94A494E60}" presName="transSpace" presStyleCnt="0"/>
      <dgm:spPr/>
    </dgm:pt>
    <dgm:pt modelId="{C9B38EFC-E893-43E7-B13F-8378808263DE}" type="pres">
      <dgm:prSet presAssocID="{03C46F17-69DA-4E5E-9F9B-A44A78AE92FD}" presName="posSpace" presStyleCnt="0"/>
      <dgm:spPr/>
    </dgm:pt>
    <dgm:pt modelId="{0B3EE059-E2A5-453F-95FD-FB80307ADF5A}" type="pres">
      <dgm:prSet presAssocID="{03C46F17-69DA-4E5E-9F9B-A44A78AE92FD}" presName="vertFlow" presStyleCnt="0"/>
      <dgm:spPr/>
    </dgm:pt>
    <dgm:pt modelId="{798A67E9-D464-4ACD-9F88-FFE3976C69DC}" type="pres">
      <dgm:prSet presAssocID="{03C46F17-69DA-4E5E-9F9B-A44A78AE92FD}" presName="topSpace" presStyleCnt="0"/>
      <dgm:spPr/>
    </dgm:pt>
    <dgm:pt modelId="{29433A6F-B766-4ABA-BDA2-00F36105E923}" type="pres">
      <dgm:prSet presAssocID="{03C46F17-69DA-4E5E-9F9B-A44A78AE92FD}" presName="firstComp" presStyleCnt="0"/>
      <dgm:spPr/>
    </dgm:pt>
    <dgm:pt modelId="{647EE2C9-75FB-4317-BF8A-D53B139086DE}" type="pres">
      <dgm:prSet presAssocID="{03C46F17-69DA-4E5E-9F9B-A44A78AE92FD}" presName="firstChild" presStyleLbl="bgAccFollowNode1" presStyleIdx="1" presStyleCnt="4" custLinFactX="91174" custLinFactNeighborX="100000" custLinFactNeighborY="1551"/>
      <dgm:spPr/>
      <dgm:t>
        <a:bodyPr/>
        <a:lstStyle/>
        <a:p>
          <a:endParaRPr lang="fr-FR"/>
        </a:p>
      </dgm:t>
    </dgm:pt>
    <dgm:pt modelId="{B468ABF6-6A94-4EBA-8B06-E581CCFA97A5}" type="pres">
      <dgm:prSet presAssocID="{03C46F17-69DA-4E5E-9F9B-A44A78AE92FD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6C1312-EFE9-4D03-85E8-67EB468706F2}" type="pres">
      <dgm:prSet presAssocID="{03C46F17-69DA-4E5E-9F9B-A44A78AE92FD}" presName="negSpace" presStyleCnt="0"/>
      <dgm:spPr/>
    </dgm:pt>
    <dgm:pt modelId="{D9C7EB4A-F54D-4F78-848E-EDE9311B0BB9}" type="pres">
      <dgm:prSet presAssocID="{03C46F17-69DA-4E5E-9F9B-A44A78AE92FD}" presName="circle" presStyleLbl="node1" presStyleIdx="1" presStyleCnt="4" custLinFactX="200000" custLinFactNeighborX="230214" custLinFactNeighborY="18592"/>
      <dgm:spPr/>
      <dgm:t>
        <a:bodyPr/>
        <a:lstStyle/>
        <a:p>
          <a:endParaRPr lang="fr-FR"/>
        </a:p>
      </dgm:t>
    </dgm:pt>
    <dgm:pt modelId="{7CED202B-6546-42A1-9753-E1219A029DF5}" type="pres">
      <dgm:prSet presAssocID="{8C649571-FC41-4134-866A-7190CB68927F}" presName="transSpace" presStyleCnt="0"/>
      <dgm:spPr/>
    </dgm:pt>
    <dgm:pt modelId="{DA4E1DDE-3150-4547-A95F-4AECDA7BC20F}" type="pres">
      <dgm:prSet presAssocID="{DA97ED23-EF0B-4613-8871-1F2E7E4FC8F3}" presName="posSpace" presStyleCnt="0"/>
      <dgm:spPr/>
    </dgm:pt>
    <dgm:pt modelId="{654BD2C9-895E-4158-BCCA-F5CBB31E0EB3}" type="pres">
      <dgm:prSet presAssocID="{DA97ED23-EF0B-4613-8871-1F2E7E4FC8F3}" presName="vertFlow" presStyleCnt="0"/>
      <dgm:spPr/>
    </dgm:pt>
    <dgm:pt modelId="{2524917C-D3C9-4305-81B7-EC15431068AB}" type="pres">
      <dgm:prSet presAssocID="{DA97ED23-EF0B-4613-8871-1F2E7E4FC8F3}" presName="topSpace" presStyleCnt="0"/>
      <dgm:spPr/>
    </dgm:pt>
    <dgm:pt modelId="{779FAB8F-55F3-4EC8-9844-3D720D77DC5D}" type="pres">
      <dgm:prSet presAssocID="{DA97ED23-EF0B-4613-8871-1F2E7E4FC8F3}" presName="firstComp" presStyleCnt="0"/>
      <dgm:spPr/>
    </dgm:pt>
    <dgm:pt modelId="{BF5207D0-E282-4AD0-860A-08ABFC026065}" type="pres">
      <dgm:prSet presAssocID="{DA97ED23-EF0B-4613-8871-1F2E7E4FC8F3}" presName="firstChild" presStyleLbl="bgAccFollowNode1" presStyleIdx="2" presStyleCnt="4" custLinFactX="-49775" custLinFactNeighborX="-100000" custLinFactNeighborY="-14944"/>
      <dgm:spPr/>
      <dgm:t>
        <a:bodyPr/>
        <a:lstStyle/>
        <a:p>
          <a:endParaRPr lang="fr-FR"/>
        </a:p>
      </dgm:t>
    </dgm:pt>
    <dgm:pt modelId="{8C4A5636-2D64-4098-93B0-B3BF971DB3F4}" type="pres">
      <dgm:prSet presAssocID="{DA97ED23-EF0B-4613-8871-1F2E7E4FC8F3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742C7E-8040-4CC6-BA62-532DBBB0D3AB}" type="pres">
      <dgm:prSet presAssocID="{DA97ED23-EF0B-4613-8871-1F2E7E4FC8F3}" presName="negSpace" presStyleCnt="0"/>
      <dgm:spPr/>
    </dgm:pt>
    <dgm:pt modelId="{875E2869-CCF9-4B6D-B0FC-59D05EB81738}" type="pres">
      <dgm:prSet presAssocID="{DA97ED23-EF0B-4613-8871-1F2E7E4FC8F3}" presName="circle" presStyleLbl="node1" presStyleIdx="2" presStyleCnt="4" custLinFactX="-41870" custLinFactNeighborX="-100000" custLinFactNeighborY="-56490"/>
      <dgm:spPr/>
      <dgm:t>
        <a:bodyPr/>
        <a:lstStyle/>
        <a:p>
          <a:endParaRPr lang="fr-FR"/>
        </a:p>
      </dgm:t>
    </dgm:pt>
    <dgm:pt modelId="{F24A23B6-BE2F-4F56-8705-919329832B22}" type="pres">
      <dgm:prSet presAssocID="{98CDD26A-3FF5-4437-B1DD-490A1844CF0C}" presName="transSpace" presStyleCnt="0"/>
      <dgm:spPr/>
    </dgm:pt>
    <dgm:pt modelId="{CC608BC1-595F-43C2-A1CD-5348F971988E}" type="pres">
      <dgm:prSet presAssocID="{6FA02BFE-870A-483B-BEC0-273DD77268F2}" presName="posSpace" presStyleCnt="0"/>
      <dgm:spPr/>
    </dgm:pt>
    <dgm:pt modelId="{9EA1E413-7EDC-4C4C-A9E7-49BCF0320CDE}" type="pres">
      <dgm:prSet presAssocID="{6FA02BFE-870A-483B-BEC0-273DD77268F2}" presName="vertFlow" presStyleCnt="0"/>
      <dgm:spPr/>
    </dgm:pt>
    <dgm:pt modelId="{29984B82-492D-43EC-A866-C57D3B7F4EAF}" type="pres">
      <dgm:prSet presAssocID="{6FA02BFE-870A-483B-BEC0-273DD77268F2}" presName="topSpace" presStyleCnt="0"/>
      <dgm:spPr/>
    </dgm:pt>
    <dgm:pt modelId="{8CF5FA40-9AF5-4F74-B440-02C95EF32E83}" type="pres">
      <dgm:prSet presAssocID="{6FA02BFE-870A-483B-BEC0-273DD77268F2}" presName="firstComp" presStyleCnt="0"/>
      <dgm:spPr/>
    </dgm:pt>
    <dgm:pt modelId="{2CB63E81-8FF8-46CD-A071-E500DD92461C}" type="pres">
      <dgm:prSet presAssocID="{6FA02BFE-870A-483B-BEC0-273DD77268F2}" presName="firstChild" presStyleLbl="bgAccFollowNode1" presStyleIdx="3" presStyleCnt="4" custLinFactNeighborX="48941" custLinFactNeighborY="69449"/>
      <dgm:spPr/>
      <dgm:t>
        <a:bodyPr/>
        <a:lstStyle/>
        <a:p>
          <a:endParaRPr lang="fr-FR"/>
        </a:p>
      </dgm:t>
    </dgm:pt>
    <dgm:pt modelId="{B539E9AC-090C-46AE-ACD3-0731855C1A35}" type="pres">
      <dgm:prSet presAssocID="{6FA02BFE-870A-483B-BEC0-273DD77268F2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BBB366-5BC6-4A23-BA92-1E5F460FCF31}" type="pres">
      <dgm:prSet presAssocID="{6FA02BFE-870A-483B-BEC0-273DD77268F2}" presName="negSpace" presStyleCnt="0"/>
      <dgm:spPr/>
    </dgm:pt>
    <dgm:pt modelId="{FD6D06C0-2DD2-410E-985A-93CCA89C5D46}" type="pres">
      <dgm:prSet presAssocID="{6FA02BFE-870A-483B-BEC0-273DD77268F2}" presName="circle" presStyleLbl="node1" presStyleIdx="3" presStyleCnt="4" custLinFactNeighborX="-87564" custLinFactNeighborY="-24320"/>
      <dgm:spPr/>
      <dgm:t>
        <a:bodyPr/>
        <a:lstStyle/>
        <a:p>
          <a:endParaRPr lang="fr-FR"/>
        </a:p>
      </dgm:t>
    </dgm:pt>
  </dgm:ptLst>
  <dgm:cxnLst>
    <dgm:cxn modelId="{9BE557DD-A0F6-496C-8C3C-AC27BF943557}" srcId="{DA97ED23-EF0B-4613-8871-1F2E7E4FC8F3}" destId="{94A04CF7-A7CD-44EE-A747-3A4B4ED6D888}" srcOrd="0" destOrd="0" parTransId="{E93DF8F0-4DCE-4CC8-82EB-2B83D9DDA9D1}" sibTransId="{4D3BB58A-8DAD-42B4-AA92-BDD7DC839768}"/>
    <dgm:cxn modelId="{D0296E83-2FAA-4327-BFD5-AE795168EC23}" type="presOf" srcId="{76E1C46B-DC29-4D81-B02D-BFA7D5C1F175}" destId="{647EE2C9-75FB-4317-BF8A-D53B139086DE}" srcOrd="0" destOrd="0" presId="urn:microsoft.com/office/officeart/2005/8/layout/hList9"/>
    <dgm:cxn modelId="{D6BA6F9D-6DCD-4E4E-A951-F80A509D3F2F}" srcId="{61563E07-21C3-4F73-9DA0-34A0B55108B1}" destId="{6FA02BFE-870A-483B-BEC0-273DD77268F2}" srcOrd="3" destOrd="0" parTransId="{E375C6EE-E639-4FA0-A571-EFF19B80552C}" sibTransId="{F14AAC1E-7170-4088-8B7C-195B461C1787}"/>
    <dgm:cxn modelId="{F02DF1A1-08D1-44B5-8340-8B1E054E2075}" type="presOf" srcId="{F75AA502-7ADF-43B8-87EF-69DBB5ABEC27}" destId="{0D5B8636-2816-4CB5-AD49-CE887FEFE470}" srcOrd="0" destOrd="0" presId="urn:microsoft.com/office/officeart/2005/8/layout/hList9"/>
    <dgm:cxn modelId="{AFA822B4-D696-42FE-A8BA-50281FFF2262}" type="presOf" srcId="{138800BF-2C8E-4B85-8D1B-C9B766398944}" destId="{7753202A-B2A7-402C-A6E1-399E78532C3B}" srcOrd="1" destOrd="0" presId="urn:microsoft.com/office/officeart/2005/8/layout/hList9"/>
    <dgm:cxn modelId="{73362C19-002F-47BB-802C-2163C9FF0FE7}" type="presOf" srcId="{61563E07-21C3-4F73-9DA0-34A0B55108B1}" destId="{8BBF61E0-8F0A-486E-8BCD-6D35DFEFB3B4}" srcOrd="0" destOrd="0" presId="urn:microsoft.com/office/officeart/2005/8/layout/hList9"/>
    <dgm:cxn modelId="{C6F611CE-01AB-4E2A-9BBC-837CFFEBA589}" type="presOf" srcId="{6FA02BFE-870A-483B-BEC0-273DD77268F2}" destId="{FD6D06C0-2DD2-410E-985A-93CCA89C5D46}" srcOrd="0" destOrd="0" presId="urn:microsoft.com/office/officeart/2005/8/layout/hList9"/>
    <dgm:cxn modelId="{14CCF664-F429-488E-9B49-BFDDD242BDF0}" type="presOf" srcId="{94A04CF7-A7CD-44EE-A747-3A4B4ED6D888}" destId="{BF5207D0-E282-4AD0-860A-08ABFC026065}" srcOrd="0" destOrd="0" presId="urn:microsoft.com/office/officeart/2005/8/layout/hList9"/>
    <dgm:cxn modelId="{60F4D5BC-1AD3-4569-8013-3F833D9A0909}" srcId="{6FA02BFE-870A-483B-BEC0-273DD77268F2}" destId="{C8383659-AB84-41D2-B7F1-1C7BF954C1DA}" srcOrd="0" destOrd="0" parTransId="{7D67EECF-7229-4854-AC46-45F1A6343585}" sibTransId="{2E452D04-C919-4BD9-9FB7-FF228D740621}"/>
    <dgm:cxn modelId="{AE21E1BB-B7AC-4AD2-BD76-B4D8F8C0A456}" srcId="{03C46F17-69DA-4E5E-9F9B-A44A78AE92FD}" destId="{76E1C46B-DC29-4D81-B02D-BFA7D5C1F175}" srcOrd="0" destOrd="0" parTransId="{4B851D5E-B4D1-4E08-AC4D-F8909B646408}" sibTransId="{0C22E4B2-FF3A-4DE1-9681-B6DBCE1B6BCC}"/>
    <dgm:cxn modelId="{06F58E10-03CC-44BE-B8F3-A2208DB63D25}" type="presOf" srcId="{03C46F17-69DA-4E5E-9F9B-A44A78AE92FD}" destId="{D9C7EB4A-F54D-4F78-848E-EDE9311B0BB9}" srcOrd="0" destOrd="0" presId="urn:microsoft.com/office/officeart/2005/8/layout/hList9"/>
    <dgm:cxn modelId="{D775E8B2-A95F-40B6-8774-1597147039DC}" type="presOf" srcId="{C8383659-AB84-41D2-B7F1-1C7BF954C1DA}" destId="{B539E9AC-090C-46AE-ACD3-0731855C1A35}" srcOrd="1" destOrd="0" presId="urn:microsoft.com/office/officeart/2005/8/layout/hList9"/>
    <dgm:cxn modelId="{B192279D-7010-45FD-A4EC-9BA3E9797930}" type="presOf" srcId="{138800BF-2C8E-4B85-8D1B-C9B766398944}" destId="{BA811200-6C07-43F2-9A7D-1F41D1B6EE2C}" srcOrd="0" destOrd="0" presId="urn:microsoft.com/office/officeart/2005/8/layout/hList9"/>
    <dgm:cxn modelId="{280AE043-FBD8-446E-B717-0844D3305730}" srcId="{61563E07-21C3-4F73-9DA0-34A0B55108B1}" destId="{DA97ED23-EF0B-4613-8871-1F2E7E4FC8F3}" srcOrd="2" destOrd="0" parTransId="{013473CB-B439-4A9F-ACDA-FD23B84517B4}" sibTransId="{98CDD26A-3FF5-4437-B1DD-490A1844CF0C}"/>
    <dgm:cxn modelId="{6A7501FF-E250-4D57-B196-8941475D4D32}" type="presOf" srcId="{DA97ED23-EF0B-4613-8871-1F2E7E4FC8F3}" destId="{875E2869-CCF9-4B6D-B0FC-59D05EB81738}" srcOrd="0" destOrd="0" presId="urn:microsoft.com/office/officeart/2005/8/layout/hList9"/>
    <dgm:cxn modelId="{60D09441-A85E-48DD-8B2E-70FAFD6716FC}" type="presOf" srcId="{76E1C46B-DC29-4D81-B02D-BFA7D5C1F175}" destId="{B468ABF6-6A94-4EBA-8B06-E581CCFA97A5}" srcOrd="1" destOrd="0" presId="urn:microsoft.com/office/officeart/2005/8/layout/hList9"/>
    <dgm:cxn modelId="{AAEB233D-5B67-495E-9C12-7A3E3D81CA61}" type="presOf" srcId="{C8383659-AB84-41D2-B7F1-1C7BF954C1DA}" destId="{2CB63E81-8FF8-46CD-A071-E500DD92461C}" srcOrd="0" destOrd="0" presId="urn:microsoft.com/office/officeart/2005/8/layout/hList9"/>
    <dgm:cxn modelId="{B307B7F9-6CCD-4D25-89AA-9BC6D7A05646}" srcId="{61563E07-21C3-4F73-9DA0-34A0B55108B1}" destId="{03C46F17-69DA-4E5E-9F9B-A44A78AE92FD}" srcOrd="1" destOrd="0" parTransId="{66DAFB4E-10B7-4B19-856B-F4162BBEA5AF}" sibTransId="{8C649571-FC41-4134-866A-7190CB68927F}"/>
    <dgm:cxn modelId="{43879DEE-5E7C-4C1D-85E6-8B14EDACC661}" type="presOf" srcId="{94A04CF7-A7CD-44EE-A747-3A4B4ED6D888}" destId="{8C4A5636-2D64-4098-93B0-B3BF971DB3F4}" srcOrd="1" destOrd="0" presId="urn:microsoft.com/office/officeart/2005/8/layout/hList9"/>
    <dgm:cxn modelId="{226A6F1E-E919-4653-A212-8059770B119B}" srcId="{61563E07-21C3-4F73-9DA0-34A0B55108B1}" destId="{F75AA502-7ADF-43B8-87EF-69DBB5ABEC27}" srcOrd="0" destOrd="0" parTransId="{8D295647-27CC-48B3-B56B-D1E80AF5C50D}" sibTransId="{96F3806E-AA3B-4A48-8CE4-F0C94A494E60}"/>
    <dgm:cxn modelId="{29DEC95D-E55A-4E2C-9BC7-8671E748A37E}" srcId="{F75AA502-7ADF-43B8-87EF-69DBB5ABEC27}" destId="{138800BF-2C8E-4B85-8D1B-C9B766398944}" srcOrd="0" destOrd="0" parTransId="{60BF20CC-0D66-4856-BFEB-EF3299A1EEBD}" sibTransId="{99BB8F29-32DD-453A-92E3-812F00F24D44}"/>
    <dgm:cxn modelId="{53B0A458-19C2-49C3-94B7-2F4D9F88B682}" type="presParOf" srcId="{8BBF61E0-8F0A-486E-8BCD-6D35DFEFB3B4}" destId="{EBF967F6-F5A7-4160-A791-EB3D35C0A6B6}" srcOrd="0" destOrd="0" presId="urn:microsoft.com/office/officeart/2005/8/layout/hList9"/>
    <dgm:cxn modelId="{B67D642E-F2BC-493D-8B6B-0F1FC2347A58}" type="presParOf" srcId="{8BBF61E0-8F0A-486E-8BCD-6D35DFEFB3B4}" destId="{162A0F4C-8705-4C7A-B58D-F85E78DFB6CA}" srcOrd="1" destOrd="0" presId="urn:microsoft.com/office/officeart/2005/8/layout/hList9"/>
    <dgm:cxn modelId="{BC06D401-4E0A-4031-BF6B-722702B4AFC2}" type="presParOf" srcId="{162A0F4C-8705-4C7A-B58D-F85E78DFB6CA}" destId="{3216CBC8-655C-4952-92CF-74EB6FE86B3E}" srcOrd="0" destOrd="0" presId="urn:microsoft.com/office/officeart/2005/8/layout/hList9"/>
    <dgm:cxn modelId="{44D7B02C-63CD-441E-9589-1FA108F9B421}" type="presParOf" srcId="{162A0F4C-8705-4C7A-B58D-F85E78DFB6CA}" destId="{CC9D70F0-CB5E-4676-9B25-63EF1DD698EC}" srcOrd="1" destOrd="0" presId="urn:microsoft.com/office/officeart/2005/8/layout/hList9"/>
    <dgm:cxn modelId="{A929DEAF-CE8C-4B72-BB31-90F336439044}" type="presParOf" srcId="{CC9D70F0-CB5E-4676-9B25-63EF1DD698EC}" destId="{BA811200-6C07-43F2-9A7D-1F41D1B6EE2C}" srcOrd="0" destOrd="0" presId="urn:microsoft.com/office/officeart/2005/8/layout/hList9"/>
    <dgm:cxn modelId="{F3CE8063-AC4A-4F90-A21C-0D8A8C97E8E4}" type="presParOf" srcId="{CC9D70F0-CB5E-4676-9B25-63EF1DD698EC}" destId="{7753202A-B2A7-402C-A6E1-399E78532C3B}" srcOrd="1" destOrd="0" presId="urn:microsoft.com/office/officeart/2005/8/layout/hList9"/>
    <dgm:cxn modelId="{5DDE6564-FF0E-43D4-B3C7-7D949E158A26}" type="presParOf" srcId="{8BBF61E0-8F0A-486E-8BCD-6D35DFEFB3B4}" destId="{A6710911-23E6-4ABD-BB9F-F5414F10BFA7}" srcOrd="2" destOrd="0" presId="urn:microsoft.com/office/officeart/2005/8/layout/hList9"/>
    <dgm:cxn modelId="{A434D91A-1BCD-496C-89F5-AA2A2967D057}" type="presParOf" srcId="{8BBF61E0-8F0A-486E-8BCD-6D35DFEFB3B4}" destId="{0D5B8636-2816-4CB5-AD49-CE887FEFE470}" srcOrd="3" destOrd="0" presId="urn:microsoft.com/office/officeart/2005/8/layout/hList9"/>
    <dgm:cxn modelId="{0DC427B4-EE9E-426C-AA46-9DCAFF87E02F}" type="presParOf" srcId="{8BBF61E0-8F0A-486E-8BCD-6D35DFEFB3B4}" destId="{92EAB0FC-F5B6-4AB1-87F9-F4A5B63AEC48}" srcOrd="4" destOrd="0" presId="urn:microsoft.com/office/officeart/2005/8/layout/hList9"/>
    <dgm:cxn modelId="{8A7E9123-A51E-416B-AAFF-0F15755E740F}" type="presParOf" srcId="{8BBF61E0-8F0A-486E-8BCD-6D35DFEFB3B4}" destId="{C9B38EFC-E893-43E7-B13F-8378808263DE}" srcOrd="5" destOrd="0" presId="urn:microsoft.com/office/officeart/2005/8/layout/hList9"/>
    <dgm:cxn modelId="{E50C9994-DA25-4B98-8198-7EF2B39C5A29}" type="presParOf" srcId="{8BBF61E0-8F0A-486E-8BCD-6D35DFEFB3B4}" destId="{0B3EE059-E2A5-453F-95FD-FB80307ADF5A}" srcOrd="6" destOrd="0" presId="urn:microsoft.com/office/officeart/2005/8/layout/hList9"/>
    <dgm:cxn modelId="{F9E98595-56D6-4F8A-AB50-6460566E1033}" type="presParOf" srcId="{0B3EE059-E2A5-453F-95FD-FB80307ADF5A}" destId="{798A67E9-D464-4ACD-9F88-FFE3976C69DC}" srcOrd="0" destOrd="0" presId="urn:microsoft.com/office/officeart/2005/8/layout/hList9"/>
    <dgm:cxn modelId="{E5CDE109-5AF8-4396-AC72-A060EB98DFF7}" type="presParOf" srcId="{0B3EE059-E2A5-453F-95FD-FB80307ADF5A}" destId="{29433A6F-B766-4ABA-BDA2-00F36105E923}" srcOrd="1" destOrd="0" presId="urn:microsoft.com/office/officeart/2005/8/layout/hList9"/>
    <dgm:cxn modelId="{D72E2E57-DC06-41FE-ACB4-AE6288B067E3}" type="presParOf" srcId="{29433A6F-B766-4ABA-BDA2-00F36105E923}" destId="{647EE2C9-75FB-4317-BF8A-D53B139086DE}" srcOrd="0" destOrd="0" presId="urn:microsoft.com/office/officeart/2005/8/layout/hList9"/>
    <dgm:cxn modelId="{822FA0B7-3AC0-4A0C-8BF3-94609D31EC49}" type="presParOf" srcId="{29433A6F-B766-4ABA-BDA2-00F36105E923}" destId="{B468ABF6-6A94-4EBA-8B06-E581CCFA97A5}" srcOrd="1" destOrd="0" presId="urn:microsoft.com/office/officeart/2005/8/layout/hList9"/>
    <dgm:cxn modelId="{D7268B46-5DA8-4235-830D-4C319B0EAAE2}" type="presParOf" srcId="{8BBF61E0-8F0A-486E-8BCD-6D35DFEFB3B4}" destId="{CE6C1312-EFE9-4D03-85E8-67EB468706F2}" srcOrd="7" destOrd="0" presId="urn:microsoft.com/office/officeart/2005/8/layout/hList9"/>
    <dgm:cxn modelId="{4B0230FF-1A59-49D7-821B-A4F95763B153}" type="presParOf" srcId="{8BBF61E0-8F0A-486E-8BCD-6D35DFEFB3B4}" destId="{D9C7EB4A-F54D-4F78-848E-EDE9311B0BB9}" srcOrd="8" destOrd="0" presId="urn:microsoft.com/office/officeart/2005/8/layout/hList9"/>
    <dgm:cxn modelId="{6F4F4378-CA49-4A83-BAB3-EFCCE62F4040}" type="presParOf" srcId="{8BBF61E0-8F0A-486E-8BCD-6D35DFEFB3B4}" destId="{7CED202B-6546-42A1-9753-E1219A029DF5}" srcOrd="9" destOrd="0" presId="urn:microsoft.com/office/officeart/2005/8/layout/hList9"/>
    <dgm:cxn modelId="{D389C965-1298-4FEC-8E21-E731CA45846E}" type="presParOf" srcId="{8BBF61E0-8F0A-486E-8BCD-6D35DFEFB3B4}" destId="{DA4E1DDE-3150-4547-A95F-4AECDA7BC20F}" srcOrd="10" destOrd="0" presId="urn:microsoft.com/office/officeart/2005/8/layout/hList9"/>
    <dgm:cxn modelId="{BC7216A3-6418-4A4A-BDC0-0FE7B9809F2A}" type="presParOf" srcId="{8BBF61E0-8F0A-486E-8BCD-6D35DFEFB3B4}" destId="{654BD2C9-895E-4158-BCCA-F5CBB31E0EB3}" srcOrd="11" destOrd="0" presId="urn:microsoft.com/office/officeart/2005/8/layout/hList9"/>
    <dgm:cxn modelId="{DD96ECD9-1AB5-4758-8FF0-1A1DD97C4218}" type="presParOf" srcId="{654BD2C9-895E-4158-BCCA-F5CBB31E0EB3}" destId="{2524917C-D3C9-4305-81B7-EC15431068AB}" srcOrd="0" destOrd="0" presId="urn:microsoft.com/office/officeart/2005/8/layout/hList9"/>
    <dgm:cxn modelId="{A2D61BB3-3729-4870-897D-9DA5B0E5A4A2}" type="presParOf" srcId="{654BD2C9-895E-4158-BCCA-F5CBB31E0EB3}" destId="{779FAB8F-55F3-4EC8-9844-3D720D77DC5D}" srcOrd="1" destOrd="0" presId="urn:microsoft.com/office/officeart/2005/8/layout/hList9"/>
    <dgm:cxn modelId="{F3B3EDFD-6304-4911-AD60-9A816E8A2859}" type="presParOf" srcId="{779FAB8F-55F3-4EC8-9844-3D720D77DC5D}" destId="{BF5207D0-E282-4AD0-860A-08ABFC026065}" srcOrd="0" destOrd="0" presId="urn:microsoft.com/office/officeart/2005/8/layout/hList9"/>
    <dgm:cxn modelId="{391CD025-5809-41ED-AD0F-406B0A265E5B}" type="presParOf" srcId="{779FAB8F-55F3-4EC8-9844-3D720D77DC5D}" destId="{8C4A5636-2D64-4098-93B0-B3BF971DB3F4}" srcOrd="1" destOrd="0" presId="urn:microsoft.com/office/officeart/2005/8/layout/hList9"/>
    <dgm:cxn modelId="{7E847DF8-E48A-4B30-9413-40CDE4B06449}" type="presParOf" srcId="{8BBF61E0-8F0A-486E-8BCD-6D35DFEFB3B4}" destId="{03742C7E-8040-4CC6-BA62-532DBBB0D3AB}" srcOrd="12" destOrd="0" presId="urn:microsoft.com/office/officeart/2005/8/layout/hList9"/>
    <dgm:cxn modelId="{FE9F7680-7C3D-4031-9203-F7B43863F151}" type="presParOf" srcId="{8BBF61E0-8F0A-486E-8BCD-6D35DFEFB3B4}" destId="{875E2869-CCF9-4B6D-B0FC-59D05EB81738}" srcOrd="13" destOrd="0" presId="urn:microsoft.com/office/officeart/2005/8/layout/hList9"/>
    <dgm:cxn modelId="{B617E5AD-9972-4ECB-8E0B-1775F563E7DC}" type="presParOf" srcId="{8BBF61E0-8F0A-486E-8BCD-6D35DFEFB3B4}" destId="{F24A23B6-BE2F-4F56-8705-919329832B22}" srcOrd="14" destOrd="0" presId="urn:microsoft.com/office/officeart/2005/8/layout/hList9"/>
    <dgm:cxn modelId="{E6EEC19C-3CBF-4448-ABE9-BB475E18DAD2}" type="presParOf" srcId="{8BBF61E0-8F0A-486E-8BCD-6D35DFEFB3B4}" destId="{CC608BC1-595F-43C2-A1CD-5348F971988E}" srcOrd="15" destOrd="0" presId="urn:microsoft.com/office/officeart/2005/8/layout/hList9"/>
    <dgm:cxn modelId="{821C15CF-8DD7-4732-8270-E88A7667E627}" type="presParOf" srcId="{8BBF61E0-8F0A-486E-8BCD-6D35DFEFB3B4}" destId="{9EA1E413-7EDC-4C4C-A9E7-49BCF0320CDE}" srcOrd="16" destOrd="0" presId="urn:microsoft.com/office/officeart/2005/8/layout/hList9"/>
    <dgm:cxn modelId="{FED5286C-9DF3-4F9C-86D2-336062C01797}" type="presParOf" srcId="{9EA1E413-7EDC-4C4C-A9E7-49BCF0320CDE}" destId="{29984B82-492D-43EC-A866-C57D3B7F4EAF}" srcOrd="0" destOrd="0" presId="urn:microsoft.com/office/officeart/2005/8/layout/hList9"/>
    <dgm:cxn modelId="{A5B21789-DA98-47B1-9AD9-8FE910FF2580}" type="presParOf" srcId="{9EA1E413-7EDC-4C4C-A9E7-49BCF0320CDE}" destId="{8CF5FA40-9AF5-4F74-B440-02C95EF32E83}" srcOrd="1" destOrd="0" presId="urn:microsoft.com/office/officeart/2005/8/layout/hList9"/>
    <dgm:cxn modelId="{3E1D4C0E-81D7-4FA3-8D5C-63DA26025F40}" type="presParOf" srcId="{8CF5FA40-9AF5-4F74-B440-02C95EF32E83}" destId="{2CB63E81-8FF8-46CD-A071-E500DD92461C}" srcOrd="0" destOrd="0" presId="urn:microsoft.com/office/officeart/2005/8/layout/hList9"/>
    <dgm:cxn modelId="{E4074238-C4D4-4057-B318-EB5F6571926E}" type="presParOf" srcId="{8CF5FA40-9AF5-4F74-B440-02C95EF32E83}" destId="{B539E9AC-090C-46AE-ACD3-0731855C1A35}" srcOrd="1" destOrd="0" presId="urn:microsoft.com/office/officeart/2005/8/layout/hList9"/>
    <dgm:cxn modelId="{95C827DA-AAC1-4623-BF09-A47B6FFBF612}" type="presParOf" srcId="{8BBF61E0-8F0A-486E-8BCD-6D35DFEFB3B4}" destId="{ECBBB366-5BC6-4A23-BA92-1E5F460FCF31}" srcOrd="17" destOrd="0" presId="urn:microsoft.com/office/officeart/2005/8/layout/hList9"/>
    <dgm:cxn modelId="{D07C59C2-C4CD-4BE9-9753-C27589D289D4}" type="presParOf" srcId="{8BBF61E0-8F0A-486E-8BCD-6D35DFEFB3B4}" destId="{FD6D06C0-2DD2-410E-985A-93CCA89C5D46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657AE9-75A3-4677-ACEF-A5C3EBA6806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9FCFE6A-6254-4AAE-9B60-B908ACE98A6A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 smtClean="0"/>
            <a:t>12</a:t>
          </a:r>
          <a:endParaRPr lang="fr-FR" dirty="0"/>
        </a:p>
      </dgm:t>
    </dgm:pt>
    <dgm:pt modelId="{0E691DC1-B079-4132-8E5E-D3E901532B4F}" type="parTrans" cxnId="{A58C21F3-7489-41F8-812D-ED14EDB7EB85}">
      <dgm:prSet/>
      <dgm:spPr/>
      <dgm:t>
        <a:bodyPr/>
        <a:lstStyle/>
        <a:p>
          <a:endParaRPr lang="fr-FR"/>
        </a:p>
      </dgm:t>
    </dgm:pt>
    <dgm:pt modelId="{573B504C-2E5E-43A2-A852-C9590E5CEA31}" type="sibTrans" cxnId="{A58C21F3-7489-41F8-812D-ED14EDB7EB85}">
      <dgm:prSet/>
      <dgm:spPr/>
      <dgm:t>
        <a:bodyPr/>
        <a:lstStyle/>
        <a:p>
          <a:endParaRPr lang="fr-FR"/>
        </a:p>
      </dgm:t>
    </dgm:pt>
    <dgm:pt modelId="{32B7EF31-AF83-4648-A46A-E0B0DBC0A9F1}">
      <dgm:prSet phldrT="[Texte]"/>
      <dgm:spPr/>
      <dgm:t>
        <a:bodyPr/>
        <a:lstStyle/>
        <a:p>
          <a:r>
            <a:rPr lang="fr-FR" dirty="0" err="1" smtClean="0"/>
            <a:t>conseiller.ères</a:t>
          </a:r>
          <a:endParaRPr lang="fr-FR" dirty="0"/>
        </a:p>
      </dgm:t>
    </dgm:pt>
    <dgm:pt modelId="{3C1EBA4D-2FBC-4236-A47D-060FDEA8E38A}" type="parTrans" cxnId="{7CDBD394-202D-4771-AAF4-BF488FC30B0D}">
      <dgm:prSet/>
      <dgm:spPr/>
      <dgm:t>
        <a:bodyPr/>
        <a:lstStyle/>
        <a:p>
          <a:endParaRPr lang="fr-FR"/>
        </a:p>
      </dgm:t>
    </dgm:pt>
    <dgm:pt modelId="{640D7382-7D02-41E1-BD02-28D6B5460469}" type="sibTrans" cxnId="{7CDBD394-202D-4771-AAF4-BF488FC30B0D}">
      <dgm:prSet/>
      <dgm:spPr/>
      <dgm:t>
        <a:bodyPr/>
        <a:lstStyle/>
        <a:p>
          <a:endParaRPr lang="fr-FR"/>
        </a:p>
      </dgm:t>
    </dgm:pt>
    <dgm:pt modelId="{D8C3BDD1-04B0-4912-95DB-F7430B5C8FC8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 smtClean="0"/>
            <a:t>48</a:t>
          </a:r>
          <a:endParaRPr lang="fr-FR" dirty="0"/>
        </a:p>
      </dgm:t>
    </dgm:pt>
    <dgm:pt modelId="{5A6F1FFD-8378-4B64-AF18-1D0539B7BA44}" type="parTrans" cxnId="{CFF904FA-A3D7-407C-B511-373F37F206DF}">
      <dgm:prSet/>
      <dgm:spPr/>
      <dgm:t>
        <a:bodyPr/>
        <a:lstStyle/>
        <a:p>
          <a:endParaRPr lang="fr-FR"/>
        </a:p>
      </dgm:t>
    </dgm:pt>
    <dgm:pt modelId="{0D0BFD8A-E1F6-4306-8940-4F2787793C54}" type="sibTrans" cxnId="{CFF904FA-A3D7-407C-B511-373F37F206DF}">
      <dgm:prSet/>
      <dgm:spPr/>
      <dgm:t>
        <a:bodyPr/>
        <a:lstStyle/>
        <a:p>
          <a:endParaRPr lang="fr-FR"/>
        </a:p>
      </dgm:t>
    </dgm:pt>
    <dgm:pt modelId="{637C70AF-5255-401E-88A1-02439143F781}">
      <dgm:prSet phldrT="[Texte]"/>
      <dgm:spPr/>
      <dgm:t>
        <a:bodyPr/>
        <a:lstStyle/>
        <a:p>
          <a:pPr algn="ctr"/>
          <a:r>
            <a:rPr lang="fr-FR" dirty="0" smtClean="0"/>
            <a:t>référent.es culture</a:t>
          </a:r>
          <a:endParaRPr lang="fr-FR" dirty="0"/>
        </a:p>
      </dgm:t>
    </dgm:pt>
    <dgm:pt modelId="{563F3726-F12F-4471-A4FB-BD6E142048FA}" type="parTrans" cxnId="{FA86A576-BF7C-44C8-99AF-F5A58F5F9053}">
      <dgm:prSet/>
      <dgm:spPr/>
      <dgm:t>
        <a:bodyPr/>
        <a:lstStyle/>
        <a:p>
          <a:endParaRPr lang="fr-FR"/>
        </a:p>
      </dgm:t>
    </dgm:pt>
    <dgm:pt modelId="{DFB0BC7E-D89E-41CC-9639-8F8C7E2E756C}" type="sibTrans" cxnId="{FA86A576-BF7C-44C8-99AF-F5A58F5F9053}">
      <dgm:prSet/>
      <dgm:spPr/>
      <dgm:t>
        <a:bodyPr/>
        <a:lstStyle/>
        <a:p>
          <a:endParaRPr lang="fr-FR"/>
        </a:p>
      </dgm:t>
    </dgm:pt>
    <dgm:pt modelId="{9D8D3288-7F26-48E2-9E19-10DB2C1B21F8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 smtClean="0"/>
            <a:t>+500</a:t>
          </a:r>
          <a:endParaRPr lang="fr-FR" dirty="0"/>
        </a:p>
      </dgm:t>
    </dgm:pt>
    <dgm:pt modelId="{AB8F0D5B-CE28-4483-9E2D-39F59FF5289F}" type="parTrans" cxnId="{137D80E8-01F1-4B10-92F1-CD8774B8B694}">
      <dgm:prSet/>
      <dgm:spPr/>
      <dgm:t>
        <a:bodyPr/>
        <a:lstStyle/>
        <a:p>
          <a:endParaRPr lang="fr-FR"/>
        </a:p>
      </dgm:t>
    </dgm:pt>
    <dgm:pt modelId="{81A59023-939A-49EF-8536-26A3F8FC9BF4}" type="sibTrans" cxnId="{137D80E8-01F1-4B10-92F1-CD8774B8B694}">
      <dgm:prSet/>
      <dgm:spPr/>
      <dgm:t>
        <a:bodyPr/>
        <a:lstStyle/>
        <a:p>
          <a:endParaRPr lang="fr-FR"/>
        </a:p>
      </dgm:t>
    </dgm:pt>
    <dgm:pt modelId="{7CDEEACB-C67D-4395-9CDD-E1CEAC60C118}">
      <dgm:prSet/>
      <dgm:spPr/>
      <dgm:t>
        <a:bodyPr/>
        <a:lstStyle/>
        <a:p>
          <a:pPr algn="ctr"/>
          <a:r>
            <a:rPr lang="fr-FR" dirty="0" smtClean="0"/>
            <a:t>professeur.es relais </a:t>
          </a:r>
          <a:endParaRPr lang="fr-FR" dirty="0"/>
        </a:p>
      </dgm:t>
    </dgm:pt>
    <dgm:pt modelId="{6D706C4A-315E-4E53-A239-757D9DBBCA35}" type="parTrans" cxnId="{72588338-3AAC-42EF-A1CA-32628C27AE26}">
      <dgm:prSet/>
      <dgm:spPr/>
      <dgm:t>
        <a:bodyPr/>
        <a:lstStyle/>
        <a:p>
          <a:endParaRPr lang="fr-FR"/>
        </a:p>
      </dgm:t>
    </dgm:pt>
    <dgm:pt modelId="{9C351FE9-A542-41F9-A6FF-2BACE05D107E}" type="sibTrans" cxnId="{72588338-3AAC-42EF-A1CA-32628C27AE26}">
      <dgm:prSet/>
      <dgm:spPr/>
      <dgm:t>
        <a:bodyPr/>
        <a:lstStyle/>
        <a:p>
          <a:endParaRPr lang="fr-FR"/>
        </a:p>
      </dgm:t>
    </dgm:pt>
    <dgm:pt modelId="{1CE0C311-3531-476A-B64F-109C92BD45AF}" type="pres">
      <dgm:prSet presAssocID="{6F657AE9-75A3-4677-ACEF-A5C3EBA6806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1F0E2B19-1D2A-49F4-8494-5BA0674F0D49}" type="pres">
      <dgm:prSet presAssocID="{19FCFE6A-6254-4AAE-9B60-B908ACE98A6A}" presName="posSpace" presStyleCnt="0"/>
      <dgm:spPr/>
    </dgm:pt>
    <dgm:pt modelId="{62818530-D054-4C98-BFF8-F8B31D38EB5C}" type="pres">
      <dgm:prSet presAssocID="{19FCFE6A-6254-4AAE-9B60-B908ACE98A6A}" presName="vertFlow" presStyleCnt="0"/>
      <dgm:spPr/>
    </dgm:pt>
    <dgm:pt modelId="{3490BBF1-EFBB-4BAC-AFDB-28AD4582C5C6}" type="pres">
      <dgm:prSet presAssocID="{19FCFE6A-6254-4AAE-9B60-B908ACE98A6A}" presName="topSpace" presStyleCnt="0"/>
      <dgm:spPr/>
    </dgm:pt>
    <dgm:pt modelId="{1F64B2AA-3EAD-4C90-8839-6260EB5BCCDD}" type="pres">
      <dgm:prSet presAssocID="{19FCFE6A-6254-4AAE-9B60-B908ACE98A6A}" presName="firstComp" presStyleCnt="0"/>
      <dgm:spPr/>
    </dgm:pt>
    <dgm:pt modelId="{7BCA5607-695B-42D0-B955-FD057174DC37}" type="pres">
      <dgm:prSet presAssocID="{19FCFE6A-6254-4AAE-9B60-B908ACE98A6A}" presName="firstChild" presStyleLbl="bgAccFollowNode1" presStyleIdx="0" presStyleCnt="3"/>
      <dgm:spPr/>
      <dgm:t>
        <a:bodyPr/>
        <a:lstStyle/>
        <a:p>
          <a:endParaRPr lang="fr-FR"/>
        </a:p>
      </dgm:t>
    </dgm:pt>
    <dgm:pt modelId="{9CE5E7A7-91C2-44C5-A31A-DFCEBFE94D4F}" type="pres">
      <dgm:prSet presAssocID="{19FCFE6A-6254-4AAE-9B60-B908ACE98A6A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EF0FB6-8FCC-4A31-842F-CA6A45019C0E}" type="pres">
      <dgm:prSet presAssocID="{19FCFE6A-6254-4AAE-9B60-B908ACE98A6A}" presName="negSpace" presStyleCnt="0"/>
      <dgm:spPr/>
    </dgm:pt>
    <dgm:pt modelId="{A7DCC180-07F8-4AA0-89D9-5A99224B7D47}" type="pres">
      <dgm:prSet presAssocID="{19FCFE6A-6254-4AAE-9B60-B908ACE98A6A}" presName="circle" presStyleLbl="node1" presStyleIdx="0" presStyleCnt="3"/>
      <dgm:spPr/>
      <dgm:t>
        <a:bodyPr/>
        <a:lstStyle/>
        <a:p>
          <a:endParaRPr lang="fr-FR"/>
        </a:p>
      </dgm:t>
    </dgm:pt>
    <dgm:pt modelId="{8DE15A60-D785-47DB-963B-5B29F94118A5}" type="pres">
      <dgm:prSet presAssocID="{573B504C-2E5E-43A2-A852-C9590E5CEA31}" presName="transSpace" presStyleCnt="0"/>
      <dgm:spPr/>
    </dgm:pt>
    <dgm:pt modelId="{EFA16D9D-8068-4431-84EE-C214BD54631A}" type="pres">
      <dgm:prSet presAssocID="{D8C3BDD1-04B0-4912-95DB-F7430B5C8FC8}" presName="posSpace" presStyleCnt="0"/>
      <dgm:spPr/>
    </dgm:pt>
    <dgm:pt modelId="{DF4B1547-755F-45BA-878D-1C03B8385AE9}" type="pres">
      <dgm:prSet presAssocID="{D8C3BDD1-04B0-4912-95DB-F7430B5C8FC8}" presName="vertFlow" presStyleCnt="0"/>
      <dgm:spPr/>
    </dgm:pt>
    <dgm:pt modelId="{B54AA16B-E169-4FB3-B028-AFAC472643E3}" type="pres">
      <dgm:prSet presAssocID="{D8C3BDD1-04B0-4912-95DB-F7430B5C8FC8}" presName="topSpace" presStyleCnt="0"/>
      <dgm:spPr/>
    </dgm:pt>
    <dgm:pt modelId="{95D592AF-1FA9-44A9-B71B-A0480EBC5C0F}" type="pres">
      <dgm:prSet presAssocID="{D8C3BDD1-04B0-4912-95DB-F7430B5C8FC8}" presName="firstComp" presStyleCnt="0"/>
      <dgm:spPr/>
    </dgm:pt>
    <dgm:pt modelId="{8E3DB821-E13E-4066-94BD-DB6827B54A97}" type="pres">
      <dgm:prSet presAssocID="{D8C3BDD1-04B0-4912-95DB-F7430B5C8FC8}" presName="firstChild" presStyleLbl="bgAccFollowNode1" presStyleIdx="1" presStyleCnt="3"/>
      <dgm:spPr/>
      <dgm:t>
        <a:bodyPr/>
        <a:lstStyle/>
        <a:p>
          <a:endParaRPr lang="fr-FR"/>
        </a:p>
      </dgm:t>
    </dgm:pt>
    <dgm:pt modelId="{F80E69C1-5B0C-46F5-BD3F-3A1FFE33116B}" type="pres">
      <dgm:prSet presAssocID="{D8C3BDD1-04B0-4912-95DB-F7430B5C8FC8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581AF4-DCB6-41B5-ACE2-C51819701A9A}" type="pres">
      <dgm:prSet presAssocID="{D8C3BDD1-04B0-4912-95DB-F7430B5C8FC8}" presName="negSpace" presStyleCnt="0"/>
      <dgm:spPr/>
    </dgm:pt>
    <dgm:pt modelId="{49CD18E6-A2BA-4D8A-A6F9-284DCF186B15}" type="pres">
      <dgm:prSet presAssocID="{D8C3BDD1-04B0-4912-95DB-F7430B5C8FC8}" presName="circle" presStyleLbl="node1" presStyleIdx="1" presStyleCnt="3"/>
      <dgm:spPr/>
      <dgm:t>
        <a:bodyPr/>
        <a:lstStyle/>
        <a:p>
          <a:endParaRPr lang="fr-FR"/>
        </a:p>
      </dgm:t>
    </dgm:pt>
    <dgm:pt modelId="{CAAB6C18-7BB6-49CA-A666-D02A02ECE409}" type="pres">
      <dgm:prSet presAssocID="{0D0BFD8A-E1F6-4306-8940-4F2787793C54}" presName="transSpace" presStyleCnt="0"/>
      <dgm:spPr/>
    </dgm:pt>
    <dgm:pt modelId="{B4D79D3C-E304-4243-8A35-47EC6AF9A226}" type="pres">
      <dgm:prSet presAssocID="{9D8D3288-7F26-48E2-9E19-10DB2C1B21F8}" presName="posSpace" presStyleCnt="0"/>
      <dgm:spPr/>
    </dgm:pt>
    <dgm:pt modelId="{390C0E56-BEE8-44C7-A087-45D165BCBE94}" type="pres">
      <dgm:prSet presAssocID="{9D8D3288-7F26-48E2-9E19-10DB2C1B21F8}" presName="vertFlow" presStyleCnt="0"/>
      <dgm:spPr/>
    </dgm:pt>
    <dgm:pt modelId="{147BC3B1-2279-4D43-A4B1-F2975014C955}" type="pres">
      <dgm:prSet presAssocID="{9D8D3288-7F26-48E2-9E19-10DB2C1B21F8}" presName="topSpace" presStyleCnt="0"/>
      <dgm:spPr/>
    </dgm:pt>
    <dgm:pt modelId="{39FDB484-2E42-44D4-B62F-B89AB3C176C0}" type="pres">
      <dgm:prSet presAssocID="{9D8D3288-7F26-48E2-9E19-10DB2C1B21F8}" presName="firstComp" presStyleCnt="0"/>
      <dgm:spPr/>
    </dgm:pt>
    <dgm:pt modelId="{6081E9C3-78E2-48F7-AC20-ABAD4F6A5D01}" type="pres">
      <dgm:prSet presAssocID="{9D8D3288-7F26-48E2-9E19-10DB2C1B21F8}" presName="firstChild" presStyleLbl="bgAccFollowNode1" presStyleIdx="2" presStyleCnt="3"/>
      <dgm:spPr/>
      <dgm:t>
        <a:bodyPr/>
        <a:lstStyle/>
        <a:p>
          <a:endParaRPr lang="fr-FR"/>
        </a:p>
      </dgm:t>
    </dgm:pt>
    <dgm:pt modelId="{76ABD8DD-14C9-4F05-9CE6-B14F15A7D7CB}" type="pres">
      <dgm:prSet presAssocID="{9D8D3288-7F26-48E2-9E19-10DB2C1B21F8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677FB1-C027-4C55-8345-1D1918D2650E}" type="pres">
      <dgm:prSet presAssocID="{9D8D3288-7F26-48E2-9E19-10DB2C1B21F8}" presName="negSpace" presStyleCnt="0"/>
      <dgm:spPr/>
    </dgm:pt>
    <dgm:pt modelId="{7FF5A5F9-3C1D-4918-93EC-A367E3F70965}" type="pres">
      <dgm:prSet presAssocID="{9D8D3288-7F26-48E2-9E19-10DB2C1B21F8}" presName="circle" presStyleLbl="node1" presStyleIdx="2" presStyleCnt="3"/>
      <dgm:spPr/>
      <dgm:t>
        <a:bodyPr/>
        <a:lstStyle/>
        <a:p>
          <a:endParaRPr lang="fr-FR"/>
        </a:p>
      </dgm:t>
    </dgm:pt>
  </dgm:ptLst>
  <dgm:cxnLst>
    <dgm:cxn modelId="{FA86A576-BF7C-44C8-99AF-F5A58F5F9053}" srcId="{9D8D3288-7F26-48E2-9E19-10DB2C1B21F8}" destId="{637C70AF-5255-401E-88A1-02439143F781}" srcOrd="0" destOrd="0" parTransId="{563F3726-F12F-4471-A4FB-BD6E142048FA}" sibTransId="{DFB0BC7E-D89E-41CC-9639-8F8C7E2E756C}"/>
    <dgm:cxn modelId="{CBAABF81-9F0C-4280-A797-B74220AF826A}" type="presOf" srcId="{637C70AF-5255-401E-88A1-02439143F781}" destId="{76ABD8DD-14C9-4F05-9CE6-B14F15A7D7CB}" srcOrd="1" destOrd="0" presId="urn:microsoft.com/office/officeart/2005/8/layout/hList9"/>
    <dgm:cxn modelId="{72588338-3AAC-42EF-A1CA-32628C27AE26}" srcId="{D8C3BDD1-04B0-4912-95DB-F7430B5C8FC8}" destId="{7CDEEACB-C67D-4395-9CDD-E1CEAC60C118}" srcOrd="0" destOrd="0" parTransId="{6D706C4A-315E-4E53-A239-757D9DBBCA35}" sibTransId="{9C351FE9-A542-41F9-A6FF-2BACE05D107E}"/>
    <dgm:cxn modelId="{CFF904FA-A3D7-407C-B511-373F37F206DF}" srcId="{6F657AE9-75A3-4677-ACEF-A5C3EBA6806C}" destId="{D8C3BDD1-04B0-4912-95DB-F7430B5C8FC8}" srcOrd="1" destOrd="0" parTransId="{5A6F1FFD-8378-4B64-AF18-1D0539B7BA44}" sibTransId="{0D0BFD8A-E1F6-4306-8940-4F2787793C54}"/>
    <dgm:cxn modelId="{4FA8CB79-04FB-45BE-9703-BF1F6AA8415C}" type="presOf" srcId="{7CDEEACB-C67D-4395-9CDD-E1CEAC60C118}" destId="{F80E69C1-5B0C-46F5-BD3F-3A1FFE33116B}" srcOrd="1" destOrd="0" presId="urn:microsoft.com/office/officeart/2005/8/layout/hList9"/>
    <dgm:cxn modelId="{A5E60700-CE20-4777-BCBC-DB09B20F1012}" type="presOf" srcId="{D8C3BDD1-04B0-4912-95DB-F7430B5C8FC8}" destId="{49CD18E6-A2BA-4D8A-A6F9-284DCF186B15}" srcOrd="0" destOrd="0" presId="urn:microsoft.com/office/officeart/2005/8/layout/hList9"/>
    <dgm:cxn modelId="{A58C21F3-7489-41F8-812D-ED14EDB7EB85}" srcId="{6F657AE9-75A3-4677-ACEF-A5C3EBA6806C}" destId="{19FCFE6A-6254-4AAE-9B60-B908ACE98A6A}" srcOrd="0" destOrd="0" parTransId="{0E691DC1-B079-4132-8E5E-D3E901532B4F}" sibTransId="{573B504C-2E5E-43A2-A852-C9590E5CEA31}"/>
    <dgm:cxn modelId="{A680426F-F9D5-47A6-8F5F-EDB7407189CE}" type="presOf" srcId="{7CDEEACB-C67D-4395-9CDD-E1CEAC60C118}" destId="{8E3DB821-E13E-4066-94BD-DB6827B54A97}" srcOrd="0" destOrd="0" presId="urn:microsoft.com/office/officeart/2005/8/layout/hList9"/>
    <dgm:cxn modelId="{137D80E8-01F1-4B10-92F1-CD8774B8B694}" srcId="{6F657AE9-75A3-4677-ACEF-A5C3EBA6806C}" destId="{9D8D3288-7F26-48E2-9E19-10DB2C1B21F8}" srcOrd="2" destOrd="0" parTransId="{AB8F0D5B-CE28-4483-9E2D-39F59FF5289F}" sibTransId="{81A59023-939A-49EF-8536-26A3F8FC9BF4}"/>
    <dgm:cxn modelId="{0F0C58E7-8322-44A9-A079-DD67D551B952}" type="presOf" srcId="{32B7EF31-AF83-4648-A46A-E0B0DBC0A9F1}" destId="{9CE5E7A7-91C2-44C5-A31A-DFCEBFE94D4F}" srcOrd="1" destOrd="0" presId="urn:microsoft.com/office/officeart/2005/8/layout/hList9"/>
    <dgm:cxn modelId="{0C18A4BD-EC31-4DEB-A061-6E7D6AA9CDE7}" type="presOf" srcId="{6F657AE9-75A3-4677-ACEF-A5C3EBA6806C}" destId="{1CE0C311-3531-476A-B64F-109C92BD45AF}" srcOrd="0" destOrd="0" presId="urn:microsoft.com/office/officeart/2005/8/layout/hList9"/>
    <dgm:cxn modelId="{B1A7C793-D4A4-4F0B-B7EB-2B3517EBA486}" type="presOf" srcId="{637C70AF-5255-401E-88A1-02439143F781}" destId="{6081E9C3-78E2-48F7-AC20-ABAD4F6A5D01}" srcOrd="0" destOrd="0" presId="urn:microsoft.com/office/officeart/2005/8/layout/hList9"/>
    <dgm:cxn modelId="{252BEF23-4D84-4C3A-9BE0-B54863BFF849}" type="presOf" srcId="{32B7EF31-AF83-4648-A46A-E0B0DBC0A9F1}" destId="{7BCA5607-695B-42D0-B955-FD057174DC37}" srcOrd="0" destOrd="0" presId="urn:microsoft.com/office/officeart/2005/8/layout/hList9"/>
    <dgm:cxn modelId="{B7470BD0-A9EC-4E7D-AAE7-D2648F3D8D50}" type="presOf" srcId="{19FCFE6A-6254-4AAE-9B60-B908ACE98A6A}" destId="{A7DCC180-07F8-4AA0-89D9-5A99224B7D47}" srcOrd="0" destOrd="0" presId="urn:microsoft.com/office/officeart/2005/8/layout/hList9"/>
    <dgm:cxn modelId="{7CDBD394-202D-4771-AAF4-BF488FC30B0D}" srcId="{19FCFE6A-6254-4AAE-9B60-B908ACE98A6A}" destId="{32B7EF31-AF83-4648-A46A-E0B0DBC0A9F1}" srcOrd="0" destOrd="0" parTransId="{3C1EBA4D-2FBC-4236-A47D-060FDEA8E38A}" sibTransId="{640D7382-7D02-41E1-BD02-28D6B5460469}"/>
    <dgm:cxn modelId="{CBBD356F-701F-4B80-9C16-AD1BE4B03D72}" type="presOf" srcId="{9D8D3288-7F26-48E2-9E19-10DB2C1B21F8}" destId="{7FF5A5F9-3C1D-4918-93EC-A367E3F70965}" srcOrd="0" destOrd="0" presId="urn:microsoft.com/office/officeart/2005/8/layout/hList9"/>
    <dgm:cxn modelId="{D9202122-273F-4338-9417-2E5AA321A472}" type="presParOf" srcId="{1CE0C311-3531-476A-B64F-109C92BD45AF}" destId="{1F0E2B19-1D2A-49F4-8494-5BA0674F0D49}" srcOrd="0" destOrd="0" presId="urn:microsoft.com/office/officeart/2005/8/layout/hList9"/>
    <dgm:cxn modelId="{27389F34-06C6-4F9A-A0DF-DD04FB5B5F5D}" type="presParOf" srcId="{1CE0C311-3531-476A-B64F-109C92BD45AF}" destId="{62818530-D054-4C98-BFF8-F8B31D38EB5C}" srcOrd="1" destOrd="0" presId="urn:microsoft.com/office/officeart/2005/8/layout/hList9"/>
    <dgm:cxn modelId="{48E89E37-EEE9-48F0-B065-BD2E69DF26FA}" type="presParOf" srcId="{62818530-D054-4C98-BFF8-F8B31D38EB5C}" destId="{3490BBF1-EFBB-4BAC-AFDB-28AD4582C5C6}" srcOrd="0" destOrd="0" presId="urn:microsoft.com/office/officeart/2005/8/layout/hList9"/>
    <dgm:cxn modelId="{66D9E42D-2440-4E69-AEDC-509263D9FFD6}" type="presParOf" srcId="{62818530-D054-4C98-BFF8-F8B31D38EB5C}" destId="{1F64B2AA-3EAD-4C90-8839-6260EB5BCCDD}" srcOrd="1" destOrd="0" presId="urn:microsoft.com/office/officeart/2005/8/layout/hList9"/>
    <dgm:cxn modelId="{F5ACD5A6-D5A7-46AE-A8A3-452B89FE87E6}" type="presParOf" srcId="{1F64B2AA-3EAD-4C90-8839-6260EB5BCCDD}" destId="{7BCA5607-695B-42D0-B955-FD057174DC37}" srcOrd="0" destOrd="0" presId="urn:microsoft.com/office/officeart/2005/8/layout/hList9"/>
    <dgm:cxn modelId="{4ACD12A1-CFB6-4757-A02E-FA5741560711}" type="presParOf" srcId="{1F64B2AA-3EAD-4C90-8839-6260EB5BCCDD}" destId="{9CE5E7A7-91C2-44C5-A31A-DFCEBFE94D4F}" srcOrd="1" destOrd="0" presId="urn:microsoft.com/office/officeart/2005/8/layout/hList9"/>
    <dgm:cxn modelId="{142E601F-8B5D-4A5F-8ACE-5143CBB17D91}" type="presParOf" srcId="{1CE0C311-3531-476A-B64F-109C92BD45AF}" destId="{08EF0FB6-8FCC-4A31-842F-CA6A45019C0E}" srcOrd="2" destOrd="0" presId="urn:microsoft.com/office/officeart/2005/8/layout/hList9"/>
    <dgm:cxn modelId="{E80A4E14-3490-46C3-AA34-41833E2E8094}" type="presParOf" srcId="{1CE0C311-3531-476A-B64F-109C92BD45AF}" destId="{A7DCC180-07F8-4AA0-89D9-5A99224B7D47}" srcOrd="3" destOrd="0" presId="urn:microsoft.com/office/officeart/2005/8/layout/hList9"/>
    <dgm:cxn modelId="{95787C6B-C558-434E-92BB-1EE00C2CB32E}" type="presParOf" srcId="{1CE0C311-3531-476A-B64F-109C92BD45AF}" destId="{8DE15A60-D785-47DB-963B-5B29F94118A5}" srcOrd="4" destOrd="0" presId="urn:microsoft.com/office/officeart/2005/8/layout/hList9"/>
    <dgm:cxn modelId="{7C74CFAA-B1AC-4FAB-B2BD-5CB05C5F2462}" type="presParOf" srcId="{1CE0C311-3531-476A-B64F-109C92BD45AF}" destId="{EFA16D9D-8068-4431-84EE-C214BD54631A}" srcOrd="5" destOrd="0" presId="urn:microsoft.com/office/officeart/2005/8/layout/hList9"/>
    <dgm:cxn modelId="{E21EAEFA-9948-4F19-ACEC-F04DA091B821}" type="presParOf" srcId="{1CE0C311-3531-476A-B64F-109C92BD45AF}" destId="{DF4B1547-755F-45BA-878D-1C03B8385AE9}" srcOrd="6" destOrd="0" presId="urn:microsoft.com/office/officeart/2005/8/layout/hList9"/>
    <dgm:cxn modelId="{AEE10D21-1778-42C3-87E6-5EBD1B14EF17}" type="presParOf" srcId="{DF4B1547-755F-45BA-878D-1C03B8385AE9}" destId="{B54AA16B-E169-4FB3-B028-AFAC472643E3}" srcOrd="0" destOrd="0" presId="urn:microsoft.com/office/officeart/2005/8/layout/hList9"/>
    <dgm:cxn modelId="{75C83FF0-D3D7-4575-9D77-7E7AAF2813D8}" type="presParOf" srcId="{DF4B1547-755F-45BA-878D-1C03B8385AE9}" destId="{95D592AF-1FA9-44A9-B71B-A0480EBC5C0F}" srcOrd="1" destOrd="0" presId="urn:microsoft.com/office/officeart/2005/8/layout/hList9"/>
    <dgm:cxn modelId="{500813D6-6FB2-438E-A7C9-27222A1599F8}" type="presParOf" srcId="{95D592AF-1FA9-44A9-B71B-A0480EBC5C0F}" destId="{8E3DB821-E13E-4066-94BD-DB6827B54A97}" srcOrd="0" destOrd="0" presId="urn:microsoft.com/office/officeart/2005/8/layout/hList9"/>
    <dgm:cxn modelId="{CB76BA87-37F4-4EC8-A149-A26B98BF6D04}" type="presParOf" srcId="{95D592AF-1FA9-44A9-B71B-A0480EBC5C0F}" destId="{F80E69C1-5B0C-46F5-BD3F-3A1FFE33116B}" srcOrd="1" destOrd="0" presId="urn:microsoft.com/office/officeart/2005/8/layout/hList9"/>
    <dgm:cxn modelId="{24F61347-34CE-47CE-BFF1-6997D8BFA4FF}" type="presParOf" srcId="{1CE0C311-3531-476A-B64F-109C92BD45AF}" destId="{A1581AF4-DCB6-41B5-ACE2-C51819701A9A}" srcOrd="7" destOrd="0" presId="urn:microsoft.com/office/officeart/2005/8/layout/hList9"/>
    <dgm:cxn modelId="{569A927B-3C78-4380-980D-6F135B42B271}" type="presParOf" srcId="{1CE0C311-3531-476A-B64F-109C92BD45AF}" destId="{49CD18E6-A2BA-4D8A-A6F9-284DCF186B15}" srcOrd="8" destOrd="0" presId="urn:microsoft.com/office/officeart/2005/8/layout/hList9"/>
    <dgm:cxn modelId="{DB4C6C1E-1B93-4170-8431-18256E033EDD}" type="presParOf" srcId="{1CE0C311-3531-476A-B64F-109C92BD45AF}" destId="{CAAB6C18-7BB6-49CA-A666-D02A02ECE409}" srcOrd="9" destOrd="0" presId="urn:microsoft.com/office/officeart/2005/8/layout/hList9"/>
    <dgm:cxn modelId="{005E20BC-279C-4DE0-9859-C9B3F3541B42}" type="presParOf" srcId="{1CE0C311-3531-476A-B64F-109C92BD45AF}" destId="{B4D79D3C-E304-4243-8A35-47EC6AF9A226}" srcOrd="10" destOrd="0" presId="urn:microsoft.com/office/officeart/2005/8/layout/hList9"/>
    <dgm:cxn modelId="{DDE94B77-36BE-47A3-8C95-C98535A16FA3}" type="presParOf" srcId="{1CE0C311-3531-476A-B64F-109C92BD45AF}" destId="{390C0E56-BEE8-44C7-A087-45D165BCBE94}" srcOrd="11" destOrd="0" presId="urn:microsoft.com/office/officeart/2005/8/layout/hList9"/>
    <dgm:cxn modelId="{B29783DC-C1CF-47B2-B0FC-DC474F827C8F}" type="presParOf" srcId="{390C0E56-BEE8-44C7-A087-45D165BCBE94}" destId="{147BC3B1-2279-4D43-A4B1-F2975014C955}" srcOrd="0" destOrd="0" presId="urn:microsoft.com/office/officeart/2005/8/layout/hList9"/>
    <dgm:cxn modelId="{9AE5A4F3-3994-4FA7-81FA-AE549A694C13}" type="presParOf" srcId="{390C0E56-BEE8-44C7-A087-45D165BCBE94}" destId="{39FDB484-2E42-44D4-B62F-B89AB3C176C0}" srcOrd="1" destOrd="0" presId="urn:microsoft.com/office/officeart/2005/8/layout/hList9"/>
    <dgm:cxn modelId="{49B5D8DD-01F5-4D27-9FD6-36181B461A2B}" type="presParOf" srcId="{39FDB484-2E42-44D4-B62F-B89AB3C176C0}" destId="{6081E9C3-78E2-48F7-AC20-ABAD4F6A5D01}" srcOrd="0" destOrd="0" presId="urn:microsoft.com/office/officeart/2005/8/layout/hList9"/>
    <dgm:cxn modelId="{389CAD9A-871F-49F4-A1F6-19BB5FD11C20}" type="presParOf" srcId="{39FDB484-2E42-44D4-B62F-B89AB3C176C0}" destId="{76ABD8DD-14C9-4F05-9CE6-B14F15A7D7CB}" srcOrd="1" destOrd="0" presId="urn:microsoft.com/office/officeart/2005/8/layout/hList9"/>
    <dgm:cxn modelId="{A00F8A93-C98E-47DC-9173-48280D52EC01}" type="presParOf" srcId="{1CE0C311-3531-476A-B64F-109C92BD45AF}" destId="{7B677FB1-C027-4C55-8345-1D1918D2650E}" srcOrd="12" destOrd="0" presId="urn:microsoft.com/office/officeart/2005/8/layout/hList9"/>
    <dgm:cxn modelId="{B054D870-959D-4E68-9472-2A75EB80B03A}" type="presParOf" srcId="{1CE0C311-3531-476A-B64F-109C92BD45AF}" destId="{7FF5A5F9-3C1D-4918-93EC-A367E3F70965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4D507-4B91-4493-8DDA-C29C25806E5F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8F4D287F-B396-49CD-988E-8926B969FB13}">
      <dgm:prSet phldrT="[Texte]"/>
      <dgm:spPr/>
      <dgm:t>
        <a:bodyPr/>
        <a:lstStyle/>
        <a:p>
          <a:r>
            <a:rPr lang="fr-FR" b="1" dirty="0" smtClean="0"/>
            <a:t>Sylvain </a:t>
          </a:r>
          <a:r>
            <a:rPr lang="fr-FR" b="1" dirty="0" err="1" smtClean="0"/>
            <a:t>Bory</a:t>
          </a:r>
          <a:r>
            <a:rPr lang="fr-FR" b="1" dirty="0" smtClean="0"/>
            <a:t> : </a:t>
          </a:r>
          <a:r>
            <a:rPr lang="fr-FR" b="0" dirty="0" smtClean="0"/>
            <a:t>arts visuels, photographie, design et métiers d’arts</a:t>
          </a:r>
          <a:endParaRPr lang="fr-FR" b="0" dirty="0"/>
        </a:p>
      </dgm:t>
    </dgm:pt>
    <dgm:pt modelId="{F28E848B-D1B3-469E-A81F-566118D1F33E}" type="parTrans" cxnId="{295CC346-047D-4956-893F-2A4303678039}">
      <dgm:prSet/>
      <dgm:spPr/>
      <dgm:t>
        <a:bodyPr/>
        <a:lstStyle/>
        <a:p>
          <a:endParaRPr lang="fr-FR"/>
        </a:p>
      </dgm:t>
    </dgm:pt>
    <dgm:pt modelId="{A3014753-8A67-406D-9B61-91CF13C06E53}" type="sibTrans" cxnId="{295CC346-047D-4956-893F-2A4303678039}">
      <dgm:prSet/>
      <dgm:spPr/>
      <dgm:t>
        <a:bodyPr/>
        <a:lstStyle/>
        <a:p>
          <a:endParaRPr lang="fr-FR"/>
        </a:p>
      </dgm:t>
    </dgm:pt>
    <dgm:pt modelId="{00885B89-BAFF-44CF-A5C8-392D079A46A7}">
      <dgm:prSet phldrT="[Texte]"/>
      <dgm:spPr/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Valentin Grimaud : ULLEO , arts du cirque, </a:t>
          </a:r>
          <a:r>
            <a:rPr lang="fr-FR" b="1" dirty="0" smtClean="0">
              <a:solidFill>
                <a:srgbClr val="FF0000"/>
              </a:solidFill>
            </a:rPr>
            <a:t>ADAGE</a:t>
          </a:r>
          <a:r>
            <a:rPr lang="fr-FR" b="1" dirty="0" smtClean="0">
              <a:solidFill>
                <a:schemeClr val="bg1"/>
              </a:solidFill>
            </a:rPr>
            <a:t> </a:t>
          </a:r>
          <a:endParaRPr lang="fr-FR" b="1" dirty="0">
            <a:solidFill>
              <a:schemeClr val="bg1"/>
            </a:solidFill>
          </a:endParaRPr>
        </a:p>
      </dgm:t>
    </dgm:pt>
    <dgm:pt modelId="{13A0AD72-FE67-4B27-86E8-7A7B312CEE2D}" type="parTrans" cxnId="{81763DFD-BB37-4F21-B2EC-AA12F74C244B}">
      <dgm:prSet/>
      <dgm:spPr/>
      <dgm:t>
        <a:bodyPr/>
        <a:lstStyle/>
        <a:p>
          <a:endParaRPr lang="fr-FR"/>
        </a:p>
      </dgm:t>
    </dgm:pt>
    <dgm:pt modelId="{50DEF570-F6A0-49D5-A3CB-7A5530BB622E}" type="sibTrans" cxnId="{81763DFD-BB37-4F21-B2EC-AA12F74C244B}">
      <dgm:prSet/>
      <dgm:spPr/>
      <dgm:t>
        <a:bodyPr/>
        <a:lstStyle/>
        <a:p>
          <a:endParaRPr lang="fr-FR"/>
        </a:p>
      </dgm:t>
    </dgm:pt>
    <dgm:pt modelId="{D8204BB1-2A91-4750-B5B3-105D5150836F}">
      <dgm:prSet phldrT="[Texte]"/>
      <dgm:spPr/>
      <dgm:t>
        <a:bodyPr/>
        <a:lstStyle/>
        <a:p>
          <a:r>
            <a:rPr lang="fr-FR" b="1" dirty="0" smtClean="0"/>
            <a:t>Dominique </a:t>
          </a:r>
          <a:r>
            <a:rPr lang="fr-FR" b="1" dirty="0" err="1" smtClean="0"/>
            <a:t>Laudet</a:t>
          </a:r>
          <a:r>
            <a:rPr lang="fr-FR" b="1" dirty="0" smtClean="0"/>
            <a:t> </a:t>
          </a:r>
          <a:r>
            <a:rPr lang="fr-FR" dirty="0" smtClean="0"/>
            <a:t>: mécénats, ANT, olympiades</a:t>
          </a:r>
          <a:endParaRPr lang="fr-FR" dirty="0"/>
        </a:p>
      </dgm:t>
    </dgm:pt>
    <dgm:pt modelId="{D8D5095C-EF9E-48A7-A032-E58B29E32A23}" type="parTrans" cxnId="{F04E42B5-FD31-4727-BA20-E788D317FDAC}">
      <dgm:prSet/>
      <dgm:spPr/>
      <dgm:t>
        <a:bodyPr/>
        <a:lstStyle/>
        <a:p>
          <a:endParaRPr lang="fr-FR"/>
        </a:p>
      </dgm:t>
    </dgm:pt>
    <dgm:pt modelId="{C17F2711-C323-4B35-8C8B-8F37585EFB7E}" type="sibTrans" cxnId="{F04E42B5-FD31-4727-BA20-E788D317FDAC}">
      <dgm:prSet/>
      <dgm:spPr/>
      <dgm:t>
        <a:bodyPr/>
        <a:lstStyle/>
        <a:p>
          <a:endParaRPr lang="fr-FR"/>
        </a:p>
      </dgm:t>
    </dgm:pt>
    <dgm:pt modelId="{356AA810-F18F-4BBC-9A4F-5BE0CAA7B010}">
      <dgm:prSet phldrT="[Texte]"/>
      <dgm:spPr/>
      <dgm:t>
        <a:bodyPr/>
        <a:lstStyle/>
        <a:p>
          <a:r>
            <a:rPr lang="fr-FR" b="1" dirty="0" smtClean="0"/>
            <a:t>Cédric </a:t>
          </a:r>
          <a:r>
            <a:rPr lang="fr-FR" b="1" dirty="0" err="1" smtClean="0"/>
            <a:t>Govaere</a:t>
          </a:r>
          <a:r>
            <a:rPr lang="fr-FR" b="1" dirty="0" smtClean="0"/>
            <a:t> : Musique, </a:t>
          </a:r>
          <a:r>
            <a:rPr lang="fr-FR" b="1" dirty="0" err="1" smtClean="0">
              <a:solidFill>
                <a:srgbClr val="FF0000"/>
              </a:solidFill>
            </a:rPr>
            <a:t>Pass</a:t>
          </a:r>
          <a:r>
            <a:rPr lang="fr-FR" b="1" dirty="0" smtClean="0">
              <a:solidFill>
                <a:srgbClr val="FF0000"/>
              </a:solidFill>
            </a:rPr>
            <a:t> culture</a:t>
          </a:r>
          <a:endParaRPr lang="fr-FR" b="1" dirty="0">
            <a:solidFill>
              <a:srgbClr val="FF0000"/>
            </a:solidFill>
          </a:endParaRPr>
        </a:p>
      </dgm:t>
    </dgm:pt>
    <dgm:pt modelId="{034A8E2B-DC0C-4655-8641-CC5A762ABDB5}" type="parTrans" cxnId="{8B433151-127A-4EB5-A0EB-04A47E4A364F}">
      <dgm:prSet/>
      <dgm:spPr/>
      <dgm:t>
        <a:bodyPr/>
        <a:lstStyle/>
        <a:p>
          <a:endParaRPr lang="fr-FR"/>
        </a:p>
      </dgm:t>
    </dgm:pt>
    <dgm:pt modelId="{0AB08077-8015-42AF-A6BC-CE39C0F4C843}" type="sibTrans" cxnId="{8B433151-127A-4EB5-A0EB-04A47E4A364F}">
      <dgm:prSet/>
      <dgm:spPr/>
      <dgm:t>
        <a:bodyPr/>
        <a:lstStyle/>
        <a:p>
          <a:endParaRPr lang="fr-FR"/>
        </a:p>
      </dgm:t>
    </dgm:pt>
    <dgm:pt modelId="{F792E684-DF9D-402C-A07C-F6DEA825D24F}">
      <dgm:prSet phldrT="[Texte]"/>
      <dgm:spPr/>
      <dgm:t>
        <a:bodyPr/>
        <a:lstStyle/>
        <a:p>
          <a:r>
            <a:rPr lang="fr-FR" b="1" dirty="0" smtClean="0"/>
            <a:t>Stéphanie </a:t>
          </a:r>
          <a:r>
            <a:rPr lang="fr-FR" b="1" dirty="0" err="1" smtClean="0"/>
            <a:t>Coudurier</a:t>
          </a:r>
          <a:r>
            <a:rPr lang="fr-FR" b="1" dirty="0" smtClean="0"/>
            <a:t> : </a:t>
          </a:r>
          <a:r>
            <a:rPr lang="fr-FR" b="0" dirty="0" smtClean="0"/>
            <a:t>CSTI et danse </a:t>
          </a:r>
          <a:endParaRPr lang="fr-FR" b="0" dirty="0"/>
        </a:p>
      </dgm:t>
    </dgm:pt>
    <dgm:pt modelId="{022974A5-F351-4347-BD40-C22070F5D7FD}" type="parTrans" cxnId="{928DC11E-34F2-4EB7-853B-B724C0B92B38}">
      <dgm:prSet/>
      <dgm:spPr/>
      <dgm:t>
        <a:bodyPr/>
        <a:lstStyle/>
        <a:p>
          <a:endParaRPr lang="fr-FR"/>
        </a:p>
      </dgm:t>
    </dgm:pt>
    <dgm:pt modelId="{27115A20-DD9C-4E32-9B2F-97BD3E261800}" type="sibTrans" cxnId="{928DC11E-34F2-4EB7-853B-B724C0B92B38}">
      <dgm:prSet/>
      <dgm:spPr/>
      <dgm:t>
        <a:bodyPr/>
        <a:lstStyle/>
        <a:p>
          <a:endParaRPr lang="fr-FR"/>
        </a:p>
      </dgm:t>
    </dgm:pt>
    <dgm:pt modelId="{68681A53-17D0-49ED-949D-9C0998E3DF87}">
      <dgm:prSet phldrT="[Texte]"/>
      <dgm:spPr/>
      <dgm:t>
        <a:bodyPr/>
        <a:lstStyle/>
        <a:p>
          <a:r>
            <a:rPr lang="fr-FR" b="1" dirty="0" smtClean="0"/>
            <a:t>Isabelle Bourdon : </a:t>
          </a:r>
          <a:r>
            <a:rPr lang="fr-FR" b="0" dirty="0" smtClean="0"/>
            <a:t>cinéma</a:t>
          </a:r>
          <a:endParaRPr lang="fr-FR" b="0" dirty="0"/>
        </a:p>
      </dgm:t>
    </dgm:pt>
    <dgm:pt modelId="{38AF68FD-6E5C-4DA7-9B6A-3B60BEA326FF}" type="parTrans" cxnId="{656BF41E-342A-46CE-A6FE-5FB378055408}">
      <dgm:prSet/>
      <dgm:spPr/>
      <dgm:t>
        <a:bodyPr/>
        <a:lstStyle/>
        <a:p>
          <a:endParaRPr lang="fr-FR"/>
        </a:p>
      </dgm:t>
    </dgm:pt>
    <dgm:pt modelId="{19878C26-37A7-43B8-BD19-55DCD166F984}" type="sibTrans" cxnId="{656BF41E-342A-46CE-A6FE-5FB378055408}">
      <dgm:prSet/>
      <dgm:spPr/>
      <dgm:t>
        <a:bodyPr/>
        <a:lstStyle/>
        <a:p>
          <a:endParaRPr lang="fr-FR"/>
        </a:p>
      </dgm:t>
    </dgm:pt>
    <dgm:pt modelId="{D77456A6-BF0B-48E1-9653-78ADA157FD4B}" type="pres">
      <dgm:prSet presAssocID="{A224D507-4B91-4493-8DDA-C29C25806E5F}" presName="linearFlow" presStyleCnt="0">
        <dgm:presLayoutVars>
          <dgm:dir/>
          <dgm:resizeHandles val="exact"/>
        </dgm:presLayoutVars>
      </dgm:prSet>
      <dgm:spPr/>
    </dgm:pt>
    <dgm:pt modelId="{E6EA7F52-2449-43E7-B152-FEFB00089A1D}" type="pres">
      <dgm:prSet presAssocID="{8F4D287F-B396-49CD-988E-8926B969FB13}" presName="composite" presStyleCnt="0"/>
      <dgm:spPr/>
    </dgm:pt>
    <dgm:pt modelId="{3304D708-0C17-4DC0-B6EE-96571DDF2454}" type="pres">
      <dgm:prSet presAssocID="{8F4D287F-B396-49CD-988E-8926B969FB13}" presName="imgShp" presStyleLbl="fgImgPlace1" presStyleIdx="0" presStyleCnt="6"/>
      <dgm:spPr/>
    </dgm:pt>
    <dgm:pt modelId="{1BC7433D-DAB8-493D-A040-BEDE753F4B2A}" type="pres">
      <dgm:prSet presAssocID="{8F4D287F-B396-49CD-988E-8926B969FB13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0CC201-F401-44FA-AE4E-5F61D98957F5}" type="pres">
      <dgm:prSet presAssocID="{A3014753-8A67-406D-9B61-91CF13C06E53}" presName="spacing" presStyleCnt="0"/>
      <dgm:spPr/>
    </dgm:pt>
    <dgm:pt modelId="{AC2E033B-551B-47EC-82CB-E24356E1ED9C}" type="pres">
      <dgm:prSet presAssocID="{68681A53-17D0-49ED-949D-9C0998E3DF87}" presName="composite" presStyleCnt="0"/>
      <dgm:spPr/>
    </dgm:pt>
    <dgm:pt modelId="{5CB52A0C-22B6-451A-92CD-FDA964739CAC}" type="pres">
      <dgm:prSet presAssocID="{68681A53-17D0-49ED-949D-9C0998E3DF87}" presName="imgShp" presStyleLbl="fgImgPlace1" presStyleIdx="1" presStyleCnt="6"/>
      <dgm:spPr/>
    </dgm:pt>
    <dgm:pt modelId="{4329165E-91F9-43D9-BE15-B0A8F532DAD6}" type="pres">
      <dgm:prSet presAssocID="{68681A53-17D0-49ED-949D-9C0998E3DF87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62DB1F-6D8C-4721-BF94-18C1958C90CC}" type="pres">
      <dgm:prSet presAssocID="{19878C26-37A7-43B8-BD19-55DCD166F984}" presName="spacing" presStyleCnt="0"/>
      <dgm:spPr/>
    </dgm:pt>
    <dgm:pt modelId="{CDA0CD7F-EE3D-4AAC-9236-814E1C04215A}" type="pres">
      <dgm:prSet presAssocID="{F792E684-DF9D-402C-A07C-F6DEA825D24F}" presName="composite" presStyleCnt="0"/>
      <dgm:spPr/>
    </dgm:pt>
    <dgm:pt modelId="{8376B756-29BD-42C5-9CCB-A61272CC4169}" type="pres">
      <dgm:prSet presAssocID="{F792E684-DF9D-402C-A07C-F6DEA825D24F}" presName="imgShp" presStyleLbl="fgImgPlace1" presStyleIdx="2" presStyleCnt="6"/>
      <dgm:spPr/>
    </dgm:pt>
    <dgm:pt modelId="{24380691-AB93-4BA3-AFF4-6BF829747FBD}" type="pres">
      <dgm:prSet presAssocID="{F792E684-DF9D-402C-A07C-F6DEA825D24F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1B64CF-81D0-4946-8E41-CB1E095BB15B}" type="pres">
      <dgm:prSet presAssocID="{27115A20-DD9C-4E32-9B2F-97BD3E261800}" presName="spacing" presStyleCnt="0"/>
      <dgm:spPr/>
    </dgm:pt>
    <dgm:pt modelId="{36C68BCE-EFAD-4069-AC1A-74FD4FD46FF4}" type="pres">
      <dgm:prSet presAssocID="{356AA810-F18F-4BBC-9A4F-5BE0CAA7B010}" presName="composite" presStyleCnt="0"/>
      <dgm:spPr/>
    </dgm:pt>
    <dgm:pt modelId="{863D23E1-39DE-4E39-8533-7DB1AC3951DB}" type="pres">
      <dgm:prSet presAssocID="{356AA810-F18F-4BBC-9A4F-5BE0CAA7B010}" presName="imgShp" presStyleLbl="fgImgPlace1" presStyleIdx="3" presStyleCnt="6"/>
      <dgm:spPr/>
    </dgm:pt>
    <dgm:pt modelId="{D2BF12E3-F175-4B51-8BFF-B35131C415A2}" type="pres">
      <dgm:prSet presAssocID="{356AA810-F18F-4BBC-9A4F-5BE0CAA7B01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4B1358-4AD3-4FED-B907-8C054166C0F5}" type="pres">
      <dgm:prSet presAssocID="{0AB08077-8015-42AF-A6BC-CE39C0F4C843}" presName="spacing" presStyleCnt="0"/>
      <dgm:spPr/>
    </dgm:pt>
    <dgm:pt modelId="{220EFF6D-4BB5-4DA2-A417-1240B6E9D1D1}" type="pres">
      <dgm:prSet presAssocID="{00885B89-BAFF-44CF-A5C8-392D079A46A7}" presName="composite" presStyleCnt="0"/>
      <dgm:spPr/>
    </dgm:pt>
    <dgm:pt modelId="{6AED237E-AC80-48CC-BE9C-2BE079FD6EB4}" type="pres">
      <dgm:prSet presAssocID="{00885B89-BAFF-44CF-A5C8-392D079A46A7}" presName="imgShp" presStyleLbl="fgImgPlace1" presStyleIdx="4" presStyleCnt="6"/>
      <dgm:spPr/>
    </dgm:pt>
    <dgm:pt modelId="{CE799CA7-8268-4819-AE0E-55A54DFA43DB}" type="pres">
      <dgm:prSet presAssocID="{00885B89-BAFF-44CF-A5C8-392D079A46A7}" presName="txShp" presStyleLbl="node1" presStyleIdx="4" presStyleCnt="6" custLinFactNeighborY="42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D4AA9E-6C76-4F88-A825-D0ADAD9E4016}" type="pres">
      <dgm:prSet presAssocID="{50DEF570-F6A0-49D5-A3CB-7A5530BB622E}" presName="spacing" presStyleCnt="0"/>
      <dgm:spPr/>
    </dgm:pt>
    <dgm:pt modelId="{DF2FEC39-E7F5-4CEE-A4D5-B41B65937494}" type="pres">
      <dgm:prSet presAssocID="{D8204BB1-2A91-4750-B5B3-105D5150836F}" presName="composite" presStyleCnt="0"/>
      <dgm:spPr/>
    </dgm:pt>
    <dgm:pt modelId="{D46B2E18-53A6-47CC-BB60-1534F76910C7}" type="pres">
      <dgm:prSet presAssocID="{D8204BB1-2A91-4750-B5B3-105D5150836F}" presName="imgShp" presStyleLbl="fgImgPlace1" presStyleIdx="5" presStyleCnt="6"/>
      <dgm:spPr/>
    </dgm:pt>
    <dgm:pt modelId="{BB3E742D-0570-40E6-95CC-41D9566D1186}" type="pres">
      <dgm:prSet presAssocID="{D8204BB1-2A91-4750-B5B3-105D5150836F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1763DFD-BB37-4F21-B2EC-AA12F74C244B}" srcId="{A224D507-4B91-4493-8DDA-C29C25806E5F}" destId="{00885B89-BAFF-44CF-A5C8-392D079A46A7}" srcOrd="4" destOrd="0" parTransId="{13A0AD72-FE67-4B27-86E8-7A7B312CEE2D}" sibTransId="{50DEF570-F6A0-49D5-A3CB-7A5530BB622E}"/>
    <dgm:cxn modelId="{0BEAB989-D0F5-4E64-8299-A03780C2422D}" type="presOf" srcId="{00885B89-BAFF-44CF-A5C8-392D079A46A7}" destId="{CE799CA7-8268-4819-AE0E-55A54DFA43DB}" srcOrd="0" destOrd="0" presId="urn:microsoft.com/office/officeart/2005/8/layout/vList3"/>
    <dgm:cxn modelId="{68F07144-2390-45AF-A365-89B30F900656}" type="presOf" srcId="{A224D507-4B91-4493-8DDA-C29C25806E5F}" destId="{D77456A6-BF0B-48E1-9653-78ADA157FD4B}" srcOrd="0" destOrd="0" presId="urn:microsoft.com/office/officeart/2005/8/layout/vList3"/>
    <dgm:cxn modelId="{295CC346-047D-4956-893F-2A4303678039}" srcId="{A224D507-4B91-4493-8DDA-C29C25806E5F}" destId="{8F4D287F-B396-49CD-988E-8926B969FB13}" srcOrd="0" destOrd="0" parTransId="{F28E848B-D1B3-469E-A81F-566118D1F33E}" sibTransId="{A3014753-8A67-406D-9B61-91CF13C06E53}"/>
    <dgm:cxn modelId="{656BF41E-342A-46CE-A6FE-5FB378055408}" srcId="{A224D507-4B91-4493-8DDA-C29C25806E5F}" destId="{68681A53-17D0-49ED-949D-9C0998E3DF87}" srcOrd="1" destOrd="0" parTransId="{38AF68FD-6E5C-4DA7-9B6A-3B60BEA326FF}" sibTransId="{19878C26-37A7-43B8-BD19-55DCD166F984}"/>
    <dgm:cxn modelId="{C5FA1CB9-C618-4B9E-AEC7-655E28A04004}" type="presOf" srcId="{68681A53-17D0-49ED-949D-9C0998E3DF87}" destId="{4329165E-91F9-43D9-BE15-B0A8F532DAD6}" srcOrd="0" destOrd="0" presId="urn:microsoft.com/office/officeart/2005/8/layout/vList3"/>
    <dgm:cxn modelId="{928DC11E-34F2-4EB7-853B-B724C0B92B38}" srcId="{A224D507-4B91-4493-8DDA-C29C25806E5F}" destId="{F792E684-DF9D-402C-A07C-F6DEA825D24F}" srcOrd="2" destOrd="0" parTransId="{022974A5-F351-4347-BD40-C22070F5D7FD}" sibTransId="{27115A20-DD9C-4E32-9B2F-97BD3E261800}"/>
    <dgm:cxn modelId="{C797230E-5E8C-40E4-B448-5284DA2616E7}" type="presOf" srcId="{F792E684-DF9D-402C-A07C-F6DEA825D24F}" destId="{24380691-AB93-4BA3-AFF4-6BF829747FBD}" srcOrd="0" destOrd="0" presId="urn:microsoft.com/office/officeart/2005/8/layout/vList3"/>
    <dgm:cxn modelId="{86BA8497-DBEB-4E60-BD94-BAAEFE8030B9}" type="presOf" srcId="{8F4D287F-B396-49CD-988E-8926B969FB13}" destId="{1BC7433D-DAB8-493D-A040-BEDE753F4B2A}" srcOrd="0" destOrd="0" presId="urn:microsoft.com/office/officeart/2005/8/layout/vList3"/>
    <dgm:cxn modelId="{F04E42B5-FD31-4727-BA20-E788D317FDAC}" srcId="{A224D507-4B91-4493-8DDA-C29C25806E5F}" destId="{D8204BB1-2A91-4750-B5B3-105D5150836F}" srcOrd="5" destOrd="0" parTransId="{D8D5095C-EF9E-48A7-A032-E58B29E32A23}" sibTransId="{C17F2711-C323-4B35-8C8B-8F37585EFB7E}"/>
    <dgm:cxn modelId="{2F94A5C2-6CBA-4547-8B20-A96431492062}" type="presOf" srcId="{356AA810-F18F-4BBC-9A4F-5BE0CAA7B010}" destId="{D2BF12E3-F175-4B51-8BFF-B35131C415A2}" srcOrd="0" destOrd="0" presId="urn:microsoft.com/office/officeart/2005/8/layout/vList3"/>
    <dgm:cxn modelId="{C4F1E192-94EB-492D-891A-DAEFCFC52975}" type="presOf" srcId="{D8204BB1-2A91-4750-B5B3-105D5150836F}" destId="{BB3E742D-0570-40E6-95CC-41D9566D1186}" srcOrd="0" destOrd="0" presId="urn:microsoft.com/office/officeart/2005/8/layout/vList3"/>
    <dgm:cxn modelId="{8B433151-127A-4EB5-A0EB-04A47E4A364F}" srcId="{A224D507-4B91-4493-8DDA-C29C25806E5F}" destId="{356AA810-F18F-4BBC-9A4F-5BE0CAA7B010}" srcOrd="3" destOrd="0" parTransId="{034A8E2B-DC0C-4655-8641-CC5A762ABDB5}" sibTransId="{0AB08077-8015-42AF-A6BC-CE39C0F4C843}"/>
    <dgm:cxn modelId="{D2014911-9A96-4A55-B2DA-B1BE2FA7443F}" type="presParOf" srcId="{D77456A6-BF0B-48E1-9653-78ADA157FD4B}" destId="{E6EA7F52-2449-43E7-B152-FEFB00089A1D}" srcOrd="0" destOrd="0" presId="urn:microsoft.com/office/officeart/2005/8/layout/vList3"/>
    <dgm:cxn modelId="{C7F70608-BD0E-42E1-BCC0-657D795A61FA}" type="presParOf" srcId="{E6EA7F52-2449-43E7-B152-FEFB00089A1D}" destId="{3304D708-0C17-4DC0-B6EE-96571DDF2454}" srcOrd="0" destOrd="0" presId="urn:microsoft.com/office/officeart/2005/8/layout/vList3"/>
    <dgm:cxn modelId="{39917159-B90A-4AD5-BD3E-CEB9F5DFB189}" type="presParOf" srcId="{E6EA7F52-2449-43E7-B152-FEFB00089A1D}" destId="{1BC7433D-DAB8-493D-A040-BEDE753F4B2A}" srcOrd="1" destOrd="0" presId="urn:microsoft.com/office/officeart/2005/8/layout/vList3"/>
    <dgm:cxn modelId="{8F71660E-B436-4BE0-B309-8A7FC1D9EB83}" type="presParOf" srcId="{D77456A6-BF0B-48E1-9653-78ADA157FD4B}" destId="{E10CC201-F401-44FA-AE4E-5F61D98957F5}" srcOrd="1" destOrd="0" presId="urn:microsoft.com/office/officeart/2005/8/layout/vList3"/>
    <dgm:cxn modelId="{88E29CA6-8475-4C3C-AB7F-CF150F6783C4}" type="presParOf" srcId="{D77456A6-BF0B-48E1-9653-78ADA157FD4B}" destId="{AC2E033B-551B-47EC-82CB-E24356E1ED9C}" srcOrd="2" destOrd="0" presId="urn:microsoft.com/office/officeart/2005/8/layout/vList3"/>
    <dgm:cxn modelId="{3BBE561E-C542-4421-B8EA-7A3CE7D6E5A8}" type="presParOf" srcId="{AC2E033B-551B-47EC-82CB-E24356E1ED9C}" destId="{5CB52A0C-22B6-451A-92CD-FDA964739CAC}" srcOrd="0" destOrd="0" presId="urn:microsoft.com/office/officeart/2005/8/layout/vList3"/>
    <dgm:cxn modelId="{46972236-9876-409F-AE31-AFBB64400303}" type="presParOf" srcId="{AC2E033B-551B-47EC-82CB-E24356E1ED9C}" destId="{4329165E-91F9-43D9-BE15-B0A8F532DAD6}" srcOrd="1" destOrd="0" presId="urn:microsoft.com/office/officeart/2005/8/layout/vList3"/>
    <dgm:cxn modelId="{85C6B9CC-C955-4A74-80B0-81C7B7E1453F}" type="presParOf" srcId="{D77456A6-BF0B-48E1-9653-78ADA157FD4B}" destId="{8E62DB1F-6D8C-4721-BF94-18C1958C90CC}" srcOrd="3" destOrd="0" presId="urn:microsoft.com/office/officeart/2005/8/layout/vList3"/>
    <dgm:cxn modelId="{3C8395C6-8A2F-43BA-9FF1-2518FC664427}" type="presParOf" srcId="{D77456A6-BF0B-48E1-9653-78ADA157FD4B}" destId="{CDA0CD7F-EE3D-4AAC-9236-814E1C04215A}" srcOrd="4" destOrd="0" presId="urn:microsoft.com/office/officeart/2005/8/layout/vList3"/>
    <dgm:cxn modelId="{F3AB9071-B994-406A-A659-860C4AFE8ACE}" type="presParOf" srcId="{CDA0CD7F-EE3D-4AAC-9236-814E1C04215A}" destId="{8376B756-29BD-42C5-9CCB-A61272CC4169}" srcOrd="0" destOrd="0" presId="urn:microsoft.com/office/officeart/2005/8/layout/vList3"/>
    <dgm:cxn modelId="{B21B8C78-E5B7-4399-9B50-44B742640388}" type="presParOf" srcId="{CDA0CD7F-EE3D-4AAC-9236-814E1C04215A}" destId="{24380691-AB93-4BA3-AFF4-6BF829747FBD}" srcOrd="1" destOrd="0" presId="urn:microsoft.com/office/officeart/2005/8/layout/vList3"/>
    <dgm:cxn modelId="{40352301-8DD7-46E6-9E0D-1B1CDC11B4FA}" type="presParOf" srcId="{D77456A6-BF0B-48E1-9653-78ADA157FD4B}" destId="{051B64CF-81D0-4946-8E41-CB1E095BB15B}" srcOrd="5" destOrd="0" presId="urn:microsoft.com/office/officeart/2005/8/layout/vList3"/>
    <dgm:cxn modelId="{F503B806-0160-409D-B481-120A2D32E54C}" type="presParOf" srcId="{D77456A6-BF0B-48E1-9653-78ADA157FD4B}" destId="{36C68BCE-EFAD-4069-AC1A-74FD4FD46FF4}" srcOrd="6" destOrd="0" presId="urn:microsoft.com/office/officeart/2005/8/layout/vList3"/>
    <dgm:cxn modelId="{2E8EE4C4-E3A6-4DCF-A230-602CA4EFF276}" type="presParOf" srcId="{36C68BCE-EFAD-4069-AC1A-74FD4FD46FF4}" destId="{863D23E1-39DE-4E39-8533-7DB1AC3951DB}" srcOrd="0" destOrd="0" presId="urn:microsoft.com/office/officeart/2005/8/layout/vList3"/>
    <dgm:cxn modelId="{11E8E3AA-F248-4568-BE4B-F26FBAE1223C}" type="presParOf" srcId="{36C68BCE-EFAD-4069-AC1A-74FD4FD46FF4}" destId="{D2BF12E3-F175-4B51-8BFF-B35131C415A2}" srcOrd="1" destOrd="0" presId="urn:microsoft.com/office/officeart/2005/8/layout/vList3"/>
    <dgm:cxn modelId="{77177082-D68A-4EB7-9195-D5D5FF8E9956}" type="presParOf" srcId="{D77456A6-BF0B-48E1-9653-78ADA157FD4B}" destId="{8C4B1358-4AD3-4FED-B907-8C054166C0F5}" srcOrd="7" destOrd="0" presId="urn:microsoft.com/office/officeart/2005/8/layout/vList3"/>
    <dgm:cxn modelId="{4A940183-646A-418B-AF3F-CBA916A6D3B5}" type="presParOf" srcId="{D77456A6-BF0B-48E1-9653-78ADA157FD4B}" destId="{220EFF6D-4BB5-4DA2-A417-1240B6E9D1D1}" srcOrd="8" destOrd="0" presId="urn:microsoft.com/office/officeart/2005/8/layout/vList3"/>
    <dgm:cxn modelId="{05F73497-03DA-4D1F-BB57-1D03AA321E30}" type="presParOf" srcId="{220EFF6D-4BB5-4DA2-A417-1240B6E9D1D1}" destId="{6AED237E-AC80-48CC-BE9C-2BE079FD6EB4}" srcOrd="0" destOrd="0" presId="urn:microsoft.com/office/officeart/2005/8/layout/vList3"/>
    <dgm:cxn modelId="{200E336A-0E69-4C74-9ADA-61BC257B3179}" type="presParOf" srcId="{220EFF6D-4BB5-4DA2-A417-1240B6E9D1D1}" destId="{CE799CA7-8268-4819-AE0E-55A54DFA43DB}" srcOrd="1" destOrd="0" presId="urn:microsoft.com/office/officeart/2005/8/layout/vList3"/>
    <dgm:cxn modelId="{19193E29-536F-4D36-8328-60B82506CC10}" type="presParOf" srcId="{D77456A6-BF0B-48E1-9653-78ADA157FD4B}" destId="{2BD4AA9E-6C76-4F88-A825-D0ADAD9E4016}" srcOrd="9" destOrd="0" presId="urn:microsoft.com/office/officeart/2005/8/layout/vList3"/>
    <dgm:cxn modelId="{8E812882-C700-4B00-BEC2-318590991B74}" type="presParOf" srcId="{D77456A6-BF0B-48E1-9653-78ADA157FD4B}" destId="{DF2FEC39-E7F5-4CEE-A4D5-B41B65937494}" srcOrd="10" destOrd="0" presId="urn:microsoft.com/office/officeart/2005/8/layout/vList3"/>
    <dgm:cxn modelId="{140AE58B-32F1-4FC5-B25A-3FCD87863E47}" type="presParOf" srcId="{DF2FEC39-E7F5-4CEE-A4D5-B41B65937494}" destId="{D46B2E18-53A6-47CC-BB60-1534F76910C7}" srcOrd="0" destOrd="0" presId="urn:microsoft.com/office/officeart/2005/8/layout/vList3"/>
    <dgm:cxn modelId="{5736CEE5-18D6-43E3-88C5-854E89E07AAB}" type="presParOf" srcId="{DF2FEC39-E7F5-4CEE-A4D5-B41B65937494}" destId="{BB3E742D-0570-40E6-95CC-41D9566D118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4D507-4B91-4493-8DDA-C29C25806E5F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8F4D287F-B396-49CD-988E-8926B969FB13}">
      <dgm:prSet phldrT="[Texte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baseline="0" dirty="0" smtClean="0"/>
            <a:t>  </a:t>
          </a:r>
          <a:r>
            <a:rPr lang="fr-FR" sz="1500" b="1" dirty="0" smtClean="0"/>
            <a:t>Catherine</a:t>
          </a:r>
          <a:r>
            <a:rPr lang="fr-FR" sz="1500" b="1" baseline="0" dirty="0" smtClean="0"/>
            <a:t> </a:t>
          </a:r>
          <a:r>
            <a:rPr lang="fr-FR" sz="1500" b="1" baseline="0" dirty="0" err="1" smtClean="0"/>
            <a:t>Lequeux</a:t>
          </a:r>
          <a:r>
            <a:rPr lang="fr-FR" sz="1500" b="1" baseline="0" dirty="0" smtClean="0"/>
            <a:t> : art </a:t>
          </a:r>
          <a:r>
            <a:rPr lang="fr-FR" sz="1500" b="1" baseline="0" dirty="0" err="1" smtClean="0"/>
            <a:t>expro</a:t>
          </a:r>
          <a:r>
            <a:rPr lang="fr-FR" sz="1500" b="1" baseline="0" dirty="0" smtClean="0"/>
            <a:t>, ambassadeurs EAC  </a:t>
          </a:r>
          <a:endParaRPr lang="fr-FR" sz="1500" dirty="0"/>
        </a:p>
      </dgm:t>
    </dgm:pt>
    <dgm:pt modelId="{A3014753-8A67-406D-9B61-91CF13C06E53}" type="sibTrans" cxnId="{295CC346-047D-4956-893F-2A4303678039}">
      <dgm:prSet/>
      <dgm:spPr/>
      <dgm:t>
        <a:bodyPr/>
        <a:lstStyle/>
        <a:p>
          <a:endParaRPr lang="fr-FR"/>
        </a:p>
      </dgm:t>
    </dgm:pt>
    <dgm:pt modelId="{F28E848B-D1B3-469E-A81F-566118D1F33E}" type="parTrans" cxnId="{295CC346-047D-4956-893F-2A4303678039}">
      <dgm:prSet/>
      <dgm:spPr/>
      <dgm:t>
        <a:bodyPr/>
        <a:lstStyle/>
        <a:p>
          <a:endParaRPr lang="fr-FR"/>
        </a:p>
      </dgm:t>
    </dgm:pt>
    <dgm:pt modelId="{D8204BB1-2A91-4750-B5B3-105D5150836F}">
      <dgm:prSet phldrT="[Texte]" custT="1"/>
      <dgm:spPr/>
      <dgm:t>
        <a:bodyPr/>
        <a:lstStyle/>
        <a:p>
          <a:r>
            <a:rPr lang="fr-FR" sz="1500" b="1" dirty="0" smtClean="0"/>
            <a:t>Marielle Vannier </a:t>
          </a:r>
          <a:r>
            <a:rPr lang="fr-FR" sz="1400" dirty="0" smtClean="0"/>
            <a:t>: théâtre</a:t>
          </a:r>
          <a:endParaRPr lang="fr-FR" sz="1400" dirty="0"/>
        </a:p>
      </dgm:t>
    </dgm:pt>
    <dgm:pt modelId="{C17F2711-C323-4B35-8C8B-8F37585EFB7E}" type="sibTrans" cxnId="{F04E42B5-FD31-4727-BA20-E788D317FDAC}">
      <dgm:prSet/>
      <dgm:spPr/>
      <dgm:t>
        <a:bodyPr/>
        <a:lstStyle/>
        <a:p>
          <a:endParaRPr lang="fr-FR"/>
        </a:p>
      </dgm:t>
    </dgm:pt>
    <dgm:pt modelId="{D8D5095C-EF9E-48A7-A032-E58B29E32A23}" type="parTrans" cxnId="{F04E42B5-FD31-4727-BA20-E788D317FDAC}">
      <dgm:prSet/>
      <dgm:spPr/>
      <dgm:t>
        <a:bodyPr/>
        <a:lstStyle/>
        <a:p>
          <a:endParaRPr lang="fr-FR"/>
        </a:p>
      </dgm:t>
    </dgm:pt>
    <dgm:pt modelId="{00885B89-BAFF-44CF-A5C8-392D079A46A7}">
      <dgm:prSet phldrT="[Texte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500" b="1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500" b="1" dirty="0" smtClean="0"/>
            <a:t>Lucie </a:t>
          </a:r>
          <a:r>
            <a:rPr lang="fr-FR" sz="1500" b="1" dirty="0" err="1" smtClean="0"/>
            <a:t>Sertillange</a:t>
          </a:r>
          <a:r>
            <a:rPr lang="fr-FR" sz="1500" b="1" dirty="0" smtClean="0"/>
            <a:t> </a:t>
          </a:r>
          <a:r>
            <a:rPr lang="fr-FR" sz="1200" b="1" dirty="0" smtClean="0"/>
            <a:t>: </a:t>
          </a:r>
          <a:r>
            <a:rPr lang="fr-FR" sz="1200" dirty="0" smtClean="0"/>
            <a:t>formations des entrants et liens sport et EAC</a:t>
          </a:r>
        </a:p>
        <a:p>
          <a:endParaRPr lang="fr-FR" sz="1200" dirty="0"/>
        </a:p>
      </dgm:t>
    </dgm:pt>
    <dgm:pt modelId="{50DEF570-F6A0-49D5-A3CB-7A5530BB622E}" type="sibTrans" cxnId="{81763DFD-BB37-4F21-B2EC-AA12F74C244B}">
      <dgm:prSet/>
      <dgm:spPr/>
      <dgm:t>
        <a:bodyPr/>
        <a:lstStyle/>
        <a:p>
          <a:endParaRPr lang="fr-FR"/>
        </a:p>
      </dgm:t>
    </dgm:pt>
    <dgm:pt modelId="{13A0AD72-FE67-4B27-86E8-7A7B312CEE2D}" type="parTrans" cxnId="{81763DFD-BB37-4F21-B2EC-AA12F74C244B}">
      <dgm:prSet/>
      <dgm:spPr/>
      <dgm:t>
        <a:bodyPr/>
        <a:lstStyle/>
        <a:p>
          <a:endParaRPr lang="fr-FR"/>
        </a:p>
      </dgm:t>
    </dgm:pt>
    <dgm:pt modelId="{356AA810-F18F-4BBC-9A4F-5BE0CAA7B010}">
      <dgm:prSet phldrT="[Texte]" custT="1"/>
      <dgm:spPr/>
      <dgm:t>
        <a:bodyPr/>
        <a:lstStyle/>
        <a:p>
          <a:pPr marL="0" marR="0" lvl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fr-FR" sz="800" dirty="0" smtClean="0"/>
        </a:p>
        <a:p>
          <a:pPr marL="0" marR="0" lvl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500" b="1" dirty="0" smtClean="0"/>
            <a:t>Alexandra Moreira </a:t>
          </a:r>
          <a:r>
            <a:rPr lang="fr-FR" sz="1400" b="1" dirty="0" smtClean="0"/>
            <a:t>: </a:t>
          </a:r>
          <a:r>
            <a:rPr lang="fr-FR" sz="1400" dirty="0" smtClean="0"/>
            <a:t>suivi et animation du réseau des professeur.es relais 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dirty="0"/>
        </a:p>
      </dgm:t>
    </dgm:pt>
    <dgm:pt modelId="{0AB08077-8015-42AF-A6BC-CE39C0F4C843}" type="sibTrans" cxnId="{8B433151-127A-4EB5-A0EB-04A47E4A364F}">
      <dgm:prSet/>
      <dgm:spPr/>
      <dgm:t>
        <a:bodyPr/>
        <a:lstStyle/>
        <a:p>
          <a:endParaRPr lang="fr-FR"/>
        </a:p>
      </dgm:t>
    </dgm:pt>
    <dgm:pt modelId="{034A8E2B-DC0C-4655-8641-CC5A762ABDB5}" type="parTrans" cxnId="{8B433151-127A-4EB5-A0EB-04A47E4A364F}">
      <dgm:prSet/>
      <dgm:spPr/>
      <dgm:t>
        <a:bodyPr/>
        <a:lstStyle/>
        <a:p>
          <a:endParaRPr lang="fr-FR"/>
        </a:p>
      </dgm:t>
    </dgm:pt>
    <dgm:pt modelId="{F792E684-DF9D-402C-A07C-F6DEA825D24F}">
      <dgm:prSet phldrT="[Texte]" custT="1"/>
      <dgm:spPr/>
      <dgm:t>
        <a:bodyPr/>
        <a:lstStyle/>
        <a:p>
          <a:r>
            <a:rPr lang="fr-FR" sz="1500" b="1" dirty="0" smtClean="0"/>
            <a:t>Anne Moreau </a:t>
          </a:r>
          <a:r>
            <a:rPr lang="fr-FR" sz="1300" dirty="0" smtClean="0"/>
            <a:t>: archives, patrimoine, architecture, mémoire, histoire, droits humains et arts du goût </a:t>
          </a:r>
          <a:endParaRPr lang="fr-FR" sz="1300" dirty="0"/>
        </a:p>
      </dgm:t>
    </dgm:pt>
    <dgm:pt modelId="{27115A20-DD9C-4E32-9B2F-97BD3E261800}" type="sibTrans" cxnId="{928DC11E-34F2-4EB7-853B-B724C0B92B38}">
      <dgm:prSet/>
      <dgm:spPr/>
      <dgm:t>
        <a:bodyPr/>
        <a:lstStyle/>
        <a:p>
          <a:endParaRPr lang="fr-FR"/>
        </a:p>
      </dgm:t>
    </dgm:pt>
    <dgm:pt modelId="{022974A5-F351-4347-BD40-C22070F5D7FD}" type="parTrans" cxnId="{928DC11E-34F2-4EB7-853B-B724C0B92B38}">
      <dgm:prSet/>
      <dgm:spPr/>
      <dgm:t>
        <a:bodyPr/>
        <a:lstStyle/>
        <a:p>
          <a:endParaRPr lang="fr-FR"/>
        </a:p>
      </dgm:t>
    </dgm:pt>
    <dgm:pt modelId="{2121EBF2-C256-4BE4-A9D2-A62ED4781980}">
      <dgm:prSet phldrT="[Texte]" custT="1"/>
      <dgm:spPr/>
      <dgm:t>
        <a:bodyPr/>
        <a:lstStyle/>
        <a:p>
          <a:r>
            <a:rPr lang="fr-FR" sz="1500" b="1" dirty="0" smtClean="0"/>
            <a:t>Daniel Marino </a:t>
          </a:r>
          <a:r>
            <a:rPr lang="fr-FR" sz="1400" dirty="0" smtClean="0"/>
            <a:t>: communication et réseaux sociaux </a:t>
          </a:r>
          <a:endParaRPr lang="fr-FR" sz="1400" dirty="0"/>
        </a:p>
      </dgm:t>
    </dgm:pt>
    <dgm:pt modelId="{6F758961-2534-4A82-9DD2-C7763FECBF94}" type="parTrans" cxnId="{BDC52BE0-F397-4FA9-8CE4-523EAC8D218F}">
      <dgm:prSet/>
      <dgm:spPr/>
      <dgm:t>
        <a:bodyPr/>
        <a:lstStyle/>
        <a:p>
          <a:endParaRPr lang="fr-FR"/>
        </a:p>
      </dgm:t>
    </dgm:pt>
    <dgm:pt modelId="{573861C0-27D3-4BFC-8B95-0FD0C395FBA7}" type="sibTrans" cxnId="{BDC52BE0-F397-4FA9-8CE4-523EAC8D218F}">
      <dgm:prSet/>
      <dgm:spPr/>
      <dgm:t>
        <a:bodyPr/>
        <a:lstStyle/>
        <a:p>
          <a:endParaRPr lang="fr-FR"/>
        </a:p>
      </dgm:t>
    </dgm:pt>
    <dgm:pt modelId="{D77456A6-BF0B-48E1-9653-78ADA157FD4B}" type="pres">
      <dgm:prSet presAssocID="{A224D507-4B91-4493-8DDA-C29C25806E5F}" presName="linearFlow" presStyleCnt="0">
        <dgm:presLayoutVars>
          <dgm:dir/>
          <dgm:resizeHandles val="exact"/>
        </dgm:presLayoutVars>
      </dgm:prSet>
      <dgm:spPr/>
    </dgm:pt>
    <dgm:pt modelId="{E6EA7F52-2449-43E7-B152-FEFB00089A1D}" type="pres">
      <dgm:prSet presAssocID="{8F4D287F-B396-49CD-988E-8926B969FB13}" presName="composite" presStyleCnt="0"/>
      <dgm:spPr/>
    </dgm:pt>
    <dgm:pt modelId="{3304D708-0C17-4DC0-B6EE-96571DDF2454}" type="pres">
      <dgm:prSet presAssocID="{8F4D287F-B396-49CD-988E-8926B969FB13}" presName="imgShp" presStyleLbl="fgImgPlace1" presStyleIdx="0" presStyleCnt="6"/>
      <dgm:spPr/>
    </dgm:pt>
    <dgm:pt modelId="{1BC7433D-DAB8-493D-A040-BEDE753F4B2A}" type="pres">
      <dgm:prSet presAssocID="{8F4D287F-B396-49CD-988E-8926B969FB13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0CC201-F401-44FA-AE4E-5F61D98957F5}" type="pres">
      <dgm:prSet presAssocID="{A3014753-8A67-406D-9B61-91CF13C06E53}" presName="spacing" presStyleCnt="0"/>
      <dgm:spPr/>
    </dgm:pt>
    <dgm:pt modelId="{FFB76681-5F7F-4FBA-BCDD-99B8FB8C9650}" type="pres">
      <dgm:prSet presAssocID="{2121EBF2-C256-4BE4-A9D2-A62ED4781980}" presName="composite" presStyleCnt="0"/>
      <dgm:spPr/>
    </dgm:pt>
    <dgm:pt modelId="{E642839E-EED8-4ED9-8859-53C121BBDDDF}" type="pres">
      <dgm:prSet presAssocID="{2121EBF2-C256-4BE4-A9D2-A62ED4781980}" presName="imgShp" presStyleLbl="fgImgPlace1" presStyleIdx="1" presStyleCnt="6"/>
      <dgm:spPr/>
    </dgm:pt>
    <dgm:pt modelId="{A5789C3E-B9CE-4AD4-A678-41A673F936A7}" type="pres">
      <dgm:prSet presAssocID="{2121EBF2-C256-4BE4-A9D2-A62ED4781980}" presName="txShp" presStyleLbl="node1" presStyleIdx="1" presStyleCnt="6" custLinFactNeighborX="-1234" custLinFactNeighborY="22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99DB1C-A09C-4FEC-823F-0CA6D40B155A}" type="pres">
      <dgm:prSet presAssocID="{573861C0-27D3-4BFC-8B95-0FD0C395FBA7}" presName="spacing" presStyleCnt="0"/>
      <dgm:spPr/>
    </dgm:pt>
    <dgm:pt modelId="{CDA0CD7F-EE3D-4AAC-9236-814E1C04215A}" type="pres">
      <dgm:prSet presAssocID="{F792E684-DF9D-402C-A07C-F6DEA825D24F}" presName="composite" presStyleCnt="0"/>
      <dgm:spPr/>
    </dgm:pt>
    <dgm:pt modelId="{8376B756-29BD-42C5-9CCB-A61272CC4169}" type="pres">
      <dgm:prSet presAssocID="{F792E684-DF9D-402C-A07C-F6DEA825D24F}" presName="imgShp" presStyleLbl="fgImgPlace1" presStyleIdx="2" presStyleCnt="6"/>
      <dgm:spPr/>
    </dgm:pt>
    <dgm:pt modelId="{24380691-AB93-4BA3-AFF4-6BF829747FBD}" type="pres">
      <dgm:prSet presAssocID="{F792E684-DF9D-402C-A07C-F6DEA825D24F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1B64CF-81D0-4946-8E41-CB1E095BB15B}" type="pres">
      <dgm:prSet presAssocID="{27115A20-DD9C-4E32-9B2F-97BD3E261800}" presName="spacing" presStyleCnt="0"/>
      <dgm:spPr/>
    </dgm:pt>
    <dgm:pt modelId="{36C68BCE-EFAD-4069-AC1A-74FD4FD46FF4}" type="pres">
      <dgm:prSet presAssocID="{356AA810-F18F-4BBC-9A4F-5BE0CAA7B010}" presName="composite" presStyleCnt="0"/>
      <dgm:spPr/>
    </dgm:pt>
    <dgm:pt modelId="{863D23E1-39DE-4E39-8533-7DB1AC3951DB}" type="pres">
      <dgm:prSet presAssocID="{356AA810-F18F-4BBC-9A4F-5BE0CAA7B010}" presName="imgShp" presStyleLbl="fgImgPlace1" presStyleIdx="3" presStyleCnt="6"/>
      <dgm:spPr/>
    </dgm:pt>
    <dgm:pt modelId="{D2BF12E3-F175-4B51-8BFF-B35131C415A2}" type="pres">
      <dgm:prSet presAssocID="{356AA810-F18F-4BBC-9A4F-5BE0CAA7B01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4B1358-4AD3-4FED-B907-8C054166C0F5}" type="pres">
      <dgm:prSet presAssocID="{0AB08077-8015-42AF-A6BC-CE39C0F4C843}" presName="spacing" presStyleCnt="0"/>
      <dgm:spPr/>
    </dgm:pt>
    <dgm:pt modelId="{220EFF6D-4BB5-4DA2-A417-1240B6E9D1D1}" type="pres">
      <dgm:prSet presAssocID="{00885B89-BAFF-44CF-A5C8-392D079A46A7}" presName="composite" presStyleCnt="0"/>
      <dgm:spPr/>
    </dgm:pt>
    <dgm:pt modelId="{6AED237E-AC80-48CC-BE9C-2BE079FD6EB4}" type="pres">
      <dgm:prSet presAssocID="{00885B89-BAFF-44CF-A5C8-392D079A46A7}" presName="imgShp" presStyleLbl="fgImgPlace1" presStyleIdx="4" presStyleCnt="6"/>
      <dgm:spPr/>
    </dgm:pt>
    <dgm:pt modelId="{CE799CA7-8268-4819-AE0E-55A54DFA43DB}" type="pres">
      <dgm:prSet presAssocID="{00885B89-BAFF-44CF-A5C8-392D079A46A7}" presName="txShp" presStyleLbl="node1" presStyleIdx="4" presStyleCnt="6" custLinFactNeighborX="5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D4AA9E-6C76-4F88-A825-D0ADAD9E4016}" type="pres">
      <dgm:prSet presAssocID="{50DEF570-F6A0-49D5-A3CB-7A5530BB622E}" presName="spacing" presStyleCnt="0"/>
      <dgm:spPr/>
    </dgm:pt>
    <dgm:pt modelId="{DF2FEC39-E7F5-4CEE-A4D5-B41B65937494}" type="pres">
      <dgm:prSet presAssocID="{D8204BB1-2A91-4750-B5B3-105D5150836F}" presName="composite" presStyleCnt="0"/>
      <dgm:spPr/>
    </dgm:pt>
    <dgm:pt modelId="{D46B2E18-53A6-47CC-BB60-1534F76910C7}" type="pres">
      <dgm:prSet presAssocID="{D8204BB1-2A91-4750-B5B3-105D5150836F}" presName="imgShp" presStyleLbl="fgImgPlace1" presStyleIdx="5" presStyleCnt="6"/>
      <dgm:spPr/>
    </dgm:pt>
    <dgm:pt modelId="{BB3E742D-0570-40E6-95CC-41D9566D1186}" type="pres">
      <dgm:prSet presAssocID="{D8204BB1-2A91-4750-B5B3-105D5150836F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1763DFD-BB37-4F21-B2EC-AA12F74C244B}" srcId="{A224D507-4B91-4493-8DDA-C29C25806E5F}" destId="{00885B89-BAFF-44CF-A5C8-392D079A46A7}" srcOrd="4" destOrd="0" parTransId="{13A0AD72-FE67-4B27-86E8-7A7B312CEE2D}" sibTransId="{50DEF570-F6A0-49D5-A3CB-7A5530BB622E}"/>
    <dgm:cxn modelId="{0BEAB989-D0F5-4E64-8299-A03780C2422D}" type="presOf" srcId="{00885B89-BAFF-44CF-A5C8-392D079A46A7}" destId="{CE799CA7-8268-4819-AE0E-55A54DFA43DB}" srcOrd="0" destOrd="0" presId="urn:microsoft.com/office/officeart/2005/8/layout/vList3"/>
    <dgm:cxn modelId="{68F07144-2390-45AF-A365-89B30F900656}" type="presOf" srcId="{A224D507-4B91-4493-8DDA-C29C25806E5F}" destId="{D77456A6-BF0B-48E1-9653-78ADA157FD4B}" srcOrd="0" destOrd="0" presId="urn:microsoft.com/office/officeart/2005/8/layout/vList3"/>
    <dgm:cxn modelId="{BDC52BE0-F397-4FA9-8CE4-523EAC8D218F}" srcId="{A224D507-4B91-4493-8DDA-C29C25806E5F}" destId="{2121EBF2-C256-4BE4-A9D2-A62ED4781980}" srcOrd="1" destOrd="0" parTransId="{6F758961-2534-4A82-9DD2-C7763FECBF94}" sibTransId="{573861C0-27D3-4BFC-8B95-0FD0C395FBA7}"/>
    <dgm:cxn modelId="{295CC346-047D-4956-893F-2A4303678039}" srcId="{A224D507-4B91-4493-8DDA-C29C25806E5F}" destId="{8F4D287F-B396-49CD-988E-8926B969FB13}" srcOrd="0" destOrd="0" parTransId="{F28E848B-D1B3-469E-A81F-566118D1F33E}" sibTransId="{A3014753-8A67-406D-9B61-91CF13C06E53}"/>
    <dgm:cxn modelId="{20D6D3EA-4D85-453A-A1C2-7BDEED71CCD0}" type="presOf" srcId="{2121EBF2-C256-4BE4-A9D2-A62ED4781980}" destId="{A5789C3E-B9CE-4AD4-A678-41A673F936A7}" srcOrd="0" destOrd="0" presId="urn:microsoft.com/office/officeart/2005/8/layout/vList3"/>
    <dgm:cxn modelId="{928DC11E-34F2-4EB7-853B-B724C0B92B38}" srcId="{A224D507-4B91-4493-8DDA-C29C25806E5F}" destId="{F792E684-DF9D-402C-A07C-F6DEA825D24F}" srcOrd="2" destOrd="0" parTransId="{022974A5-F351-4347-BD40-C22070F5D7FD}" sibTransId="{27115A20-DD9C-4E32-9B2F-97BD3E261800}"/>
    <dgm:cxn modelId="{C797230E-5E8C-40E4-B448-5284DA2616E7}" type="presOf" srcId="{F792E684-DF9D-402C-A07C-F6DEA825D24F}" destId="{24380691-AB93-4BA3-AFF4-6BF829747FBD}" srcOrd="0" destOrd="0" presId="urn:microsoft.com/office/officeart/2005/8/layout/vList3"/>
    <dgm:cxn modelId="{86BA8497-DBEB-4E60-BD94-BAAEFE8030B9}" type="presOf" srcId="{8F4D287F-B396-49CD-988E-8926B969FB13}" destId="{1BC7433D-DAB8-493D-A040-BEDE753F4B2A}" srcOrd="0" destOrd="0" presId="urn:microsoft.com/office/officeart/2005/8/layout/vList3"/>
    <dgm:cxn modelId="{F04E42B5-FD31-4727-BA20-E788D317FDAC}" srcId="{A224D507-4B91-4493-8DDA-C29C25806E5F}" destId="{D8204BB1-2A91-4750-B5B3-105D5150836F}" srcOrd="5" destOrd="0" parTransId="{D8D5095C-EF9E-48A7-A032-E58B29E32A23}" sibTransId="{C17F2711-C323-4B35-8C8B-8F37585EFB7E}"/>
    <dgm:cxn modelId="{2F94A5C2-6CBA-4547-8B20-A96431492062}" type="presOf" srcId="{356AA810-F18F-4BBC-9A4F-5BE0CAA7B010}" destId="{D2BF12E3-F175-4B51-8BFF-B35131C415A2}" srcOrd="0" destOrd="0" presId="urn:microsoft.com/office/officeart/2005/8/layout/vList3"/>
    <dgm:cxn modelId="{C4F1E192-94EB-492D-891A-DAEFCFC52975}" type="presOf" srcId="{D8204BB1-2A91-4750-B5B3-105D5150836F}" destId="{BB3E742D-0570-40E6-95CC-41D9566D1186}" srcOrd="0" destOrd="0" presId="urn:microsoft.com/office/officeart/2005/8/layout/vList3"/>
    <dgm:cxn modelId="{8B433151-127A-4EB5-A0EB-04A47E4A364F}" srcId="{A224D507-4B91-4493-8DDA-C29C25806E5F}" destId="{356AA810-F18F-4BBC-9A4F-5BE0CAA7B010}" srcOrd="3" destOrd="0" parTransId="{034A8E2B-DC0C-4655-8641-CC5A762ABDB5}" sibTransId="{0AB08077-8015-42AF-A6BC-CE39C0F4C843}"/>
    <dgm:cxn modelId="{D2014911-9A96-4A55-B2DA-B1BE2FA7443F}" type="presParOf" srcId="{D77456A6-BF0B-48E1-9653-78ADA157FD4B}" destId="{E6EA7F52-2449-43E7-B152-FEFB00089A1D}" srcOrd="0" destOrd="0" presId="urn:microsoft.com/office/officeart/2005/8/layout/vList3"/>
    <dgm:cxn modelId="{C7F70608-BD0E-42E1-BCC0-657D795A61FA}" type="presParOf" srcId="{E6EA7F52-2449-43E7-B152-FEFB00089A1D}" destId="{3304D708-0C17-4DC0-B6EE-96571DDF2454}" srcOrd="0" destOrd="0" presId="urn:microsoft.com/office/officeart/2005/8/layout/vList3"/>
    <dgm:cxn modelId="{39917159-B90A-4AD5-BD3E-CEB9F5DFB189}" type="presParOf" srcId="{E6EA7F52-2449-43E7-B152-FEFB00089A1D}" destId="{1BC7433D-DAB8-493D-A040-BEDE753F4B2A}" srcOrd="1" destOrd="0" presId="urn:microsoft.com/office/officeart/2005/8/layout/vList3"/>
    <dgm:cxn modelId="{8F71660E-B436-4BE0-B309-8A7FC1D9EB83}" type="presParOf" srcId="{D77456A6-BF0B-48E1-9653-78ADA157FD4B}" destId="{E10CC201-F401-44FA-AE4E-5F61D98957F5}" srcOrd="1" destOrd="0" presId="urn:microsoft.com/office/officeart/2005/8/layout/vList3"/>
    <dgm:cxn modelId="{ABD4CCE2-2C62-4EDD-9D7D-042B8DC6730A}" type="presParOf" srcId="{D77456A6-BF0B-48E1-9653-78ADA157FD4B}" destId="{FFB76681-5F7F-4FBA-BCDD-99B8FB8C9650}" srcOrd="2" destOrd="0" presId="urn:microsoft.com/office/officeart/2005/8/layout/vList3"/>
    <dgm:cxn modelId="{B0C4D8F2-A982-46E6-9A3C-DA2721BCAA81}" type="presParOf" srcId="{FFB76681-5F7F-4FBA-BCDD-99B8FB8C9650}" destId="{E642839E-EED8-4ED9-8859-53C121BBDDDF}" srcOrd="0" destOrd="0" presId="urn:microsoft.com/office/officeart/2005/8/layout/vList3"/>
    <dgm:cxn modelId="{9ADC1B3D-3081-4B6D-AE00-54DB0AC99FC7}" type="presParOf" srcId="{FFB76681-5F7F-4FBA-BCDD-99B8FB8C9650}" destId="{A5789C3E-B9CE-4AD4-A678-41A673F936A7}" srcOrd="1" destOrd="0" presId="urn:microsoft.com/office/officeart/2005/8/layout/vList3"/>
    <dgm:cxn modelId="{C571805F-E295-4F7B-8EAC-7E385BE99786}" type="presParOf" srcId="{D77456A6-BF0B-48E1-9653-78ADA157FD4B}" destId="{8099DB1C-A09C-4FEC-823F-0CA6D40B155A}" srcOrd="3" destOrd="0" presId="urn:microsoft.com/office/officeart/2005/8/layout/vList3"/>
    <dgm:cxn modelId="{3C8395C6-8A2F-43BA-9FF1-2518FC664427}" type="presParOf" srcId="{D77456A6-BF0B-48E1-9653-78ADA157FD4B}" destId="{CDA0CD7F-EE3D-4AAC-9236-814E1C04215A}" srcOrd="4" destOrd="0" presId="urn:microsoft.com/office/officeart/2005/8/layout/vList3"/>
    <dgm:cxn modelId="{F3AB9071-B994-406A-A659-860C4AFE8ACE}" type="presParOf" srcId="{CDA0CD7F-EE3D-4AAC-9236-814E1C04215A}" destId="{8376B756-29BD-42C5-9CCB-A61272CC4169}" srcOrd="0" destOrd="0" presId="urn:microsoft.com/office/officeart/2005/8/layout/vList3"/>
    <dgm:cxn modelId="{B21B8C78-E5B7-4399-9B50-44B742640388}" type="presParOf" srcId="{CDA0CD7F-EE3D-4AAC-9236-814E1C04215A}" destId="{24380691-AB93-4BA3-AFF4-6BF829747FBD}" srcOrd="1" destOrd="0" presId="urn:microsoft.com/office/officeart/2005/8/layout/vList3"/>
    <dgm:cxn modelId="{40352301-8DD7-46E6-9E0D-1B1CDC11B4FA}" type="presParOf" srcId="{D77456A6-BF0B-48E1-9653-78ADA157FD4B}" destId="{051B64CF-81D0-4946-8E41-CB1E095BB15B}" srcOrd="5" destOrd="0" presId="urn:microsoft.com/office/officeart/2005/8/layout/vList3"/>
    <dgm:cxn modelId="{F503B806-0160-409D-B481-120A2D32E54C}" type="presParOf" srcId="{D77456A6-BF0B-48E1-9653-78ADA157FD4B}" destId="{36C68BCE-EFAD-4069-AC1A-74FD4FD46FF4}" srcOrd="6" destOrd="0" presId="urn:microsoft.com/office/officeart/2005/8/layout/vList3"/>
    <dgm:cxn modelId="{2E8EE4C4-E3A6-4DCF-A230-602CA4EFF276}" type="presParOf" srcId="{36C68BCE-EFAD-4069-AC1A-74FD4FD46FF4}" destId="{863D23E1-39DE-4E39-8533-7DB1AC3951DB}" srcOrd="0" destOrd="0" presId="urn:microsoft.com/office/officeart/2005/8/layout/vList3"/>
    <dgm:cxn modelId="{11E8E3AA-F248-4568-BE4B-F26FBAE1223C}" type="presParOf" srcId="{36C68BCE-EFAD-4069-AC1A-74FD4FD46FF4}" destId="{D2BF12E3-F175-4B51-8BFF-B35131C415A2}" srcOrd="1" destOrd="0" presId="urn:microsoft.com/office/officeart/2005/8/layout/vList3"/>
    <dgm:cxn modelId="{77177082-D68A-4EB7-9195-D5D5FF8E9956}" type="presParOf" srcId="{D77456A6-BF0B-48E1-9653-78ADA157FD4B}" destId="{8C4B1358-4AD3-4FED-B907-8C054166C0F5}" srcOrd="7" destOrd="0" presId="urn:microsoft.com/office/officeart/2005/8/layout/vList3"/>
    <dgm:cxn modelId="{4A940183-646A-418B-AF3F-CBA916A6D3B5}" type="presParOf" srcId="{D77456A6-BF0B-48E1-9653-78ADA157FD4B}" destId="{220EFF6D-4BB5-4DA2-A417-1240B6E9D1D1}" srcOrd="8" destOrd="0" presId="urn:microsoft.com/office/officeart/2005/8/layout/vList3"/>
    <dgm:cxn modelId="{05F73497-03DA-4D1F-BB57-1D03AA321E30}" type="presParOf" srcId="{220EFF6D-4BB5-4DA2-A417-1240B6E9D1D1}" destId="{6AED237E-AC80-48CC-BE9C-2BE079FD6EB4}" srcOrd="0" destOrd="0" presId="urn:microsoft.com/office/officeart/2005/8/layout/vList3"/>
    <dgm:cxn modelId="{200E336A-0E69-4C74-9ADA-61BC257B3179}" type="presParOf" srcId="{220EFF6D-4BB5-4DA2-A417-1240B6E9D1D1}" destId="{CE799CA7-8268-4819-AE0E-55A54DFA43DB}" srcOrd="1" destOrd="0" presId="urn:microsoft.com/office/officeart/2005/8/layout/vList3"/>
    <dgm:cxn modelId="{19193E29-536F-4D36-8328-60B82506CC10}" type="presParOf" srcId="{D77456A6-BF0B-48E1-9653-78ADA157FD4B}" destId="{2BD4AA9E-6C76-4F88-A825-D0ADAD9E4016}" srcOrd="9" destOrd="0" presId="urn:microsoft.com/office/officeart/2005/8/layout/vList3"/>
    <dgm:cxn modelId="{8E812882-C700-4B00-BEC2-318590991B74}" type="presParOf" srcId="{D77456A6-BF0B-48E1-9653-78ADA157FD4B}" destId="{DF2FEC39-E7F5-4CEE-A4D5-B41B65937494}" srcOrd="10" destOrd="0" presId="urn:microsoft.com/office/officeart/2005/8/layout/vList3"/>
    <dgm:cxn modelId="{140AE58B-32F1-4FC5-B25A-3FCD87863E47}" type="presParOf" srcId="{DF2FEC39-E7F5-4CEE-A4D5-B41B65937494}" destId="{D46B2E18-53A6-47CC-BB60-1534F76910C7}" srcOrd="0" destOrd="0" presId="urn:microsoft.com/office/officeart/2005/8/layout/vList3"/>
    <dgm:cxn modelId="{5736CEE5-18D6-43E3-88C5-854E89E07AAB}" type="presParOf" srcId="{DF2FEC39-E7F5-4CEE-A4D5-B41B65937494}" destId="{BB3E742D-0570-40E6-95CC-41D9566D118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5A8678-6AAC-43E5-A42A-38E2EE897109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D1AC0E5-E255-4B7C-9C86-F37CEDC0C4F9}">
      <dgm:prSet phldrT="[Texte]"/>
      <dgm:spPr/>
      <dgm:t>
        <a:bodyPr/>
        <a:lstStyle/>
        <a:p>
          <a:r>
            <a:rPr lang="fr-FR" dirty="0" smtClean="0"/>
            <a:t>cinéma</a:t>
          </a:r>
          <a:endParaRPr lang="fr-FR" dirty="0"/>
        </a:p>
      </dgm:t>
    </dgm:pt>
    <dgm:pt modelId="{73AF298C-F124-4FBD-9405-E8DDBE818D33}" type="parTrans" cxnId="{00AD40A9-B336-4E49-AA6E-B7D86A19C59E}">
      <dgm:prSet/>
      <dgm:spPr/>
      <dgm:t>
        <a:bodyPr/>
        <a:lstStyle/>
        <a:p>
          <a:endParaRPr lang="fr-FR"/>
        </a:p>
      </dgm:t>
    </dgm:pt>
    <dgm:pt modelId="{44BAD83E-A0A2-4634-9185-D6370500EB1F}" type="sibTrans" cxnId="{00AD40A9-B336-4E49-AA6E-B7D86A19C59E}">
      <dgm:prSet/>
      <dgm:spPr/>
      <dgm:t>
        <a:bodyPr/>
        <a:lstStyle/>
        <a:p>
          <a:endParaRPr lang="fr-FR"/>
        </a:p>
      </dgm:t>
    </dgm:pt>
    <dgm:pt modelId="{29DE5B8B-B529-478A-8BA9-D3FB6A7715CB}">
      <dgm:prSet phldrT="[Texte]"/>
      <dgm:spPr/>
      <dgm:t>
        <a:bodyPr/>
        <a:lstStyle/>
        <a:p>
          <a:r>
            <a:rPr lang="fr-FR" dirty="0" smtClean="0"/>
            <a:t>Véronique Marquis</a:t>
          </a:r>
          <a:endParaRPr lang="fr-FR" dirty="0"/>
        </a:p>
      </dgm:t>
    </dgm:pt>
    <dgm:pt modelId="{99BD4E5B-E0E0-4EC4-A433-00DA78F6EEE6}" type="parTrans" cxnId="{537CD913-C2F4-4F57-AEF8-15C94C0F9A72}">
      <dgm:prSet/>
      <dgm:spPr/>
      <dgm:t>
        <a:bodyPr/>
        <a:lstStyle/>
        <a:p>
          <a:endParaRPr lang="fr-FR"/>
        </a:p>
      </dgm:t>
    </dgm:pt>
    <dgm:pt modelId="{09239FB0-EC5F-48A9-AA27-00A7C21DF2E1}" type="sibTrans" cxnId="{537CD913-C2F4-4F57-AEF8-15C94C0F9A72}">
      <dgm:prSet/>
      <dgm:spPr/>
      <dgm:t>
        <a:bodyPr/>
        <a:lstStyle/>
        <a:p>
          <a:endParaRPr lang="fr-FR"/>
        </a:p>
      </dgm:t>
    </dgm:pt>
    <dgm:pt modelId="{A9679F93-6E30-4417-A092-D45453E7E9DE}">
      <dgm:prSet phldrT="[Texte]"/>
      <dgm:spPr/>
      <dgm:t>
        <a:bodyPr/>
        <a:lstStyle/>
        <a:p>
          <a:r>
            <a:rPr lang="fr-FR" dirty="0" smtClean="0"/>
            <a:t>CSTI</a:t>
          </a:r>
          <a:endParaRPr lang="fr-FR" dirty="0"/>
        </a:p>
      </dgm:t>
    </dgm:pt>
    <dgm:pt modelId="{E3E00CCB-A0A6-407F-81B9-17131B37334A}" type="parTrans" cxnId="{DB99C3C2-91C7-4506-98EC-04DB040A40B4}">
      <dgm:prSet/>
      <dgm:spPr/>
      <dgm:t>
        <a:bodyPr/>
        <a:lstStyle/>
        <a:p>
          <a:endParaRPr lang="fr-FR"/>
        </a:p>
      </dgm:t>
    </dgm:pt>
    <dgm:pt modelId="{C15AEA4B-691A-4618-9BC1-AB5610FF38EB}" type="sibTrans" cxnId="{DB99C3C2-91C7-4506-98EC-04DB040A40B4}">
      <dgm:prSet/>
      <dgm:spPr/>
      <dgm:t>
        <a:bodyPr/>
        <a:lstStyle/>
        <a:p>
          <a:endParaRPr lang="fr-FR"/>
        </a:p>
      </dgm:t>
    </dgm:pt>
    <dgm:pt modelId="{75978F4A-B703-4353-960B-FF962561F3EC}">
      <dgm:prSet phldrT="[Texte]"/>
      <dgm:spPr/>
      <dgm:t>
        <a:bodyPr/>
        <a:lstStyle/>
        <a:p>
          <a:r>
            <a:rPr lang="fr-FR" dirty="0" smtClean="0"/>
            <a:t>Natacha </a:t>
          </a:r>
          <a:r>
            <a:rPr lang="fr-FR" dirty="0" err="1" smtClean="0"/>
            <a:t>Ouvrie</a:t>
          </a:r>
          <a:endParaRPr lang="fr-FR" dirty="0"/>
        </a:p>
      </dgm:t>
    </dgm:pt>
    <dgm:pt modelId="{B826F977-6428-4880-A068-F2560D686C2A}" type="parTrans" cxnId="{CC5D0E2D-87A0-4C2C-AC20-F9C4BD2462F2}">
      <dgm:prSet/>
      <dgm:spPr/>
      <dgm:t>
        <a:bodyPr/>
        <a:lstStyle/>
        <a:p>
          <a:endParaRPr lang="fr-FR"/>
        </a:p>
      </dgm:t>
    </dgm:pt>
    <dgm:pt modelId="{3D115BB1-6D9F-4A25-8A20-9F5706C83BD9}" type="sibTrans" cxnId="{CC5D0E2D-87A0-4C2C-AC20-F9C4BD2462F2}">
      <dgm:prSet/>
      <dgm:spPr/>
      <dgm:t>
        <a:bodyPr/>
        <a:lstStyle/>
        <a:p>
          <a:endParaRPr lang="fr-FR"/>
        </a:p>
      </dgm:t>
    </dgm:pt>
    <dgm:pt modelId="{BFFFEE9C-8324-46FF-AB69-E32F025E296D}">
      <dgm:prSet phldrT="[Texte]"/>
      <dgm:spPr/>
      <dgm:t>
        <a:bodyPr/>
        <a:lstStyle/>
        <a:p>
          <a:r>
            <a:rPr lang="fr-FR" dirty="0" smtClean="0"/>
            <a:t>Alexandra Moreira</a:t>
          </a:r>
          <a:endParaRPr lang="fr-FR" dirty="0"/>
        </a:p>
      </dgm:t>
    </dgm:pt>
    <dgm:pt modelId="{5C68EE0C-1725-4E7F-AB7A-E6D41F5337F8}" type="parTrans" cxnId="{02103447-F0CF-4C5D-9D49-CB43AF713CD2}">
      <dgm:prSet/>
      <dgm:spPr/>
      <dgm:t>
        <a:bodyPr/>
        <a:lstStyle/>
        <a:p>
          <a:endParaRPr lang="fr-FR"/>
        </a:p>
      </dgm:t>
    </dgm:pt>
    <dgm:pt modelId="{707875BE-5717-446A-9FC5-71934CDF1E59}" type="sibTrans" cxnId="{02103447-F0CF-4C5D-9D49-CB43AF713CD2}">
      <dgm:prSet/>
      <dgm:spPr/>
      <dgm:t>
        <a:bodyPr/>
        <a:lstStyle/>
        <a:p>
          <a:endParaRPr lang="fr-FR"/>
        </a:p>
      </dgm:t>
    </dgm:pt>
    <dgm:pt modelId="{F1791C2D-C118-4D87-BF41-6C2C701CC33C}">
      <dgm:prSet phldrT="[Texte]"/>
      <dgm:spPr/>
      <dgm:t>
        <a:bodyPr/>
        <a:lstStyle/>
        <a:p>
          <a:r>
            <a:rPr lang="fr-FR" dirty="0" smtClean="0"/>
            <a:t>théâtre</a:t>
          </a:r>
          <a:endParaRPr lang="fr-FR" dirty="0"/>
        </a:p>
      </dgm:t>
    </dgm:pt>
    <dgm:pt modelId="{52E0CB58-790C-468C-8D9B-50963B5481E3}" type="parTrans" cxnId="{172937C7-69BD-407C-8D24-49C02AF0495E}">
      <dgm:prSet/>
      <dgm:spPr/>
      <dgm:t>
        <a:bodyPr/>
        <a:lstStyle/>
        <a:p>
          <a:endParaRPr lang="fr-FR"/>
        </a:p>
      </dgm:t>
    </dgm:pt>
    <dgm:pt modelId="{D720E0CF-F38A-49AF-9D1F-A3028D39BF75}" type="sibTrans" cxnId="{172937C7-69BD-407C-8D24-49C02AF0495E}">
      <dgm:prSet/>
      <dgm:spPr/>
      <dgm:t>
        <a:bodyPr/>
        <a:lstStyle/>
        <a:p>
          <a:endParaRPr lang="fr-FR"/>
        </a:p>
      </dgm:t>
    </dgm:pt>
    <dgm:pt modelId="{7B718948-BE95-48E5-8021-0CA63D23C3CC}">
      <dgm:prSet phldrT="[Texte]"/>
      <dgm:spPr/>
      <dgm:t>
        <a:bodyPr/>
        <a:lstStyle/>
        <a:p>
          <a:r>
            <a:rPr lang="fr-FR" dirty="0" smtClean="0"/>
            <a:t>Anaïs</a:t>
          </a:r>
          <a:r>
            <a:rPr lang="fr-FR" baseline="0" dirty="0" smtClean="0"/>
            <a:t> Joly</a:t>
          </a:r>
          <a:endParaRPr lang="fr-FR" dirty="0"/>
        </a:p>
      </dgm:t>
    </dgm:pt>
    <dgm:pt modelId="{CB7DDCC8-C2D7-43CC-90DA-595A50D120CA}" type="parTrans" cxnId="{22FFFA36-ECF5-4D48-9F10-92336E5B220C}">
      <dgm:prSet/>
      <dgm:spPr/>
      <dgm:t>
        <a:bodyPr/>
        <a:lstStyle/>
        <a:p>
          <a:endParaRPr lang="fr-FR"/>
        </a:p>
      </dgm:t>
    </dgm:pt>
    <dgm:pt modelId="{E4FEDB43-0E0F-4B49-86E5-43DF26AF7FC2}" type="sibTrans" cxnId="{22FFFA36-ECF5-4D48-9F10-92336E5B220C}">
      <dgm:prSet/>
      <dgm:spPr/>
      <dgm:t>
        <a:bodyPr/>
        <a:lstStyle/>
        <a:p>
          <a:endParaRPr lang="fr-FR"/>
        </a:p>
      </dgm:t>
    </dgm:pt>
    <dgm:pt modelId="{9BC13506-C35B-4A40-BE8E-E67DE61943A5}">
      <dgm:prSet phldrT="[Texte]"/>
      <dgm:spPr/>
      <dgm:t>
        <a:bodyPr/>
        <a:lstStyle/>
        <a:p>
          <a:r>
            <a:rPr lang="fr-FR" dirty="0" smtClean="0"/>
            <a:t>Prune Mestre</a:t>
          </a:r>
          <a:endParaRPr lang="fr-FR" dirty="0"/>
        </a:p>
      </dgm:t>
    </dgm:pt>
    <dgm:pt modelId="{C74B9C6D-B5F9-427C-8FC8-0D9C87D012CC}" type="parTrans" cxnId="{FACFB366-6467-4023-91D0-C674DAE4DCD5}">
      <dgm:prSet/>
      <dgm:spPr/>
      <dgm:t>
        <a:bodyPr/>
        <a:lstStyle/>
        <a:p>
          <a:endParaRPr lang="fr-FR"/>
        </a:p>
      </dgm:t>
    </dgm:pt>
    <dgm:pt modelId="{6DDA354E-0458-46A3-AE02-ED75618858C3}" type="sibTrans" cxnId="{FACFB366-6467-4023-91D0-C674DAE4DCD5}">
      <dgm:prSet/>
      <dgm:spPr/>
      <dgm:t>
        <a:bodyPr/>
        <a:lstStyle/>
        <a:p>
          <a:endParaRPr lang="fr-FR"/>
        </a:p>
      </dgm:t>
    </dgm:pt>
    <dgm:pt modelId="{2BF94061-FCB8-4091-857C-F37EDC850BB5}">
      <dgm:prSet phldrT="[Texte]"/>
      <dgm:spPr/>
      <dgm:t>
        <a:bodyPr/>
        <a:lstStyle/>
        <a:p>
          <a:r>
            <a:rPr lang="fr-FR" dirty="0" smtClean="0"/>
            <a:t>Solène Dumont </a:t>
          </a:r>
          <a:endParaRPr lang="fr-FR" dirty="0"/>
        </a:p>
      </dgm:t>
    </dgm:pt>
    <dgm:pt modelId="{E941E612-3437-41F5-90DE-5AE18E3180BD}" type="parTrans" cxnId="{90F31D51-77E6-49E5-9A8D-5FB5F0F0046F}">
      <dgm:prSet/>
      <dgm:spPr/>
      <dgm:t>
        <a:bodyPr/>
        <a:lstStyle/>
        <a:p>
          <a:endParaRPr lang="fr-FR"/>
        </a:p>
      </dgm:t>
    </dgm:pt>
    <dgm:pt modelId="{4BF3C600-DA38-450B-B0CD-3B53B85B3855}" type="sibTrans" cxnId="{90F31D51-77E6-49E5-9A8D-5FB5F0F0046F}">
      <dgm:prSet/>
      <dgm:spPr/>
      <dgm:t>
        <a:bodyPr/>
        <a:lstStyle/>
        <a:p>
          <a:endParaRPr lang="fr-FR"/>
        </a:p>
      </dgm:t>
    </dgm:pt>
    <dgm:pt modelId="{5E979BC0-94B9-4690-B21C-FADCB47E8EB9}">
      <dgm:prSet phldrT="[Texte]"/>
      <dgm:spPr/>
      <dgm:t>
        <a:bodyPr/>
        <a:lstStyle/>
        <a:p>
          <a:r>
            <a:rPr lang="fr-FR" dirty="0" smtClean="0"/>
            <a:t>Eglantine Merle</a:t>
          </a:r>
          <a:endParaRPr lang="fr-FR" dirty="0"/>
        </a:p>
      </dgm:t>
    </dgm:pt>
    <dgm:pt modelId="{E78AAE2C-93EA-4FEC-B536-0C603FD5B045}" type="parTrans" cxnId="{3CBCA374-E58F-4FD5-AD9C-85E21BDC3933}">
      <dgm:prSet/>
      <dgm:spPr/>
      <dgm:t>
        <a:bodyPr/>
        <a:lstStyle/>
        <a:p>
          <a:endParaRPr lang="fr-FR"/>
        </a:p>
      </dgm:t>
    </dgm:pt>
    <dgm:pt modelId="{23B9CC71-19D3-4C0C-8677-1F99EFA7E358}" type="sibTrans" cxnId="{3CBCA374-E58F-4FD5-AD9C-85E21BDC3933}">
      <dgm:prSet/>
      <dgm:spPr/>
      <dgm:t>
        <a:bodyPr/>
        <a:lstStyle/>
        <a:p>
          <a:endParaRPr lang="fr-FR"/>
        </a:p>
      </dgm:t>
    </dgm:pt>
    <dgm:pt modelId="{66F3AABD-B7F8-4904-94F3-21E7ABC61488}">
      <dgm:prSet phldrT="[Texte]"/>
      <dgm:spPr/>
      <dgm:t>
        <a:bodyPr/>
        <a:lstStyle/>
        <a:p>
          <a:r>
            <a:rPr lang="fr-FR" dirty="0" smtClean="0"/>
            <a:t>Cyril Santana </a:t>
          </a:r>
          <a:endParaRPr lang="fr-FR" dirty="0"/>
        </a:p>
      </dgm:t>
    </dgm:pt>
    <dgm:pt modelId="{430B2B12-3705-4A21-B789-91CCED0FFB75}" type="parTrans" cxnId="{9C601B9F-8D99-4B1B-94B4-3B97F7608D7B}">
      <dgm:prSet/>
      <dgm:spPr/>
      <dgm:t>
        <a:bodyPr/>
        <a:lstStyle/>
        <a:p>
          <a:endParaRPr lang="fr-FR"/>
        </a:p>
      </dgm:t>
    </dgm:pt>
    <dgm:pt modelId="{9075901C-D199-4BEA-B1B8-5C2670030384}" type="sibTrans" cxnId="{9C601B9F-8D99-4B1B-94B4-3B97F7608D7B}">
      <dgm:prSet/>
      <dgm:spPr/>
      <dgm:t>
        <a:bodyPr/>
        <a:lstStyle/>
        <a:p>
          <a:endParaRPr lang="fr-FR"/>
        </a:p>
      </dgm:t>
    </dgm:pt>
    <dgm:pt modelId="{7705C8D9-46CB-4B28-8144-86480507FEC7}">
      <dgm:prSet phldrT="[Texte]"/>
      <dgm:spPr/>
      <dgm:t>
        <a:bodyPr/>
        <a:lstStyle/>
        <a:p>
          <a:r>
            <a:rPr lang="fr-FR" dirty="0" smtClean="0"/>
            <a:t>Olivier </a:t>
          </a:r>
          <a:r>
            <a:rPr lang="fr-FR" dirty="0" err="1" smtClean="0"/>
            <a:t>Chaïbi</a:t>
          </a:r>
          <a:endParaRPr lang="fr-FR" dirty="0"/>
        </a:p>
      </dgm:t>
    </dgm:pt>
    <dgm:pt modelId="{53B6664E-5533-4B89-9111-5F424C0B1A39}" type="parTrans" cxnId="{D1021255-8DB5-496D-9E4C-46BCF01CF918}">
      <dgm:prSet/>
      <dgm:spPr/>
      <dgm:t>
        <a:bodyPr/>
        <a:lstStyle/>
        <a:p>
          <a:endParaRPr lang="fr-FR"/>
        </a:p>
      </dgm:t>
    </dgm:pt>
    <dgm:pt modelId="{F7FC9F69-999A-4E0A-923A-816C56F31327}" type="sibTrans" cxnId="{D1021255-8DB5-496D-9E4C-46BCF01CF918}">
      <dgm:prSet/>
      <dgm:spPr/>
      <dgm:t>
        <a:bodyPr/>
        <a:lstStyle/>
        <a:p>
          <a:endParaRPr lang="fr-FR"/>
        </a:p>
      </dgm:t>
    </dgm:pt>
    <dgm:pt modelId="{8AF9FAE8-A5F0-45B2-BAC8-2D734A4126F2}">
      <dgm:prSet phldrT="[Texte]"/>
      <dgm:spPr/>
      <dgm:t>
        <a:bodyPr/>
        <a:lstStyle/>
        <a:p>
          <a:r>
            <a:rPr lang="fr-FR" dirty="0" smtClean="0"/>
            <a:t>Isabelle </a:t>
          </a:r>
          <a:r>
            <a:rPr lang="fr-FR" dirty="0" err="1" smtClean="0"/>
            <a:t>Woydyllo</a:t>
          </a:r>
          <a:endParaRPr lang="fr-FR" dirty="0"/>
        </a:p>
      </dgm:t>
    </dgm:pt>
    <dgm:pt modelId="{F5681846-A02D-44AC-8A7D-54A454C3F96F}" type="parTrans" cxnId="{7C588C4B-6350-48FE-8057-0D62AE242CC3}">
      <dgm:prSet/>
      <dgm:spPr/>
      <dgm:t>
        <a:bodyPr/>
        <a:lstStyle/>
        <a:p>
          <a:endParaRPr lang="fr-FR"/>
        </a:p>
      </dgm:t>
    </dgm:pt>
    <dgm:pt modelId="{878B864B-2EEE-4559-9D64-33E8A103A23F}" type="sibTrans" cxnId="{7C588C4B-6350-48FE-8057-0D62AE242CC3}">
      <dgm:prSet/>
      <dgm:spPr/>
      <dgm:t>
        <a:bodyPr/>
        <a:lstStyle/>
        <a:p>
          <a:endParaRPr lang="fr-FR"/>
        </a:p>
      </dgm:t>
    </dgm:pt>
    <dgm:pt modelId="{405FE992-11DE-4462-8A33-21B52CB2D88E}">
      <dgm:prSet phldrT="[Texte]"/>
      <dgm:spPr/>
      <dgm:t>
        <a:bodyPr/>
        <a:lstStyle/>
        <a:p>
          <a:r>
            <a:rPr lang="fr-FR" dirty="0" smtClean="0"/>
            <a:t>Charlotte </a:t>
          </a:r>
          <a:r>
            <a:rPr lang="fr-FR" dirty="0" err="1" smtClean="0"/>
            <a:t>Mongkhonsinh</a:t>
          </a:r>
          <a:endParaRPr lang="fr-FR" dirty="0"/>
        </a:p>
      </dgm:t>
    </dgm:pt>
    <dgm:pt modelId="{FB670562-F9F6-4912-AFCA-12841FAC125A}" type="parTrans" cxnId="{B36FBF03-8183-47E0-ABE1-71FAAE7A2B39}">
      <dgm:prSet/>
      <dgm:spPr/>
      <dgm:t>
        <a:bodyPr/>
        <a:lstStyle/>
        <a:p>
          <a:endParaRPr lang="fr-FR"/>
        </a:p>
      </dgm:t>
    </dgm:pt>
    <dgm:pt modelId="{F3FF2A17-585D-4276-A5F5-F85BD8347625}" type="sibTrans" cxnId="{B36FBF03-8183-47E0-ABE1-71FAAE7A2B39}">
      <dgm:prSet/>
      <dgm:spPr/>
      <dgm:t>
        <a:bodyPr/>
        <a:lstStyle/>
        <a:p>
          <a:endParaRPr lang="fr-FR"/>
        </a:p>
      </dgm:t>
    </dgm:pt>
    <dgm:pt modelId="{202F7072-751B-4200-AF2E-928B8DD3A9AA}">
      <dgm:prSet phldrT="[Texte]"/>
      <dgm:spPr/>
      <dgm:t>
        <a:bodyPr/>
        <a:lstStyle/>
        <a:p>
          <a:r>
            <a:rPr lang="fr-FR" dirty="0" smtClean="0"/>
            <a:t>Archives et patrimoine</a:t>
          </a:r>
          <a:endParaRPr lang="fr-FR" dirty="0"/>
        </a:p>
      </dgm:t>
    </dgm:pt>
    <dgm:pt modelId="{AD94E013-9244-40E6-BA07-7D50E84EC83B}" type="parTrans" cxnId="{B9B9CBA5-D32C-4A1E-A121-FB64A87A1233}">
      <dgm:prSet/>
      <dgm:spPr/>
      <dgm:t>
        <a:bodyPr/>
        <a:lstStyle/>
        <a:p>
          <a:endParaRPr lang="fr-FR"/>
        </a:p>
      </dgm:t>
    </dgm:pt>
    <dgm:pt modelId="{60EDAE15-C2DF-4FD0-A4D8-F0AEEBAB4EC9}" type="sibTrans" cxnId="{B9B9CBA5-D32C-4A1E-A121-FB64A87A1233}">
      <dgm:prSet/>
      <dgm:spPr/>
      <dgm:t>
        <a:bodyPr/>
        <a:lstStyle/>
        <a:p>
          <a:endParaRPr lang="fr-FR"/>
        </a:p>
      </dgm:t>
    </dgm:pt>
    <dgm:pt modelId="{2AE1D42C-CC3F-41BF-AC59-F6EBDC6BCD0C}">
      <dgm:prSet phldrT="[Texte]"/>
      <dgm:spPr/>
      <dgm:t>
        <a:bodyPr/>
        <a:lstStyle/>
        <a:p>
          <a:r>
            <a:rPr lang="fr-FR" dirty="0" smtClean="0"/>
            <a:t>ULLEO</a:t>
          </a:r>
          <a:endParaRPr lang="fr-FR" dirty="0"/>
        </a:p>
      </dgm:t>
    </dgm:pt>
    <dgm:pt modelId="{A1789F8A-3AA1-43AB-8248-87B0E8EFCF91}" type="parTrans" cxnId="{5137E6F7-568E-4E2E-B572-DDB44259F801}">
      <dgm:prSet/>
      <dgm:spPr/>
      <dgm:t>
        <a:bodyPr/>
        <a:lstStyle/>
        <a:p>
          <a:endParaRPr lang="fr-FR"/>
        </a:p>
      </dgm:t>
    </dgm:pt>
    <dgm:pt modelId="{20854015-BEEB-49CB-969D-B6CF685DC647}" type="sibTrans" cxnId="{5137E6F7-568E-4E2E-B572-DDB44259F801}">
      <dgm:prSet/>
      <dgm:spPr/>
      <dgm:t>
        <a:bodyPr/>
        <a:lstStyle/>
        <a:p>
          <a:endParaRPr lang="fr-FR"/>
        </a:p>
      </dgm:t>
    </dgm:pt>
    <dgm:pt modelId="{3875F761-B65D-4E24-97EE-B9642659996F}">
      <dgm:prSet phldrT="[Texte]"/>
      <dgm:spPr/>
      <dgm:t>
        <a:bodyPr/>
        <a:lstStyle/>
        <a:p>
          <a:r>
            <a:rPr lang="fr-FR" dirty="0" smtClean="0"/>
            <a:t>Musique</a:t>
          </a:r>
          <a:endParaRPr lang="fr-FR" dirty="0"/>
        </a:p>
      </dgm:t>
    </dgm:pt>
    <dgm:pt modelId="{61D5A5BB-C64F-49BA-9121-11C13B55AF4A}" type="parTrans" cxnId="{2E7B24B4-5C2C-4683-9F2A-31D9CFE83AB2}">
      <dgm:prSet/>
      <dgm:spPr/>
      <dgm:t>
        <a:bodyPr/>
        <a:lstStyle/>
        <a:p>
          <a:endParaRPr lang="fr-FR"/>
        </a:p>
      </dgm:t>
    </dgm:pt>
    <dgm:pt modelId="{650126C9-FC41-4A64-93E2-4500803CE2FE}" type="sibTrans" cxnId="{2E7B24B4-5C2C-4683-9F2A-31D9CFE83AB2}">
      <dgm:prSet/>
      <dgm:spPr/>
      <dgm:t>
        <a:bodyPr/>
        <a:lstStyle/>
        <a:p>
          <a:endParaRPr lang="fr-FR"/>
        </a:p>
      </dgm:t>
    </dgm:pt>
    <dgm:pt modelId="{DBB72C90-C441-4797-BA53-A5C976DBE23D}">
      <dgm:prSet phldrT="[Texte]"/>
      <dgm:spPr/>
      <dgm:t>
        <a:bodyPr/>
        <a:lstStyle/>
        <a:p>
          <a:r>
            <a:rPr lang="fr-FR" dirty="0" smtClean="0"/>
            <a:t>Arts visuels</a:t>
          </a:r>
          <a:endParaRPr lang="fr-FR" dirty="0"/>
        </a:p>
      </dgm:t>
    </dgm:pt>
    <dgm:pt modelId="{710CBFCC-5F62-4E44-ABB7-B9B0F53C9B43}" type="parTrans" cxnId="{2B19F971-43E1-4555-B6D1-369AB568CADE}">
      <dgm:prSet/>
      <dgm:spPr/>
      <dgm:t>
        <a:bodyPr/>
        <a:lstStyle/>
        <a:p>
          <a:endParaRPr lang="fr-FR"/>
        </a:p>
      </dgm:t>
    </dgm:pt>
    <dgm:pt modelId="{14D76718-BCEC-40D8-A4C2-54C97AB2A678}" type="sibTrans" cxnId="{2B19F971-43E1-4555-B6D1-369AB568CADE}">
      <dgm:prSet/>
      <dgm:spPr/>
      <dgm:t>
        <a:bodyPr/>
        <a:lstStyle/>
        <a:p>
          <a:endParaRPr lang="fr-FR"/>
        </a:p>
      </dgm:t>
    </dgm:pt>
    <dgm:pt modelId="{658905B6-11F3-4344-AEA8-B975701380ED}">
      <dgm:prSet phldrT="[Texte]"/>
      <dgm:spPr/>
      <dgm:t>
        <a:bodyPr/>
        <a:lstStyle/>
        <a:p>
          <a:r>
            <a:rPr lang="fr-FR" dirty="0" smtClean="0"/>
            <a:t>Cécile  </a:t>
          </a:r>
          <a:r>
            <a:rPr lang="fr-FR" dirty="0" err="1" smtClean="0"/>
            <a:t>Duvignac</a:t>
          </a:r>
          <a:r>
            <a:rPr lang="fr-FR" dirty="0" smtClean="0"/>
            <a:t>-Croisé</a:t>
          </a:r>
          <a:endParaRPr lang="fr-FR" dirty="0"/>
        </a:p>
      </dgm:t>
    </dgm:pt>
    <dgm:pt modelId="{4C1DC595-6C9F-406C-B123-A74D90B7C468}" type="parTrans" cxnId="{A4DB5072-C080-41A9-922E-20E191B3417B}">
      <dgm:prSet/>
      <dgm:spPr/>
      <dgm:t>
        <a:bodyPr/>
        <a:lstStyle/>
        <a:p>
          <a:endParaRPr lang="fr-FR"/>
        </a:p>
      </dgm:t>
    </dgm:pt>
    <dgm:pt modelId="{8988C7BC-B094-433B-B961-0BB6AD66BBAA}" type="sibTrans" cxnId="{A4DB5072-C080-41A9-922E-20E191B3417B}">
      <dgm:prSet/>
      <dgm:spPr/>
      <dgm:t>
        <a:bodyPr/>
        <a:lstStyle/>
        <a:p>
          <a:endParaRPr lang="fr-FR"/>
        </a:p>
      </dgm:t>
    </dgm:pt>
    <dgm:pt modelId="{3059A346-FFEB-4BB7-A815-1D10138BA25F}">
      <dgm:prSet phldrT="[Texte]"/>
      <dgm:spPr/>
      <dgm:t>
        <a:bodyPr/>
        <a:lstStyle/>
        <a:p>
          <a:r>
            <a:rPr lang="fr-FR" dirty="0" err="1" smtClean="0"/>
            <a:t>Clorinde</a:t>
          </a:r>
          <a:r>
            <a:rPr lang="fr-FR" dirty="0" smtClean="0"/>
            <a:t> </a:t>
          </a:r>
          <a:r>
            <a:rPr lang="fr-FR" dirty="0" err="1" smtClean="0"/>
            <a:t>Griffaton</a:t>
          </a:r>
          <a:endParaRPr lang="fr-FR" dirty="0"/>
        </a:p>
      </dgm:t>
    </dgm:pt>
    <dgm:pt modelId="{2908AAFD-7A2A-49C3-A406-9B417561267A}" type="parTrans" cxnId="{6E269282-168B-4658-848A-C4762C8E3E7C}">
      <dgm:prSet/>
      <dgm:spPr/>
      <dgm:t>
        <a:bodyPr/>
        <a:lstStyle/>
        <a:p>
          <a:endParaRPr lang="fr-FR"/>
        </a:p>
      </dgm:t>
    </dgm:pt>
    <dgm:pt modelId="{6BE09878-CE49-44ED-8F50-09B411CA6FFB}" type="sibTrans" cxnId="{6E269282-168B-4658-848A-C4762C8E3E7C}">
      <dgm:prSet/>
      <dgm:spPr/>
      <dgm:t>
        <a:bodyPr/>
        <a:lstStyle/>
        <a:p>
          <a:endParaRPr lang="fr-FR"/>
        </a:p>
      </dgm:t>
    </dgm:pt>
    <dgm:pt modelId="{90C2A3D6-11E5-4955-BCAA-455D63A32CAA}">
      <dgm:prSet phldrT="[Texte]"/>
      <dgm:spPr/>
      <dgm:t>
        <a:bodyPr/>
        <a:lstStyle/>
        <a:p>
          <a:r>
            <a:rPr lang="fr-FR" dirty="0" smtClean="0"/>
            <a:t>Anna </a:t>
          </a:r>
          <a:r>
            <a:rPr lang="fr-FR" dirty="0" err="1" smtClean="0"/>
            <a:t>Marchio</a:t>
          </a:r>
          <a:endParaRPr lang="fr-FR" dirty="0"/>
        </a:p>
      </dgm:t>
    </dgm:pt>
    <dgm:pt modelId="{5A2C55BD-D1A3-4BAA-B7E5-43E6765616CF}" type="parTrans" cxnId="{189205B3-AC86-4973-BC37-6CE4CA6944E9}">
      <dgm:prSet/>
      <dgm:spPr/>
      <dgm:t>
        <a:bodyPr/>
        <a:lstStyle/>
        <a:p>
          <a:endParaRPr lang="fr-FR"/>
        </a:p>
      </dgm:t>
    </dgm:pt>
    <dgm:pt modelId="{0BFC464F-DF71-4613-BB7C-BA590C436A23}" type="sibTrans" cxnId="{189205B3-AC86-4973-BC37-6CE4CA6944E9}">
      <dgm:prSet/>
      <dgm:spPr/>
      <dgm:t>
        <a:bodyPr/>
        <a:lstStyle/>
        <a:p>
          <a:endParaRPr lang="fr-FR"/>
        </a:p>
      </dgm:t>
    </dgm:pt>
    <dgm:pt modelId="{BC429798-9EF8-421E-8DC6-7940D56EE73D}">
      <dgm:prSet phldrT="[Texte]"/>
      <dgm:spPr/>
      <dgm:t>
        <a:bodyPr/>
        <a:lstStyle/>
        <a:p>
          <a:r>
            <a:rPr lang="fr-FR" dirty="0" smtClean="0"/>
            <a:t>Arnaud Moran </a:t>
          </a:r>
          <a:endParaRPr lang="fr-FR" dirty="0"/>
        </a:p>
      </dgm:t>
    </dgm:pt>
    <dgm:pt modelId="{27D86549-15AB-448A-B4D2-CB9C7DC423C0}" type="parTrans" cxnId="{D5CEC6C0-E794-48D0-B66D-1671E1C8E9C5}">
      <dgm:prSet/>
      <dgm:spPr/>
      <dgm:t>
        <a:bodyPr/>
        <a:lstStyle/>
        <a:p>
          <a:endParaRPr lang="fr-FR"/>
        </a:p>
      </dgm:t>
    </dgm:pt>
    <dgm:pt modelId="{5CDCDD92-8F8A-4542-8ABA-9D734B5AE131}" type="sibTrans" cxnId="{D5CEC6C0-E794-48D0-B66D-1671E1C8E9C5}">
      <dgm:prSet/>
      <dgm:spPr/>
      <dgm:t>
        <a:bodyPr/>
        <a:lstStyle/>
        <a:p>
          <a:endParaRPr lang="fr-FR"/>
        </a:p>
      </dgm:t>
    </dgm:pt>
    <dgm:pt modelId="{B52356B8-818D-410D-81AB-B9D177219056}">
      <dgm:prSet phldrT="[Texte]"/>
      <dgm:spPr/>
      <dgm:t>
        <a:bodyPr/>
        <a:lstStyle/>
        <a:p>
          <a:r>
            <a:rPr lang="fr-FR" dirty="0" smtClean="0"/>
            <a:t>Denis froment </a:t>
          </a:r>
          <a:endParaRPr lang="fr-FR" dirty="0"/>
        </a:p>
      </dgm:t>
    </dgm:pt>
    <dgm:pt modelId="{70729FF6-A003-431D-AD8A-6DF1DF026393}" type="parTrans" cxnId="{A699A954-D0C4-4C7D-BD34-CA84B48BAAF3}">
      <dgm:prSet/>
      <dgm:spPr/>
      <dgm:t>
        <a:bodyPr/>
        <a:lstStyle/>
        <a:p>
          <a:endParaRPr lang="fr-FR"/>
        </a:p>
      </dgm:t>
    </dgm:pt>
    <dgm:pt modelId="{F2827533-4BCE-41B4-B018-455EDD8EC16F}" type="sibTrans" cxnId="{A699A954-D0C4-4C7D-BD34-CA84B48BAAF3}">
      <dgm:prSet/>
      <dgm:spPr/>
      <dgm:t>
        <a:bodyPr/>
        <a:lstStyle/>
        <a:p>
          <a:endParaRPr lang="fr-FR"/>
        </a:p>
      </dgm:t>
    </dgm:pt>
    <dgm:pt modelId="{D6F5CC87-9162-48B3-B9B2-952C04F94D71}">
      <dgm:prSet phldrT="[Texte]"/>
      <dgm:spPr/>
      <dgm:t>
        <a:bodyPr/>
        <a:lstStyle/>
        <a:p>
          <a:r>
            <a:rPr lang="fr-FR" dirty="0" smtClean="0"/>
            <a:t>Michael Petit </a:t>
          </a:r>
          <a:endParaRPr lang="fr-FR" dirty="0"/>
        </a:p>
      </dgm:t>
    </dgm:pt>
    <dgm:pt modelId="{9590D990-C38D-4C42-B03B-A377D92418C8}" type="parTrans" cxnId="{50749121-E89E-4933-B19A-9AC6B10EB99D}">
      <dgm:prSet/>
      <dgm:spPr/>
      <dgm:t>
        <a:bodyPr/>
        <a:lstStyle/>
        <a:p>
          <a:endParaRPr lang="fr-FR"/>
        </a:p>
      </dgm:t>
    </dgm:pt>
    <dgm:pt modelId="{998F1C53-6E02-4923-9DDC-7DA24A908F3F}" type="sibTrans" cxnId="{50749121-E89E-4933-B19A-9AC6B10EB99D}">
      <dgm:prSet/>
      <dgm:spPr/>
      <dgm:t>
        <a:bodyPr/>
        <a:lstStyle/>
        <a:p>
          <a:endParaRPr lang="fr-FR"/>
        </a:p>
      </dgm:t>
    </dgm:pt>
    <dgm:pt modelId="{8D5B828C-4136-4A65-85B1-FA4B2F6B0194}">
      <dgm:prSet phldrT="[Texte]"/>
      <dgm:spPr/>
      <dgm:t>
        <a:bodyPr/>
        <a:lstStyle/>
        <a:p>
          <a:r>
            <a:rPr lang="fr-FR" dirty="0" err="1" smtClean="0"/>
            <a:t>Rihanata</a:t>
          </a:r>
          <a:r>
            <a:rPr lang="fr-FR" dirty="0" smtClean="0"/>
            <a:t> </a:t>
          </a:r>
          <a:r>
            <a:rPr lang="fr-FR" dirty="0" err="1" smtClean="0"/>
            <a:t>Quenum</a:t>
          </a:r>
          <a:r>
            <a:rPr lang="fr-FR" dirty="0" smtClean="0"/>
            <a:t> </a:t>
          </a:r>
          <a:r>
            <a:rPr lang="fr-FR" dirty="0" err="1" smtClean="0"/>
            <a:t>Sanfo</a:t>
          </a:r>
          <a:r>
            <a:rPr lang="fr-FR" dirty="0" smtClean="0"/>
            <a:t> </a:t>
          </a:r>
          <a:endParaRPr lang="fr-FR" dirty="0"/>
        </a:p>
      </dgm:t>
    </dgm:pt>
    <dgm:pt modelId="{60B87F6C-B31D-4091-A3CF-A6C3681A4565}" type="parTrans" cxnId="{B20A5AAF-3BC3-4BF6-9970-CDF65A68CC01}">
      <dgm:prSet/>
      <dgm:spPr/>
      <dgm:t>
        <a:bodyPr/>
        <a:lstStyle/>
        <a:p>
          <a:endParaRPr lang="fr-FR"/>
        </a:p>
      </dgm:t>
    </dgm:pt>
    <dgm:pt modelId="{FB39736F-E3BC-4F86-9FD8-4FE3E195768C}" type="sibTrans" cxnId="{B20A5AAF-3BC3-4BF6-9970-CDF65A68CC01}">
      <dgm:prSet/>
      <dgm:spPr/>
      <dgm:t>
        <a:bodyPr/>
        <a:lstStyle/>
        <a:p>
          <a:endParaRPr lang="fr-FR"/>
        </a:p>
      </dgm:t>
    </dgm:pt>
    <dgm:pt modelId="{E6A1CF9B-8530-4221-8CEA-D65F79A4BB6F}">
      <dgm:prSet phldrT="[Texte]"/>
      <dgm:spPr/>
      <dgm:t>
        <a:bodyPr/>
        <a:lstStyle/>
        <a:p>
          <a:r>
            <a:rPr lang="fr-FR" dirty="0" err="1" smtClean="0"/>
            <a:t>Nafissa</a:t>
          </a:r>
          <a:r>
            <a:rPr lang="fr-FR" dirty="0" smtClean="0"/>
            <a:t> MOULLA</a:t>
          </a:r>
          <a:endParaRPr lang="fr-FR" dirty="0"/>
        </a:p>
      </dgm:t>
    </dgm:pt>
    <dgm:pt modelId="{D136C9AE-4DBA-4B05-BF29-C600A9A2ECEA}" type="parTrans" cxnId="{E4ECF0E7-ECD4-4AF5-82DB-470DC1786D75}">
      <dgm:prSet/>
      <dgm:spPr/>
      <dgm:t>
        <a:bodyPr/>
        <a:lstStyle/>
        <a:p>
          <a:endParaRPr lang="fr-FR"/>
        </a:p>
      </dgm:t>
    </dgm:pt>
    <dgm:pt modelId="{F27039C4-2289-40C1-BBDB-152A9A59B7F6}" type="sibTrans" cxnId="{E4ECF0E7-ECD4-4AF5-82DB-470DC1786D75}">
      <dgm:prSet/>
      <dgm:spPr/>
      <dgm:t>
        <a:bodyPr/>
        <a:lstStyle/>
        <a:p>
          <a:endParaRPr lang="fr-FR"/>
        </a:p>
      </dgm:t>
    </dgm:pt>
    <dgm:pt modelId="{6393B84F-4033-4077-91B4-FE739958E6F9}">
      <dgm:prSet phldrT="[Texte]"/>
      <dgm:spPr/>
      <dgm:t>
        <a:bodyPr/>
        <a:lstStyle/>
        <a:p>
          <a:r>
            <a:rPr lang="fr-FR" dirty="0" smtClean="0"/>
            <a:t>Mémoire, droits humains</a:t>
          </a:r>
          <a:endParaRPr lang="fr-FR" dirty="0"/>
        </a:p>
      </dgm:t>
    </dgm:pt>
    <dgm:pt modelId="{320CB441-4401-42EE-99CD-07450CDB9447}" type="parTrans" cxnId="{70FF438C-BBF4-4EC3-A291-9B4A4A3FB2F6}">
      <dgm:prSet/>
      <dgm:spPr/>
      <dgm:t>
        <a:bodyPr/>
        <a:lstStyle/>
        <a:p>
          <a:endParaRPr lang="fr-FR"/>
        </a:p>
      </dgm:t>
    </dgm:pt>
    <dgm:pt modelId="{558F4E88-2B40-489F-9B93-9A6CD9D4F4F2}" type="sibTrans" cxnId="{70FF438C-BBF4-4EC3-A291-9B4A4A3FB2F6}">
      <dgm:prSet/>
      <dgm:spPr/>
      <dgm:t>
        <a:bodyPr/>
        <a:lstStyle/>
        <a:p>
          <a:endParaRPr lang="fr-FR"/>
        </a:p>
      </dgm:t>
    </dgm:pt>
    <dgm:pt modelId="{E06965FD-06DB-4FA6-B9BE-AC59794308FC}">
      <dgm:prSet phldrT="[Texte]"/>
      <dgm:spPr/>
      <dgm:t>
        <a:bodyPr/>
        <a:lstStyle/>
        <a:p>
          <a:r>
            <a:rPr lang="fr-FR" dirty="0" smtClean="0"/>
            <a:t>Sophie Triquet</a:t>
          </a:r>
          <a:endParaRPr lang="fr-FR" dirty="0"/>
        </a:p>
      </dgm:t>
    </dgm:pt>
    <dgm:pt modelId="{31067942-8F04-4C3B-8C3B-7AD98B19A22D}" type="parTrans" cxnId="{8C9E6EF2-D2D1-43F7-9C44-B359B74E4F5E}">
      <dgm:prSet/>
      <dgm:spPr/>
      <dgm:t>
        <a:bodyPr/>
        <a:lstStyle/>
        <a:p>
          <a:endParaRPr lang="fr-FR"/>
        </a:p>
      </dgm:t>
    </dgm:pt>
    <dgm:pt modelId="{2804A2D8-B993-4E6F-AAE2-2382AF745E6C}" type="sibTrans" cxnId="{8C9E6EF2-D2D1-43F7-9C44-B359B74E4F5E}">
      <dgm:prSet/>
      <dgm:spPr/>
      <dgm:t>
        <a:bodyPr/>
        <a:lstStyle/>
        <a:p>
          <a:endParaRPr lang="fr-FR"/>
        </a:p>
      </dgm:t>
    </dgm:pt>
    <dgm:pt modelId="{2C97A7E6-8028-4601-814F-5789137ECF2F}">
      <dgm:prSet phldrT="[Texte]"/>
      <dgm:spPr/>
      <dgm:t>
        <a:bodyPr/>
        <a:lstStyle/>
        <a:p>
          <a:r>
            <a:rPr lang="fr-FR" dirty="0" smtClean="0"/>
            <a:t>Laura Fernandez </a:t>
          </a:r>
          <a:endParaRPr lang="fr-FR" dirty="0"/>
        </a:p>
      </dgm:t>
    </dgm:pt>
    <dgm:pt modelId="{2DD4760F-2A3B-4C0D-9436-A667040FC1B2}" type="parTrans" cxnId="{67952A22-96E1-40D8-9AC0-3CF6F9ACC180}">
      <dgm:prSet/>
      <dgm:spPr/>
      <dgm:t>
        <a:bodyPr/>
        <a:lstStyle/>
        <a:p>
          <a:endParaRPr lang="fr-FR"/>
        </a:p>
      </dgm:t>
    </dgm:pt>
    <dgm:pt modelId="{623F0190-CA07-4F0D-A1EC-9D5ABA1030F2}" type="sibTrans" cxnId="{67952A22-96E1-40D8-9AC0-3CF6F9ACC180}">
      <dgm:prSet/>
      <dgm:spPr/>
      <dgm:t>
        <a:bodyPr/>
        <a:lstStyle/>
        <a:p>
          <a:endParaRPr lang="fr-FR"/>
        </a:p>
      </dgm:t>
    </dgm:pt>
    <dgm:pt modelId="{51108372-E0E6-4021-A51F-3722367A8CD0}">
      <dgm:prSet phldrT="[Texte]"/>
      <dgm:spPr/>
      <dgm:t>
        <a:bodyPr/>
        <a:lstStyle/>
        <a:p>
          <a:r>
            <a:rPr lang="fr-FR" dirty="0" smtClean="0"/>
            <a:t>Didier Wong Chi Man</a:t>
          </a:r>
          <a:endParaRPr lang="fr-FR" dirty="0"/>
        </a:p>
      </dgm:t>
    </dgm:pt>
    <dgm:pt modelId="{AD576022-EB40-4C7B-858D-B5844EE1C463}" type="parTrans" cxnId="{5DEFF9DA-9633-4DA2-A2DE-92D0848A29FD}">
      <dgm:prSet/>
      <dgm:spPr/>
      <dgm:t>
        <a:bodyPr/>
        <a:lstStyle/>
        <a:p>
          <a:endParaRPr lang="fr-FR"/>
        </a:p>
      </dgm:t>
    </dgm:pt>
    <dgm:pt modelId="{3370DFC8-093E-4B9B-A980-41B371FDF1CF}" type="sibTrans" cxnId="{5DEFF9DA-9633-4DA2-A2DE-92D0848A29FD}">
      <dgm:prSet/>
      <dgm:spPr/>
      <dgm:t>
        <a:bodyPr/>
        <a:lstStyle/>
        <a:p>
          <a:endParaRPr lang="fr-FR"/>
        </a:p>
      </dgm:t>
    </dgm:pt>
    <dgm:pt modelId="{B553723D-7AA3-4AC3-A77A-808FCC830855}">
      <dgm:prSet phldrT="[Texte]"/>
      <dgm:spPr/>
      <dgm:t>
        <a:bodyPr/>
        <a:lstStyle/>
        <a:p>
          <a:r>
            <a:rPr lang="fr-FR" dirty="0" smtClean="0"/>
            <a:t>Dounia </a:t>
          </a:r>
          <a:r>
            <a:rPr lang="fr-FR" dirty="0" err="1" smtClean="0"/>
            <a:t>Acherar</a:t>
          </a:r>
          <a:endParaRPr lang="fr-FR" dirty="0"/>
        </a:p>
      </dgm:t>
    </dgm:pt>
    <dgm:pt modelId="{30C110D5-42EB-428F-89F4-5938CA8BCB9C}" type="parTrans" cxnId="{7FE52009-8428-45ED-8DF8-C99EC23B7C85}">
      <dgm:prSet/>
      <dgm:spPr/>
      <dgm:t>
        <a:bodyPr/>
        <a:lstStyle/>
        <a:p>
          <a:endParaRPr lang="fr-FR"/>
        </a:p>
      </dgm:t>
    </dgm:pt>
    <dgm:pt modelId="{066D76CF-1659-4B97-B980-81CE11DD6688}" type="sibTrans" cxnId="{7FE52009-8428-45ED-8DF8-C99EC23B7C85}">
      <dgm:prSet/>
      <dgm:spPr/>
      <dgm:t>
        <a:bodyPr/>
        <a:lstStyle/>
        <a:p>
          <a:endParaRPr lang="fr-FR"/>
        </a:p>
      </dgm:t>
    </dgm:pt>
    <dgm:pt modelId="{D963A49D-9D0C-41D2-AA6B-B0B7D5EB2EE6}">
      <dgm:prSet phldrT="[Texte]"/>
      <dgm:spPr/>
      <dgm:t>
        <a:bodyPr/>
        <a:lstStyle/>
        <a:p>
          <a:r>
            <a:rPr lang="fr-FR" dirty="0" smtClean="0"/>
            <a:t>Architecture</a:t>
          </a:r>
          <a:endParaRPr lang="fr-FR" dirty="0"/>
        </a:p>
      </dgm:t>
    </dgm:pt>
    <dgm:pt modelId="{CA22EC55-68D0-4CF3-B1B1-299B3880630F}" type="parTrans" cxnId="{CD9C1563-5D0B-47A8-8E2C-D38215233D94}">
      <dgm:prSet/>
      <dgm:spPr/>
      <dgm:t>
        <a:bodyPr/>
        <a:lstStyle/>
        <a:p>
          <a:endParaRPr lang="fr-FR"/>
        </a:p>
      </dgm:t>
    </dgm:pt>
    <dgm:pt modelId="{9B027035-3019-4B90-96AB-8F37D87BCD5D}" type="sibTrans" cxnId="{CD9C1563-5D0B-47A8-8E2C-D38215233D94}">
      <dgm:prSet/>
      <dgm:spPr/>
      <dgm:t>
        <a:bodyPr/>
        <a:lstStyle/>
        <a:p>
          <a:endParaRPr lang="fr-FR"/>
        </a:p>
      </dgm:t>
    </dgm:pt>
    <dgm:pt modelId="{7834E934-B4FA-43F2-BD89-B4F008EC1E1F}">
      <dgm:prSet phldrT="[Texte]"/>
      <dgm:spPr/>
      <dgm:t>
        <a:bodyPr/>
        <a:lstStyle/>
        <a:p>
          <a:r>
            <a:rPr lang="fr-FR" dirty="0" err="1" smtClean="0"/>
            <a:t>Ibtissem</a:t>
          </a:r>
          <a:r>
            <a:rPr lang="fr-FR" dirty="0" smtClean="0"/>
            <a:t> </a:t>
          </a:r>
          <a:r>
            <a:rPr lang="fr-FR" dirty="0" err="1" smtClean="0"/>
            <a:t>Hadri</a:t>
          </a:r>
          <a:r>
            <a:rPr lang="fr-FR" dirty="0" smtClean="0"/>
            <a:t> Louison </a:t>
          </a:r>
          <a:endParaRPr lang="fr-FR" dirty="0"/>
        </a:p>
      </dgm:t>
    </dgm:pt>
    <dgm:pt modelId="{8E55A8FF-05FF-47C1-97BD-7209A264FE4E}" type="parTrans" cxnId="{367315DF-2DBE-4109-A92B-6DCCDC646063}">
      <dgm:prSet/>
      <dgm:spPr/>
      <dgm:t>
        <a:bodyPr/>
        <a:lstStyle/>
        <a:p>
          <a:endParaRPr lang="fr-FR"/>
        </a:p>
      </dgm:t>
    </dgm:pt>
    <dgm:pt modelId="{ADFA170C-EA64-41EB-9074-15E46B3F2D8E}" type="sibTrans" cxnId="{367315DF-2DBE-4109-A92B-6DCCDC646063}">
      <dgm:prSet/>
      <dgm:spPr/>
      <dgm:t>
        <a:bodyPr/>
        <a:lstStyle/>
        <a:p>
          <a:endParaRPr lang="fr-FR"/>
        </a:p>
      </dgm:t>
    </dgm:pt>
    <dgm:pt modelId="{12FEAE91-C05E-4B08-84DD-94D346F9653F}">
      <dgm:prSet phldrT="[Texte]"/>
      <dgm:spPr/>
      <dgm:t>
        <a:bodyPr/>
        <a:lstStyle/>
        <a:p>
          <a:r>
            <a:rPr lang="fr-FR" dirty="0" smtClean="0"/>
            <a:t>Jessica </a:t>
          </a:r>
          <a:r>
            <a:rPr lang="fr-FR" dirty="0" err="1" smtClean="0"/>
            <a:t>Kohn</a:t>
          </a:r>
          <a:endParaRPr lang="fr-FR" dirty="0"/>
        </a:p>
      </dgm:t>
    </dgm:pt>
    <dgm:pt modelId="{F4440664-E784-41AA-8DC7-F55AF580C0C7}" type="parTrans" cxnId="{E3098C75-A8F4-4F95-B738-735A964F8C15}">
      <dgm:prSet/>
      <dgm:spPr/>
      <dgm:t>
        <a:bodyPr/>
        <a:lstStyle/>
        <a:p>
          <a:endParaRPr lang="fr-FR"/>
        </a:p>
      </dgm:t>
    </dgm:pt>
    <dgm:pt modelId="{EB361F82-5AB4-42E0-80B0-511EF4D09B87}" type="sibTrans" cxnId="{E3098C75-A8F4-4F95-B738-735A964F8C15}">
      <dgm:prSet/>
      <dgm:spPr/>
      <dgm:t>
        <a:bodyPr/>
        <a:lstStyle/>
        <a:p>
          <a:endParaRPr lang="fr-FR"/>
        </a:p>
      </dgm:t>
    </dgm:pt>
    <dgm:pt modelId="{660DFCD8-F14E-485D-AC01-5E02E432C075}">
      <dgm:prSet phldrT="[Texte]"/>
      <dgm:spPr/>
      <dgm:t>
        <a:bodyPr/>
        <a:lstStyle/>
        <a:p>
          <a:r>
            <a:rPr lang="fr-FR" dirty="0" err="1" smtClean="0"/>
            <a:t>Eric</a:t>
          </a:r>
          <a:r>
            <a:rPr lang="fr-FR" dirty="0" smtClean="0"/>
            <a:t> Brossard </a:t>
          </a:r>
          <a:endParaRPr lang="fr-FR" dirty="0"/>
        </a:p>
      </dgm:t>
    </dgm:pt>
    <dgm:pt modelId="{A35F0783-7D63-44E6-AFA6-A81E74F2838C}" type="parTrans" cxnId="{A4E8B7E5-6CFB-4DAB-BFC1-EF6E0DC9EB9F}">
      <dgm:prSet/>
      <dgm:spPr/>
      <dgm:t>
        <a:bodyPr/>
        <a:lstStyle/>
        <a:p>
          <a:endParaRPr lang="fr-FR"/>
        </a:p>
      </dgm:t>
    </dgm:pt>
    <dgm:pt modelId="{B50B6B57-509F-46AD-88D8-F3785987FDC4}" type="sibTrans" cxnId="{A4E8B7E5-6CFB-4DAB-BFC1-EF6E0DC9EB9F}">
      <dgm:prSet/>
      <dgm:spPr/>
      <dgm:t>
        <a:bodyPr/>
        <a:lstStyle/>
        <a:p>
          <a:endParaRPr lang="fr-FR"/>
        </a:p>
      </dgm:t>
    </dgm:pt>
    <dgm:pt modelId="{A4EF861A-0C57-4F6E-B8D8-07F04461F97A}">
      <dgm:prSet phldrT="[Texte]"/>
      <dgm:spPr/>
      <dgm:t>
        <a:bodyPr/>
        <a:lstStyle/>
        <a:p>
          <a:r>
            <a:rPr lang="fr-FR" dirty="0" smtClean="0"/>
            <a:t>Clémence Lagache </a:t>
          </a:r>
          <a:endParaRPr lang="fr-FR" dirty="0"/>
        </a:p>
      </dgm:t>
    </dgm:pt>
    <dgm:pt modelId="{FE4AD85A-CB56-4492-A31D-2C9D5C52320A}" type="parTrans" cxnId="{F442471E-2F48-4EC0-AF8F-BFFCADE220E9}">
      <dgm:prSet/>
      <dgm:spPr/>
      <dgm:t>
        <a:bodyPr/>
        <a:lstStyle/>
        <a:p>
          <a:endParaRPr lang="fr-FR"/>
        </a:p>
      </dgm:t>
    </dgm:pt>
    <dgm:pt modelId="{732B9E19-5735-4B80-A91A-3829B5278D5F}" type="sibTrans" cxnId="{F442471E-2F48-4EC0-AF8F-BFFCADE220E9}">
      <dgm:prSet/>
      <dgm:spPr/>
      <dgm:t>
        <a:bodyPr/>
        <a:lstStyle/>
        <a:p>
          <a:endParaRPr lang="fr-FR"/>
        </a:p>
      </dgm:t>
    </dgm:pt>
    <dgm:pt modelId="{3D082B4F-070F-4221-ABD8-3C16BA2C2550}">
      <dgm:prSet phldrT="[Texte]"/>
      <dgm:spPr/>
      <dgm:t>
        <a:bodyPr/>
        <a:lstStyle/>
        <a:p>
          <a:r>
            <a:rPr lang="fr-FR" dirty="0" smtClean="0"/>
            <a:t>Julien Calas</a:t>
          </a:r>
          <a:endParaRPr lang="fr-FR" dirty="0"/>
        </a:p>
      </dgm:t>
    </dgm:pt>
    <dgm:pt modelId="{89DFEBC9-1C1F-4447-9869-A55A1716E687}" type="parTrans" cxnId="{9C17A621-BC8E-4BB1-ACB0-C115324127A8}">
      <dgm:prSet/>
      <dgm:spPr/>
      <dgm:t>
        <a:bodyPr/>
        <a:lstStyle/>
        <a:p>
          <a:endParaRPr lang="fr-FR"/>
        </a:p>
      </dgm:t>
    </dgm:pt>
    <dgm:pt modelId="{CEA19DD9-A827-44D4-B3B2-D6255739684A}" type="sibTrans" cxnId="{9C17A621-BC8E-4BB1-ACB0-C115324127A8}">
      <dgm:prSet/>
      <dgm:spPr/>
      <dgm:t>
        <a:bodyPr/>
        <a:lstStyle/>
        <a:p>
          <a:endParaRPr lang="fr-FR"/>
        </a:p>
      </dgm:t>
    </dgm:pt>
    <dgm:pt modelId="{55608FF4-2911-4678-9788-E7E915CE8958}">
      <dgm:prSet phldrT="[Texte]"/>
      <dgm:spPr/>
      <dgm:t>
        <a:bodyPr/>
        <a:lstStyle/>
        <a:p>
          <a:r>
            <a:rPr lang="fr-FR" dirty="0" smtClean="0"/>
            <a:t>Jacques </a:t>
          </a:r>
          <a:r>
            <a:rPr lang="fr-FR" dirty="0" err="1" smtClean="0"/>
            <a:t>Taffin</a:t>
          </a:r>
          <a:r>
            <a:rPr lang="fr-FR" dirty="0" smtClean="0"/>
            <a:t> </a:t>
          </a:r>
          <a:endParaRPr lang="fr-FR" dirty="0"/>
        </a:p>
      </dgm:t>
    </dgm:pt>
    <dgm:pt modelId="{C823ABC5-CF47-4127-A3C1-2EE99C6623DB}" type="parTrans" cxnId="{EDF2AAFC-849C-40DD-874A-62B027895A94}">
      <dgm:prSet/>
      <dgm:spPr/>
      <dgm:t>
        <a:bodyPr/>
        <a:lstStyle/>
        <a:p>
          <a:endParaRPr lang="fr-FR"/>
        </a:p>
      </dgm:t>
    </dgm:pt>
    <dgm:pt modelId="{C7B876C4-5239-44D3-AEA1-F5ADB805496D}" type="sibTrans" cxnId="{EDF2AAFC-849C-40DD-874A-62B027895A94}">
      <dgm:prSet/>
      <dgm:spPr/>
      <dgm:t>
        <a:bodyPr/>
        <a:lstStyle/>
        <a:p>
          <a:endParaRPr lang="fr-FR"/>
        </a:p>
      </dgm:t>
    </dgm:pt>
    <dgm:pt modelId="{F217B26E-80B9-4CF6-BDA0-BDC2BE598989}">
      <dgm:prSet phldrT="[Texte]"/>
      <dgm:spPr/>
      <dgm:t>
        <a:bodyPr/>
        <a:lstStyle/>
        <a:p>
          <a:r>
            <a:rPr lang="fr-FR" dirty="0" smtClean="0"/>
            <a:t>Hélène </a:t>
          </a:r>
          <a:r>
            <a:rPr lang="fr-FR" dirty="0" err="1" smtClean="0"/>
            <a:t>Clevy</a:t>
          </a:r>
          <a:r>
            <a:rPr lang="fr-FR" dirty="0" smtClean="0"/>
            <a:t> </a:t>
          </a:r>
          <a:endParaRPr lang="fr-FR" dirty="0"/>
        </a:p>
      </dgm:t>
    </dgm:pt>
    <dgm:pt modelId="{9FAF3051-B459-43E4-AAB6-4B84D6CACF69}" type="parTrans" cxnId="{4DF8E04E-F5DE-4DF3-B589-E3AB55CD7C1C}">
      <dgm:prSet/>
      <dgm:spPr/>
      <dgm:t>
        <a:bodyPr/>
        <a:lstStyle/>
        <a:p>
          <a:endParaRPr lang="fr-FR"/>
        </a:p>
      </dgm:t>
    </dgm:pt>
    <dgm:pt modelId="{DF154DF1-A6D0-492B-88B7-C027B79419AB}" type="sibTrans" cxnId="{4DF8E04E-F5DE-4DF3-B589-E3AB55CD7C1C}">
      <dgm:prSet/>
      <dgm:spPr/>
      <dgm:t>
        <a:bodyPr/>
        <a:lstStyle/>
        <a:p>
          <a:endParaRPr lang="fr-FR"/>
        </a:p>
      </dgm:t>
    </dgm:pt>
    <dgm:pt modelId="{806FC20D-B6C1-4250-896C-75AFF89792CD}">
      <dgm:prSet phldrT="[Texte]"/>
      <dgm:spPr/>
      <dgm:t>
        <a:bodyPr/>
        <a:lstStyle/>
        <a:p>
          <a:r>
            <a:rPr lang="fr-FR" dirty="0" smtClean="0"/>
            <a:t>Cédric </a:t>
          </a:r>
          <a:r>
            <a:rPr lang="fr-FR" dirty="0" err="1" smtClean="0"/>
            <a:t>Montel</a:t>
          </a:r>
          <a:r>
            <a:rPr lang="fr-FR" dirty="0" smtClean="0"/>
            <a:t> </a:t>
          </a:r>
          <a:endParaRPr lang="fr-FR" dirty="0"/>
        </a:p>
      </dgm:t>
    </dgm:pt>
    <dgm:pt modelId="{B3E9C581-6507-4C16-85CB-4FE52F4A5F05}" type="parTrans" cxnId="{AE34C621-8FDB-40BE-B3C2-D4B6FB94AEFB}">
      <dgm:prSet/>
      <dgm:spPr/>
      <dgm:t>
        <a:bodyPr/>
        <a:lstStyle/>
        <a:p>
          <a:endParaRPr lang="fr-FR"/>
        </a:p>
      </dgm:t>
    </dgm:pt>
    <dgm:pt modelId="{44C2AEFB-3A8C-412D-9964-480DB192110F}" type="sibTrans" cxnId="{AE34C621-8FDB-40BE-B3C2-D4B6FB94AEFB}">
      <dgm:prSet/>
      <dgm:spPr/>
      <dgm:t>
        <a:bodyPr/>
        <a:lstStyle/>
        <a:p>
          <a:endParaRPr lang="fr-FR"/>
        </a:p>
      </dgm:t>
    </dgm:pt>
    <dgm:pt modelId="{0F8339CD-B983-4D87-AE8E-837AD479BF53}">
      <dgm:prSet phldrT="[Texte]"/>
      <dgm:spPr/>
      <dgm:t>
        <a:bodyPr/>
        <a:lstStyle/>
        <a:p>
          <a:r>
            <a:rPr lang="fr-FR" dirty="0" smtClean="0"/>
            <a:t>Sandra Murail </a:t>
          </a:r>
          <a:endParaRPr lang="fr-FR" dirty="0"/>
        </a:p>
      </dgm:t>
    </dgm:pt>
    <dgm:pt modelId="{D707108A-41D6-443A-9CB0-C4ED10B00B12}" type="parTrans" cxnId="{7881AA43-3277-4B79-AC39-32A5FC61AA45}">
      <dgm:prSet/>
      <dgm:spPr/>
      <dgm:t>
        <a:bodyPr/>
        <a:lstStyle/>
        <a:p>
          <a:endParaRPr lang="fr-FR"/>
        </a:p>
      </dgm:t>
    </dgm:pt>
    <dgm:pt modelId="{C8E45150-F6AA-4399-A3F8-29595AD5EE34}" type="sibTrans" cxnId="{7881AA43-3277-4B79-AC39-32A5FC61AA45}">
      <dgm:prSet/>
      <dgm:spPr/>
      <dgm:t>
        <a:bodyPr/>
        <a:lstStyle/>
        <a:p>
          <a:endParaRPr lang="fr-FR"/>
        </a:p>
      </dgm:t>
    </dgm:pt>
    <dgm:pt modelId="{8481D1E7-9AA1-46ED-99C1-CE1C3DF01545}">
      <dgm:prSet phldrT="[Texte]"/>
      <dgm:spPr/>
      <dgm:t>
        <a:bodyPr/>
        <a:lstStyle/>
        <a:p>
          <a:r>
            <a:rPr lang="fr-FR" dirty="0" smtClean="0"/>
            <a:t>Pierre </a:t>
          </a:r>
          <a:r>
            <a:rPr lang="fr-FR" dirty="0" err="1" smtClean="0"/>
            <a:t>Cuturello</a:t>
          </a:r>
          <a:endParaRPr lang="fr-FR" dirty="0"/>
        </a:p>
      </dgm:t>
    </dgm:pt>
    <dgm:pt modelId="{DFCC1636-D58A-41C3-A293-63F475FB6BE0}" type="parTrans" cxnId="{9FFB36AA-7492-471F-8786-4D16BED000D2}">
      <dgm:prSet/>
      <dgm:spPr/>
      <dgm:t>
        <a:bodyPr/>
        <a:lstStyle/>
        <a:p>
          <a:endParaRPr lang="fr-FR"/>
        </a:p>
      </dgm:t>
    </dgm:pt>
    <dgm:pt modelId="{DAD1AD84-0AA8-49D6-B473-F70E55599DFC}" type="sibTrans" cxnId="{9FFB36AA-7492-471F-8786-4D16BED000D2}">
      <dgm:prSet/>
      <dgm:spPr/>
      <dgm:t>
        <a:bodyPr/>
        <a:lstStyle/>
        <a:p>
          <a:endParaRPr lang="fr-FR"/>
        </a:p>
      </dgm:t>
    </dgm:pt>
    <dgm:pt modelId="{97B5FEF1-FBE9-4143-8290-8D9B68BFEB28}">
      <dgm:prSet phldrT="[Texte]"/>
      <dgm:spPr/>
      <dgm:t>
        <a:bodyPr/>
        <a:lstStyle/>
        <a:p>
          <a:r>
            <a:rPr lang="fr-FR" dirty="0" smtClean="0"/>
            <a:t>Jérôme </a:t>
          </a:r>
          <a:r>
            <a:rPr lang="fr-FR" dirty="0" err="1" smtClean="0"/>
            <a:t>Pierrejean</a:t>
          </a:r>
          <a:r>
            <a:rPr lang="fr-FR" dirty="0" smtClean="0"/>
            <a:t> </a:t>
          </a:r>
          <a:endParaRPr lang="fr-FR" dirty="0"/>
        </a:p>
      </dgm:t>
    </dgm:pt>
    <dgm:pt modelId="{6907C377-B323-4860-BE6A-C008DEA34B6A}" type="parTrans" cxnId="{5E45D8C2-3B06-49F7-A216-2C2CB12FD55F}">
      <dgm:prSet/>
      <dgm:spPr/>
      <dgm:t>
        <a:bodyPr/>
        <a:lstStyle/>
        <a:p>
          <a:endParaRPr lang="fr-FR"/>
        </a:p>
      </dgm:t>
    </dgm:pt>
    <dgm:pt modelId="{51212F68-AE16-494D-B63E-FD659D0DFA50}" type="sibTrans" cxnId="{5E45D8C2-3B06-49F7-A216-2C2CB12FD55F}">
      <dgm:prSet/>
      <dgm:spPr/>
      <dgm:t>
        <a:bodyPr/>
        <a:lstStyle/>
        <a:p>
          <a:endParaRPr lang="fr-FR"/>
        </a:p>
      </dgm:t>
    </dgm:pt>
    <dgm:pt modelId="{B6FF9657-EB5F-4253-A4C1-70F65E220F4B}">
      <dgm:prSet phldrT="[Texte]"/>
      <dgm:spPr/>
      <dgm:t>
        <a:bodyPr/>
        <a:lstStyle/>
        <a:p>
          <a:r>
            <a:rPr lang="fr-FR" dirty="0" smtClean="0"/>
            <a:t>Mathieu</a:t>
          </a:r>
        </a:p>
        <a:p>
          <a:r>
            <a:rPr lang="fr-FR" dirty="0" err="1" smtClean="0"/>
            <a:t>Farelly</a:t>
          </a:r>
          <a:r>
            <a:rPr lang="fr-FR" dirty="0" smtClean="0"/>
            <a:t> </a:t>
          </a:r>
          <a:endParaRPr lang="fr-FR" dirty="0"/>
        </a:p>
      </dgm:t>
    </dgm:pt>
    <dgm:pt modelId="{A4D4D1D2-B868-4AE8-B031-BBB9554CEEDD}" type="parTrans" cxnId="{156EC786-844C-41DE-9D1D-ADF4645420FA}">
      <dgm:prSet/>
      <dgm:spPr/>
      <dgm:t>
        <a:bodyPr/>
        <a:lstStyle/>
        <a:p>
          <a:endParaRPr lang="fr-FR"/>
        </a:p>
      </dgm:t>
    </dgm:pt>
    <dgm:pt modelId="{F2BCD082-BDDE-4428-AE61-8E097BDF25E5}" type="sibTrans" cxnId="{156EC786-844C-41DE-9D1D-ADF4645420FA}">
      <dgm:prSet/>
      <dgm:spPr/>
      <dgm:t>
        <a:bodyPr/>
        <a:lstStyle/>
        <a:p>
          <a:endParaRPr lang="fr-FR"/>
        </a:p>
      </dgm:t>
    </dgm:pt>
    <dgm:pt modelId="{58F41BA1-F674-44B7-B38A-12D57E63ADB7}">
      <dgm:prSet phldrT="[Texte]"/>
      <dgm:spPr/>
      <dgm:t>
        <a:bodyPr/>
        <a:lstStyle/>
        <a:p>
          <a:r>
            <a:rPr lang="fr-FR" dirty="0" smtClean="0"/>
            <a:t>Thomas </a:t>
          </a:r>
          <a:r>
            <a:rPr lang="fr-FR" dirty="0" err="1" smtClean="0"/>
            <a:t>Bonnans</a:t>
          </a:r>
          <a:endParaRPr lang="fr-FR" dirty="0"/>
        </a:p>
      </dgm:t>
    </dgm:pt>
    <dgm:pt modelId="{CD283F5B-DCE3-4E28-8971-8C84473B9BCA}" type="parTrans" cxnId="{534A4E53-F7F0-4AB4-9BC1-B1DB00C175E5}">
      <dgm:prSet/>
      <dgm:spPr/>
      <dgm:t>
        <a:bodyPr/>
        <a:lstStyle/>
        <a:p>
          <a:endParaRPr lang="fr-FR"/>
        </a:p>
      </dgm:t>
    </dgm:pt>
    <dgm:pt modelId="{D611B18D-4B35-4A2C-BABE-F1119DA283E7}" type="sibTrans" cxnId="{534A4E53-F7F0-4AB4-9BC1-B1DB00C175E5}">
      <dgm:prSet/>
      <dgm:spPr/>
      <dgm:t>
        <a:bodyPr/>
        <a:lstStyle/>
        <a:p>
          <a:endParaRPr lang="fr-FR"/>
        </a:p>
      </dgm:t>
    </dgm:pt>
    <dgm:pt modelId="{614752FE-1B30-469F-A3FB-687C736B65ED}">
      <dgm:prSet phldrT="[Texte]"/>
      <dgm:spPr/>
      <dgm:t>
        <a:bodyPr/>
        <a:lstStyle/>
        <a:p>
          <a:r>
            <a:rPr lang="fr-FR" dirty="0" err="1" smtClean="0"/>
            <a:t>Fredéric</a:t>
          </a:r>
          <a:r>
            <a:rPr lang="fr-FR" dirty="0" smtClean="0"/>
            <a:t> </a:t>
          </a:r>
          <a:r>
            <a:rPr lang="fr-FR" dirty="0" err="1" smtClean="0"/>
            <a:t>Fasquel</a:t>
          </a:r>
          <a:r>
            <a:rPr lang="fr-FR" dirty="0" smtClean="0"/>
            <a:t> </a:t>
          </a:r>
          <a:endParaRPr lang="fr-FR" dirty="0"/>
        </a:p>
      </dgm:t>
    </dgm:pt>
    <dgm:pt modelId="{53320CBE-1B04-4D46-B2C6-5FD8592F0407}" type="parTrans" cxnId="{372B4912-D5A7-486E-88B2-CCCACF393667}">
      <dgm:prSet/>
      <dgm:spPr/>
      <dgm:t>
        <a:bodyPr/>
        <a:lstStyle/>
        <a:p>
          <a:endParaRPr lang="fr-FR"/>
        </a:p>
      </dgm:t>
    </dgm:pt>
    <dgm:pt modelId="{227A9EA2-05BB-423F-8D8D-1420D03ECC4D}" type="sibTrans" cxnId="{372B4912-D5A7-486E-88B2-CCCACF393667}">
      <dgm:prSet/>
      <dgm:spPr/>
      <dgm:t>
        <a:bodyPr/>
        <a:lstStyle/>
        <a:p>
          <a:endParaRPr lang="fr-FR"/>
        </a:p>
      </dgm:t>
    </dgm:pt>
    <dgm:pt modelId="{319EEA89-3348-49BA-B5F3-450F47953A36}">
      <dgm:prSet phldrT="[Texte]"/>
      <dgm:spPr/>
      <dgm:t>
        <a:bodyPr/>
        <a:lstStyle/>
        <a:p>
          <a:r>
            <a:rPr lang="fr-FR" dirty="0" smtClean="0"/>
            <a:t>Antoine Mignon</a:t>
          </a:r>
          <a:endParaRPr lang="fr-FR" dirty="0"/>
        </a:p>
      </dgm:t>
    </dgm:pt>
    <dgm:pt modelId="{A0068907-3C23-44AD-9C52-E90BD5DA92A4}" type="parTrans" cxnId="{CD64C994-F5F0-42BF-94DC-A4ABBF0A0F1D}">
      <dgm:prSet/>
      <dgm:spPr/>
      <dgm:t>
        <a:bodyPr/>
        <a:lstStyle/>
        <a:p>
          <a:endParaRPr lang="fr-FR"/>
        </a:p>
      </dgm:t>
    </dgm:pt>
    <dgm:pt modelId="{FE048764-14D1-4DCD-A7E9-12C084987895}" type="sibTrans" cxnId="{CD64C994-F5F0-42BF-94DC-A4ABBF0A0F1D}">
      <dgm:prSet/>
      <dgm:spPr/>
      <dgm:t>
        <a:bodyPr/>
        <a:lstStyle/>
        <a:p>
          <a:endParaRPr lang="fr-FR"/>
        </a:p>
      </dgm:t>
    </dgm:pt>
    <dgm:pt modelId="{AFC3578B-8A6A-4137-B0DC-8017C78F3ED2}">
      <dgm:prSet phldrT="[Texte]"/>
      <dgm:spPr/>
      <dgm:t>
        <a:bodyPr/>
        <a:lstStyle/>
        <a:p>
          <a:r>
            <a:rPr lang="fr-FR" dirty="0" smtClean="0"/>
            <a:t>Anne Boulanger </a:t>
          </a:r>
          <a:endParaRPr lang="fr-FR" dirty="0"/>
        </a:p>
      </dgm:t>
    </dgm:pt>
    <dgm:pt modelId="{A3B53CE7-7973-451F-BFE7-97B9EC8ED8D6}" type="parTrans" cxnId="{D691293C-B89E-4E1D-90A3-FFC15D865D65}">
      <dgm:prSet/>
      <dgm:spPr/>
      <dgm:t>
        <a:bodyPr/>
        <a:lstStyle/>
        <a:p>
          <a:endParaRPr lang="fr-FR"/>
        </a:p>
      </dgm:t>
    </dgm:pt>
    <dgm:pt modelId="{5734B389-F3E6-4575-AAAA-6A18A5CEA395}" type="sibTrans" cxnId="{D691293C-B89E-4E1D-90A3-FFC15D865D65}">
      <dgm:prSet/>
      <dgm:spPr/>
      <dgm:t>
        <a:bodyPr/>
        <a:lstStyle/>
        <a:p>
          <a:endParaRPr lang="fr-FR"/>
        </a:p>
      </dgm:t>
    </dgm:pt>
    <dgm:pt modelId="{42905410-A68F-4E59-A9A2-C360BFC73010}">
      <dgm:prSet phldrT="[Texte]"/>
      <dgm:spPr/>
      <dgm:t>
        <a:bodyPr/>
        <a:lstStyle/>
        <a:p>
          <a:r>
            <a:rPr lang="fr-FR" dirty="0" smtClean="0"/>
            <a:t>David </a:t>
          </a:r>
          <a:r>
            <a:rPr lang="fr-FR" dirty="0" err="1" smtClean="0"/>
            <a:t>Mitzinmacker</a:t>
          </a:r>
          <a:r>
            <a:rPr lang="fr-FR" dirty="0" smtClean="0"/>
            <a:t> </a:t>
          </a:r>
          <a:endParaRPr lang="fr-FR" dirty="0"/>
        </a:p>
      </dgm:t>
    </dgm:pt>
    <dgm:pt modelId="{9EBC856A-D9C1-4DD8-A265-BEDE38B4202D}" type="parTrans" cxnId="{5337DF05-3E1A-4A7E-9F5B-4BCCEAA411E0}">
      <dgm:prSet/>
      <dgm:spPr/>
      <dgm:t>
        <a:bodyPr/>
        <a:lstStyle/>
        <a:p>
          <a:endParaRPr lang="fr-FR"/>
        </a:p>
      </dgm:t>
    </dgm:pt>
    <dgm:pt modelId="{8F961ED1-94F7-4721-94B7-08E7F437AF2D}" type="sibTrans" cxnId="{5337DF05-3E1A-4A7E-9F5B-4BCCEAA411E0}">
      <dgm:prSet/>
      <dgm:spPr/>
      <dgm:t>
        <a:bodyPr/>
        <a:lstStyle/>
        <a:p>
          <a:endParaRPr lang="fr-FR"/>
        </a:p>
      </dgm:t>
    </dgm:pt>
    <dgm:pt modelId="{E7A2BEFE-C9F1-4B3F-BA21-3C3CFAD9C9CC}">
      <dgm:prSet phldrT="[Texte]"/>
      <dgm:spPr/>
      <dgm:t>
        <a:bodyPr/>
        <a:lstStyle/>
        <a:p>
          <a:r>
            <a:rPr lang="fr-FR" dirty="0" smtClean="0"/>
            <a:t>Nathalie Baron </a:t>
          </a:r>
          <a:endParaRPr lang="fr-FR" dirty="0"/>
        </a:p>
      </dgm:t>
    </dgm:pt>
    <dgm:pt modelId="{1CFA2414-7257-4DEC-B20D-1AEAB19114F3}" type="parTrans" cxnId="{4C1F10B1-13AF-43F7-BDFD-B3A984C49004}">
      <dgm:prSet/>
      <dgm:spPr/>
      <dgm:t>
        <a:bodyPr/>
        <a:lstStyle/>
        <a:p>
          <a:endParaRPr lang="fr-FR"/>
        </a:p>
      </dgm:t>
    </dgm:pt>
    <dgm:pt modelId="{F70BB4CB-21F9-4966-A209-0864E7189EEB}" type="sibTrans" cxnId="{4C1F10B1-13AF-43F7-BDFD-B3A984C49004}">
      <dgm:prSet/>
      <dgm:spPr/>
      <dgm:t>
        <a:bodyPr/>
        <a:lstStyle/>
        <a:p>
          <a:endParaRPr lang="fr-FR"/>
        </a:p>
      </dgm:t>
    </dgm:pt>
    <dgm:pt modelId="{118BCB22-A1F9-4052-B0C2-0C64C6800F2A}">
      <dgm:prSet phldrT="[Texte]"/>
      <dgm:spPr/>
      <dgm:t>
        <a:bodyPr/>
        <a:lstStyle/>
        <a:p>
          <a:r>
            <a:rPr lang="fr-FR" dirty="0" smtClean="0"/>
            <a:t>Emilie </a:t>
          </a:r>
          <a:r>
            <a:rPr lang="fr-FR" dirty="0" err="1" smtClean="0"/>
            <a:t>Perraud</a:t>
          </a:r>
          <a:r>
            <a:rPr lang="fr-FR" dirty="0" smtClean="0"/>
            <a:t> </a:t>
          </a:r>
          <a:endParaRPr lang="fr-FR" dirty="0"/>
        </a:p>
      </dgm:t>
    </dgm:pt>
    <dgm:pt modelId="{E33C71BA-E71D-481A-8CBA-1B3DB6569F2F}" type="parTrans" cxnId="{BE980AEC-0A3F-435B-9172-C9BBA238752C}">
      <dgm:prSet/>
      <dgm:spPr/>
      <dgm:t>
        <a:bodyPr/>
        <a:lstStyle/>
        <a:p>
          <a:endParaRPr lang="fr-FR"/>
        </a:p>
      </dgm:t>
    </dgm:pt>
    <dgm:pt modelId="{01126343-8C10-49C4-9085-635C1E9AAA60}" type="sibTrans" cxnId="{BE980AEC-0A3F-435B-9172-C9BBA238752C}">
      <dgm:prSet/>
      <dgm:spPr/>
      <dgm:t>
        <a:bodyPr/>
        <a:lstStyle/>
        <a:p>
          <a:endParaRPr lang="fr-FR"/>
        </a:p>
      </dgm:t>
    </dgm:pt>
    <dgm:pt modelId="{3FDB1EEA-59EE-4FAE-9A2B-1C22B9C02CE3}">
      <dgm:prSet phldrT="[Texte]"/>
      <dgm:spPr/>
      <dgm:t>
        <a:bodyPr/>
        <a:lstStyle/>
        <a:p>
          <a:r>
            <a:rPr lang="fr-FR" dirty="0" smtClean="0"/>
            <a:t>Christian </a:t>
          </a:r>
          <a:r>
            <a:rPr lang="fr-FR" dirty="0" err="1" smtClean="0"/>
            <a:t>Birebent</a:t>
          </a:r>
          <a:endParaRPr lang="fr-FR" dirty="0"/>
        </a:p>
      </dgm:t>
    </dgm:pt>
    <dgm:pt modelId="{BF88A81A-757B-4DD3-99ED-F473C489842C}" type="parTrans" cxnId="{AE5F549D-5B0E-4927-A0F6-EC9ED8A6D215}">
      <dgm:prSet/>
      <dgm:spPr/>
      <dgm:t>
        <a:bodyPr/>
        <a:lstStyle/>
        <a:p>
          <a:endParaRPr lang="fr-FR"/>
        </a:p>
      </dgm:t>
    </dgm:pt>
    <dgm:pt modelId="{AD173CEB-80DE-4C29-8156-2EA5C95C7C14}" type="sibTrans" cxnId="{AE5F549D-5B0E-4927-A0F6-EC9ED8A6D215}">
      <dgm:prSet/>
      <dgm:spPr/>
      <dgm:t>
        <a:bodyPr/>
        <a:lstStyle/>
        <a:p>
          <a:endParaRPr lang="fr-FR"/>
        </a:p>
      </dgm:t>
    </dgm:pt>
    <dgm:pt modelId="{87CED943-4E18-4C0E-BEDF-3BF1571A09BC}">
      <dgm:prSet phldrT="[Texte]"/>
      <dgm:spPr/>
      <dgm:t>
        <a:bodyPr/>
        <a:lstStyle/>
        <a:p>
          <a:r>
            <a:rPr lang="fr-FR" dirty="0" smtClean="0"/>
            <a:t>Fabien </a:t>
          </a:r>
          <a:r>
            <a:rPr lang="fr-FR" dirty="0" err="1" smtClean="0"/>
            <a:t>Pontagnier</a:t>
          </a:r>
          <a:endParaRPr lang="fr-FR" dirty="0"/>
        </a:p>
      </dgm:t>
    </dgm:pt>
    <dgm:pt modelId="{2F29C7FA-4287-4F98-998D-55F23FD9DC3D}" type="parTrans" cxnId="{64F40EEE-1DCC-462A-93A8-FDA8BA2696E4}">
      <dgm:prSet/>
      <dgm:spPr/>
      <dgm:t>
        <a:bodyPr/>
        <a:lstStyle/>
        <a:p>
          <a:endParaRPr lang="fr-FR"/>
        </a:p>
      </dgm:t>
    </dgm:pt>
    <dgm:pt modelId="{800AA105-D677-42C6-AF73-C60B3CCC7558}" type="sibTrans" cxnId="{64F40EEE-1DCC-462A-93A8-FDA8BA2696E4}">
      <dgm:prSet/>
      <dgm:spPr/>
      <dgm:t>
        <a:bodyPr/>
        <a:lstStyle/>
        <a:p>
          <a:endParaRPr lang="fr-FR"/>
        </a:p>
      </dgm:t>
    </dgm:pt>
    <dgm:pt modelId="{08F73598-34A1-412F-80E9-13B014A59E50}">
      <dgm:prSet phldrT="[Texte]"/>
      <dgm:spPr/>
      <dgm:t>
        <a:bodyPr/>
        <a:lstStyle/>
        <a:p>
          <a:r>
            <a:rPr lang="fr-FR" dirty="0" smtClean="0"/>
            <a:t>Anouck Durand </a:t>
          </a:r>
          <a:endParaRPr lang="fr-FR" dirty="0"/>
        </a:p>
      </dgm:t>
    </dgm:pt>
    <dgm:pt modelId="{9B49BA2C-4A5D-4A61-9425-BFC7C4616D5E}" type="parTrans" cxnId="{485BB654-6E4C-4937-BC07-BD0A49FDAAF8}">
      <dgm:prSet/>
      <dgm:spPr/>
      <dgm:t>
        <a:bodyPr/>
        <a:lstStyle/>
        <a:p>
          <a:endParaRPr lang="fr-FR"/>
        </a:p>
      </dgm:t>
    </dgm:pt>
    <dgm:pt modelId="{59C79EE8-CF79-4552-97F2-191E67B46C17}" type="sibTrans" cxnId="{485BB654-6E4C-4937-BC07-BD0A49FDAAF8}">
      <dgm:prSet/>
      <dgm:spPr/>
      <dgm:t>
        <a:bodyPr/>
        <a:lstStyle/>
        <a:p>
          <a:endParaRPr lang="fr-FR"/>
        </a:p>
      </dgm:t>
    </dgm:pt>
    <dgm:pt modelId="{43B8296F-0D61-4DDE-9539-992D8B1EAB1F}">
      <dgm:prSet phldrT="[Texte]"/>
      <dgm:spPr/>
      <dgm:t>
        <a:bodyPr/>
        <a:lstStyle/>
        <a:p>
          <a:r>
            <a:rPr lang="fr-FR" dirty="0" smtClean="0"/>
            <a:t>Olivier </a:t>
          </a:r>
          <a:r>
            <a:rPr lang="fr-FR" dirty="0" err="1" smtClean="0"/>
            <a:t>Plancke</a:t>
          </a:r>
          <a:r>
            <a:rPr lang="fr-FR" dirty="0" smtClean="0"/>
            <a:t> </a:t>
          </a:r>
          <a:endParaRPr lang="fr-FR" dirty="0"/>
        </a:p>
      </dgm:t>
    </dgm:pt>
    <dgm:pt modelId="{1294614A-AD59-4DB8-A4BD-4C2BDD15CCE2}" type="parTrans" cxnId="{3964C3D5-067E-4FBB-8F52-C4D9D8687E7B}">
      <dgm:prSet/>
      <dgm:spPr/>
      <dgm:t>
        <a:bodyPr/>
        <a:lstStyle/>
        <a:p>
          <a:endParaRPr lang="fr-FR"/>
        </a:p>
      </dgm:t>
    </dgm:pt>
    <dgm:pt modelId="{27E6665D-35AE-409F-AE18-75CCFDB31E64}" type="sibTrans" cxnId="{3964C3D5-067E-4FBB-8F52-C4D9D8687E7B}">
      <dgm:prSet/>
      <dgm:spPr/>
      <dgm:t>
        <a:bodyPr/>
        <a:lstStyle/>
        <a:p>
          <a:endParaRPr lang="fr-FR"/>
        </a:p>
      </dgm:t>
    </dgm:pt>
    <dgm:pt modelId="{CB391E6F-3AD3-4F89-A3AE-90E103C48665}">
      <dgm:prSet phldrT="[Texte]"/>
      <dgm:spPr/>
      <dgm:t>
        <a:bodyPr/>
        <a:lstStyle/>
        <a:p>
          <a:r>
            <a:rPr lang="fr-FR" dirty="0" smtClean="0"/>
            <a:t>Kim-Lan Hoang </a:t>
          </a:r>
          <a:r>
            <a:rPr lang="fr-FR" dirty="0" err="1" smtClean="0"/>
            <a:t>Thuy</a:t>
          </a:r>
          <a:endParaRPr lang="fr-FR" dirty="0"/>
        </a:p>
      </dgm:t>
    </dgm:pt>
    <dgm:pt modelId="{EE86536C-BB71-4B07-99EB-8783D731250D}" type="parTrans" cxnId="{768229AB-D256-477D-8FA9-DD4DCFD0B935}">
      <dgm:prSet/>
      <dgm:spPr/>
      <dgm:t>
        <a:bodyPr/>
        <a:lstStyle/>
        <a:p>
          <a:endParaRPr lang="fr-FR"/>
        </a:p>
      </dgm:t>
    </dgm:pt>
    <dgm:pt modelId="{263F86AC-0D60-45C8-A898-D9E778D401EE}" type="sibTrans" cxnId="{768229AB-D256-477D-8FA9-DD4DCFD0B935}">
      <dgm:prSet/>
      <dgm:spPr/>
      <dgm:t>
        <a:bodyPr/>
        <a:lstStyle/>
        <a:p>
          <a:endParaRPr lang="fr-FR"/>
        </a:p>
      </dgm:t>
    </dgm:pt>
    <dgm:pt modelId="{489F19E1-BE67-48E1-8567-3D4B4716CA01}">
      <dgm:prSet phldrT="[Texte]"/>
      <dgm:spPr/>
      <dgm:t>
        <a:bodyPr/>
        <a:lstStyle/>
        <a:p>
          <a:r>
            <a:rPr lang="fr-FR" dirty="0" smtClean="0"/>
            <a:t>Isabelle Aubry </a:t>
          </a:r>
          <a:endParaRPr lang="fr-FR" dirty="0"/>
        </a:p>
      </dgm:t>
    </dgm:pt>
    <dgm:pt modelId="{66C230FC-9017-469D-B403-348D989E9D80}" type="parTrans" cxnId="{22FB1F66-568F-414A-94D9-ADA7ABB5D156}">
      <dgm:prSet/>
      <dgm:spPr/>
      <dgm:t>
        <a:bodyPr/>
        <a:lstStyle/>
        <a:p>
          <a:endParaRPr lang="fr-FR"/>
        </a:p>
      </dgm:t>
    </dgm:pt>
    <dgm:pt modelId="{18FBB2E5-706F-4556-ACD3-0958300988E0}" type="sibTrans" cxnId="{22FB1F66-568F-414A-94D9-ADA7ABB5D156}">
      <dgm:prSet/>
      <dgm:spPr/>
      <dgm:t>
        <a:bodyPr/>
        <a:lstStyle/>
        <a:p>
          <a:endParaRPr lang="fr-FR"/>
        </a:p>
      </dgm:t>
    </dgm:pt>
    <dgm:pt modelId="{523C9741-184C-4943-B268-6DD9BEE1068E}" type="pres">
      <dgm:prSet presAssocID="{215A8678-6AAC-43E5-A42A-38E2EE8971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890B5F7-C53A-4852-80FF-178645FF1FDC}" type="pres">
      <dgm:prSet presAssocID="{DD1AC0E5-E255-4B7C-9C86-F37CEDC0C4F9}" presName="compNode" presStyleCnt="0"/>
      <dgm:spPr/>
    </dgm:pt>
    <dgm:pt modelId="{2110312C-D795-4A14-B609-F178148304AC}" type="pres">
      <dgm:prSet presAssocID="{DD1AC0E5-E255-4B7C-9C86-F37CEDC0C4F9}" presName="aNode" presStyleLbl="bgShp" presStyleIdx="0" presStyleCnt="9"/>
      <dgm:spPr/>
      <dgm:t>
        <a:bodyPr/>
        <a:lstStyle/>
        <a:p>
          <a:endParaRPr lang="fr-FR"/>
        </a:p>
      </dgm:t>
    </dgm:pt>
    <dgm:pt modelId="{2B399EE8-DBCE-4B35-ADE8-A91ECA5363E2}" type="pres">
      <dgm:prSet presAssocID="{DD1AC0E5-E255-4B7C-9C86-F37CEDC0C4F9}" presName="textNode" presStyleLbl="bgShp" presStyleIdx="0" presStyleCnt="9"/>
      <dgm:spPr/>
      <dgm:t>
        <a:bodyPr/>
        <a:lstStyle/>
        <a:p>
          <a:endParaRPr lang="fr-FR"/>
        </a:p>
      </dgm:t>
    </dgm:pt>
    <dgm:pt modelId="{AF7EE45A-8B2D-42E2-A311-6F252A7A0D49}" type="pres">
      <dgm:prSet presAssocID="{DD1AC0E5-E255-4B7C-9C86-F37CEDC0C4F9}" presName="compChildNode" presStyleCnt="0"/>
      <dgm:spPr/>
    </dgm:pt>
    <dgm:pt modelId="{625621D3-500A-4CB4-BEBA-7757A6BB3C3F}" type="pres">
      <dgm:prSet presAssocID="{DD1AC0E5-E255-4B7C-9C86-F37CEDC0C4F9}" presName="theInnerList" presStyleCnt="0"/>
      <dgm:spPr/>
    </dgm:pt>
    <dgm:pt modelId="{71B849F8-6CEF-4C48-94FD-C423AFE91380}" type="pres">
      <dgm:prSet presAssocID="{29DE5B8B-B529-478A-8BA9-D3FB6A7715CB}" presName="childNode" presStyleLbl="node1" presStyleIdx="0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96FBA0-78E9-4342-AC32-0B53DBCA6809}" type="pres">
      <dgm:prSet presAssocID="{29DE5B8B-B529-478A-8BA9-D3FB6A7715CB}" presName="aSpace2" presStyleCnt="0"/>
      <dgm:spPr/>
    </dgm:pt>
    <dgm:pt modelId="{987F4015-5EC4-4263-8A91-F71A9575228D}" type="pres">
      <dgm:prSet presAssocID="{2BF94061-FCB8-4091-857C-F37EDC850BB5}" presName="childNode" presStyleLbl="node1" presStyleIdx="1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22B5AE-D781-4EF8-94A4-1B4514184D06}" type="pres">
      <dgm:prSet presAssocID="{2BF94061-FCB8-4091-857C-F37EDC850BB5}" presName="aSpace2" presStyleCnt="0"/>
      <dgm:spPr/>
    </dgm:pt>
    <dgm:pt modelId="{A926498E-CD7A-4011-93E5-66DEED61F1E2}" type="pres">
      <dgm:prSet presAssocID="{58F41BA1-F674-44B7-B38A-12D57E63ADB7}" presName="childNode" presStyleLbl="node1" presStyleIdx="2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7E8FAB-B303-4C31-ACD1-087BA5635029}" type="pres">
      <dgm:prSet presAssocID="{58F41BA1-F674-44B7-B38A-12D57E63ADB7}" presName="aSpace2" presStyleCnt="0"/>
      <dgm:spPr/>
    </dgm:pt>
    <dgm:pt modelId="{6AE15082-84A8-48C8-81CA-EF53DF320A32}" type="pres">
      <dgm:prSet presAssocID="{B6FF9657-EB5F-4253-A4C1-70F65E220F4B}" presName="childNode" presStyleLbl="node1" presStyleIdx="3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CA1E7D-96F5-4BA3-B4BE-D5294FAAAB09}" type="pres">
      <dgm:prSet presAssocID="{DD1AC0E5-E255-4B7C-9C86-F37CEDC0C4F9}" presName="aSpace" presStyleCnt="0"/>
      <dgm:spPr/>
    </dgm:pt>
    <dgm:pt modelId="{3AA419DE-6E54-4631-B363-A4083D1DFCD1}" type="pres">
      <dgm:prSet presAssocID="{A9679F93-6E30-4417-A092-D45453E7E9DE}" presName="compNode" presStyleCnt="0"/>
      <dgm:spPr/>
    </dgm:pt>
    <dgm:pt modelId="{51D1B6A2-5DBF-46A9-9A19-7C82808FC72E}" type="pres">
      <dgm:prSet presAssocID="{A9679F93-6E30-4417-A092-D45453E7E9DE}" presName="aNode" presStyleLbl="bgShp" presStyleIdx="1" presStyleCnt="9" custLinFactNeighborX="3266" custLinFactNeighborY="-1484"/>
      <dgm:spPr/>
      <dgm:t>
        <a:bodyPr/>
        <a:lstStyle/>
        <a:p>
          <a:endParaRPr lang="fr-FR"/>
        </a:p>
      </dgm:t>
    </dgm:pt>
    <dgm:pt modelId="{6AD82A98-F786-40BF-A4E7-C0E3EB6E2A3E}" type="pres">
      <dgm:prSet presAssocID="{A9679F93-6E30-4417-A092-D45453E7E9DE}" presName="textNode" presStyleLbl="bgShp" presStyleIdx="1" presStyleCnt="9"/>
      <dgm:spPr/>
      <dgm:t>
        <a:bodyPr/>
        <a:lstStyle/>
        <a:p>
          <a:endParaRPr lang="fr-FR"/>
        </a:p>
      </dgm:t>
    </dgm:pt>
    <dgm:pt modelId="{8F782657-A60A-41E9-AF27-B8ABF6DA3817}" type="pres">
      <dgm:prSet presAssocID="{A9679F93-6E30-4417-A092-D45453E7E9DE}" presName="compChildNode" presStyleCnt="0"/>
      <dgm:spPr/>
    </dgm:pt>
    <dgm:pt modelId="{97424191-B975-4D44-9CE3-04797CD5FF38}" type="pres">
      <dgm:prSet presAssocID="{A9679F93-6E30-4417-A092-D45453E7E9DE}" presName="theInnerList" presStyleCnt="0"/>
      <dgm:spPr/>
    </dgm:pt>
    <dgm:pt modelId="{D6B14848-87D6-45CC-A35C-44E936653995}" type="pres">
      <dgm:prSet presAssocID="{75978F4A-B703-4353-960B-FF962561F3EC}" presName="childNode" presStyleLbl="node1" presStyleIdx="4" presStyleCnt="48" custLinFactY="100000" custLinFactNeighborX="1361" custLinFactNeighborY="1006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E4D131-B394-4FFC-8D64-EA5F191CF5A2}" type="pres">
      <dgm:prSet presAssocID="{75978F4A-B703-4353-960B-FF962561F3EC}" presName="aSpace2" presStyleCnt="0"/>
      <dgm:spPr/>
    </dgm:pt>
    <dgm:pt modelId="{B0527C44-34A8-4800-8BAA-97A6550575F4}" type="pres">
      <dgm:prSet presAssocID="{BFFFEE9C-8324-46FF-AB69-E32F025E296D}" presName="childNode" presStyleLbl="node1" presStyleIdx="5" presStyleCnt="48" custLinFactY="600000" custLinFactNeighborX="1361" custLinFactNeighborY="6463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8AA408-EF07-4350-AA1B-3A7F3AE7B9CA}" type="pres">
      <dgm:prSet presAssocID="{BFFFEE9C-8324-46FF-AB69-E32F025E296D}" presName="aSpace2" presStyleCnt="0"/>
      <dgm:spPr/>
    </dgm:pt>
    <dgm:pt modelId="{6FE1829A-B424-4F50-95B5-437992F0108C}" type="pres">
      <dgm:prSet presAssocID="{5E979BC0-94B9-4690-B21C-FADCB47E8EB9}" presName="childNode" presStyleLbl="node1" presStyleIdx="6" presStyleCnt="48" custLinFactY="-198910" custLinFactNeighborX="1361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360759-D7F7-4A2F-B917-CB72D6C3D008}" type="pres">
      <dgm:prSet presAssocID="{5E979BC0-94B9-4690-B21C-FADCB47E8EB9}" presName="aSpace2" presStyleCnt="0"/>
      <dgm:spPr/>
    </dgm:pt>
    <dgm:pt modelId="{4A7CFB13-2A11-43DE-A8E7-413996F5F690}" type="pres">
      <dgm:prSet presAssocID="{66F3AABD-B7F8-4904-94F3-21E7ABC61488}" presName="childNode" presStyleLbl="node1" presStyleIdx="7" presStyleCnt="48" custLinFactNeighborY="637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F451E1-1E75-44A3-A5DC-37529FC437A0}" type="pres">
      <dgm:prSet presAssocID="{66F3AABD-B7F8-4904-94F3-21E7ABC61488}" presName="aSpace2" presStyleCnt="0"/>
      <dgm:spPr/>
    </dgm:pt>
    <dgm:pt modelId="{011CBA02-FECF-4613-B46C-136ABD079D43}" type="pres">
      <dgm:prSet presAssocID="{7705C8D9-46CB-4B28-8144-86480507FEC7}" presName="childNode" presStyleLbl="node1" presStyleIdx="8" presStyleCnt="48" custLinFactY="200000" custLinFactNeighborY="2476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52C93A-CE06-4686-9535-212AAE4E9DCD}" type="pres">
      <dgm:prSet presAssocID="{7705C8D9-46CB-4B28-8144-86480507FEC7}" presName="aSpace2" presStyleCnt="0"/>
      <dgm:spPr/>
    </dgm:pt>
    <dgm:pt modelId="{BACA083B-2296-40D8-B687-5E1DC09E2D98}" type="pres">
      <dgm:prSet presAssocID="{8AF9FAE8-A5F0-45B2-BAC8-2D734A4126F2}" presName="childNode" presStyleLbl="node1" presStyleIdx="9" presStyleCnt="48" custLinFactNeighborY="478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310369-D4C7-45F3-BB16-C1412503B343}" type="pres">
      <dgm:prSet presAssocID="{8AF9FAE8-A5F0-45B2-BAC8-2D734A4126F2}" presName="aSpace2" presStyleCnt="0"/>
      <dgm:spPr/>
    </dgm:pt>
    <dgm:pt modelId="{7BDF2D72-ADFC-40D5-A357-03F9E4C97C29}" type="pres">
      <dgm:prSet presAssocID="{405FE992-11DE-4462-8A33-21B52CB2D88E}" presName="childNode" presStyleLbl="node1" presStyleIdx="10" presStyleCnt="48" custLinFactY="-189885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27144F-FB4E-408B-8AEE-54C07C3CA51D}" type="pres">
      <dgm:prSet presAssocID="{405FE992-11DE-4462-8A33-21B52CB2D88E}" presName="aSpace2" presStyleCnt="0"/>
      <dgm:spPr/>
    </dgm:pt>
    <dgm:pt modelId="{66D8B69D-A866-4929-8D0F-8C7236A687B0}" type="pres">
      <dgm:prSet presAssocID="{614752FE-1B30-469F-A3FB-687C736B65ED}" presName="childNode" presStyleLbl="node1" presStyleIdx="11" presStyleCnt="48" custLinFactY="-494216" custLinFactNeighborY="-5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7A4E2F-5051-452E-885E-83EE9899FAEA}" type="pres">
      <dgm:prSet presAssocID="{A9679F93-6E30-4417-A092-D45453E7E9DE}" presName="aSpace" presStyleCnt="0"/>
      <dgm:spPr/>
    </dgm:pt>
    <dgm:pt modelId="{E1263F0C-ED84-4A77-9E63-4412F0F6023A}" type="pres">
      <dgm:prSet presAssocID="{F1791C2D-C118-4D87-BF41-6C2C701CC33C}" presName="compNode" presStyleCnt="0"/>
      <dgm:spPr/>
    </dgm:pt>
    <dgm:pt modelId="{174D6026-CB58-4005-B5A5-2673D319310F}" type="pres">
      <dgm:prSet presAssocID="{F1791C2D-C118-4D87-BF41-6C2C701CC33C}" presName="aNode" presStyleLbl="bgShp" presStyleIdx="2" presStyleCnt="9" custLinFactNeighborX="3417" custLinFactNeighborY="2909"/>
      <dgm:spPr/>
      <dgm:t>
        <a:bodyPr/>
        <a:lstStyle/>
        <a:p>
          <a:endParaRPr lang="fr-FR"/>
        </a:p>
      </dgm:t>
    </dgm:pt>
    <dgm:pt modelId="{F289E0FA-837C-443E-AD8C-645B2C2D0251}" type="pres">
      <dgm:prSet presAssocID="{F1791C2D-C118-4D87-BF41-6C2C701CC33C}" presName="textNode" presStyleLbl="bgShp" presStyleIdx="2" presStyleCnt="9"/>
      <dgm:spPr/>
      <dgm:t>
        <a:bodyPr/>
        <a:lstStyle/>
        <a:p>
          <a:endParaRPr lang="fr-FR"/>
        </a:p>
      </dgm:t>
    </dgm:pt>
    <dgm:pt modelId="{BD6FEFFB-773A-4B4A-A7BE-A336DDFAEADD}" type="pres">
      <dgm:prSet presAssocID="{F1791C2D-C118-4D87-BF41-6C2C701CC33C}" presName="compChildNode" presStyleCnt="0"/>
      <dgm:spPr/>
    </dgm:pt>
    <dgm:pt modelId="{B1C8CF2F-E4C3-4A89-B20A-75AA10EFF5AC}" type="pres">
      <dgm:prSet presAssocID="{F1791C2D-C118-4D87-BF41-6C2C701CC33C}" presName="theInnerList" presStyleCnt="0"/>
      <dgm:spPr/>
    </dgm:pt>
    <dgm:pt modelId="{E6E1FE21-D0B1-49D1-BECA-B44F1825698D}" type="pres">
      <dgm:prSet presAssocID="{7B718948-BE95-48E5-8021-0CA63D23C3CC}" presName="childNode" presStyleLbl="node1" presStyleIdx="12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C3DF18-E2D6-45CD-AF14-D57FA6C53FF5}" type="pres">
      <dgm:prSet presAssocID="{7B718948-BE95-48E5-8021-0CA63D23C3CC}" presName="aSpace2" presStyleCnt="0"/>
      <dgm:spPr/>
    </dgm:pt>
    <dgm:pt modelId="{24DD258E-2850-4F71-9EB5-841AEFDFBD86}" type="pres">
      <dgm:prSet presAssocID="{9BC13506-C35B-4A40-BE8E-E67DE61943A5}" presName="childNode" presStyleLbl="node1" presStyleIdx="13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73A718-62B0-4855-A7D9-595B31085CE4}" type="pres">
      <dgm:prSet presAssocID="{F1791C2D-C118-4D87-BF41-6C2C701CC33C}" presName="aSpace" presStyleCnt="0"/>
      <dgm:spPr/>
    </dgm:pt>
    <dgm:pt modelId="{3D8D723B-D522-499A-B4A4-288DAC1CE5CC}" type="pres">
      <dgm:prSet presAssocID="{202F7072-751B-4200-AF2E-928B8DD3A9AA}" presName="compNode" presStyleCnt="0"/>
      <dgm:spPr/>
    </dgm:pt>
    <dgm:pt modelId="{4EFBF9CD-5A46-45EE-B417-4B6C91ACC072}" type="pres">
      <dgm:prSet presAssocID="{202F7072-751B-4200-AF2E-928B8DD3A9AA}" presName="aNode" presStyleLbl="bgShp" presStyleIdx="3" presStyleCnt="9"/>
      <dgm:spPr/>
      <dgm:t>
        <a:bodyPr/>
        <a:lstStyle/>
        <a:p>
          <a:endParaRPr lang="fr-FR"/>
        </a:p>
      </dgm:t>
    </dgm:pt>
    <dgm:pt modelId="{B51AC496-DC63-45F1-914E-0CE220D77389}" type="pres">
      <dgm:prSet presAssocID="{202F7072-751B-4200-AF2E-928B8DD3A9AA}" presName="textNode" presStyleLbl="bgShp" presStyleIdx="3" presStyleCnt="9"/>
      <dgm:spPr/>
      <dgm:t>
        <a:bodyPr/>
        <a:lstStyle/>
        <a:p>
          <a:endParaRPr lang="fr-FR"/>
        </a:p>
      </dgm:t>
    </dgm:pt>
    <dgm:pt modelId="{44111D82-F6E2-481C-BD00-F6A3DDFDFC07}" type="pres">
      <dgm:prSet presAssocID="{202F7072-751B-4200-AF2E-928B8DD3A9AA}" presName="compChildNode" presStyleCnt="0"/>
      <dgm:spPr/>
    </dgm:pt>
    <dgm:pt modelId="{E81C3353-B939-43F5-8828-C15D04797FA9}" type="pres">
      <dgm:prSet presAssocID="{202F7072-751B-4200-AF2E-928B8DD3A9AA}" presName="theInnerList" presStyleCnt="0"/>
      <dgm:spPr/>
    </dgm:pt>
    <dgm:pt modelId="{EF2F160E-FA0C-4A5E-97A8-4791AB34957D}" type="pres">
      <dgm:prSet presAssocID="{658905B6-11F3-4344-AEA8-B975701380ED}" presName="childNode" presStyleLbl="node1" presStyleIdx="14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76082E-69D6-4127-BF53-DCEC8BFFCD46}" type="pres">
      <dgm:prSet presAssocID="{658905B6-11F3-4344-AEA8-B975701380ED}" presName="aSpace2" presStyleCnt="0"/>
      <dgm:spPr/>
    </dgm:pt>
    <dgm:pt modelId="{01BCE1DD-BF91-41C3-9060-385892ACEFF6}" type="pres">
      <dgm:prSet presAssocID="{3059A346-FFEB-4BB7-A815-1D10138BA25F}" presName="childNode" presStyleLbl="node1" presStyleIdx="15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6001C0-D716-4B91-9083-158F2E11F07B}" type="pres">
      <dgm:prSet presAssocID="{3059A346-FFEB-4BB7-A815-1D10138BA25F}" presName="aSpace2" presStyleCnt="0"/>
      <dgm:spPr/>
    </dgm:pt>
    <dgm:pt modelId="{B9BB829D-9023-4F3F-8101-0F8B6433EBDE}" type="pres">
      <dgm:prSet presAssocID="{90C2A3D6-11E5-4955-BCAA-455D63A32CAA}" presName="childNode" presStyleLbl="node1" presStyleIdx="16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39B7F5-6F7A-47C1-A4B7-D8CD76C544B0}" type="pres">
      <dgm:prSet presAssocID="{90C2A3D6-11E5-4955-BCAA-455D63A32CAA}" presName="aSpace2" presStyleCnt="0"/>
      <dgm:spPr/>
    </dgm:pt>
    <dgm:pt modelId="{013CA35A-343F-4B54-A931-122B2B59A520}" type="pres">
      <dgm:prSet presAssocID="{BC429798-9EF8-421E-8DC6-7940D56EE73D}" presName="childNode" presStyleLbl="node1" presStyleIdx="17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4D7A69-E53A-4431-8E27-CA83CE77FB01}" type="pres">
      <dgm:prSet presAssocID="{BC429798-9EF8-421E-8DC6-7940D56EE73D}" presName="aSpace2" presStyleCnt="0"/>
      <dgm:spPr/>
    </dgm:pt>
    <dgm:pt modelId="{4F290AB8-BD8E-4372-9791-4B6B7A33969A}" type="pres">
      <dgm:prSet presAssocID="{118BCB22-A1F9-4052-B0C2-0C64C6800F2A}" presName="childNode" presStyleLbl="node1" presStyleIdx="18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AA04E3-E01A-4ACC-B5CF-4B4ECBFE7CC2}" type="pres">
      <dgm:prSet presAssocID="{118BCB22-A1F9-4052-B0C2-0C64C6800F2A}" presName="aSpace2" presStyleCnt="0"/>
      <dgm:spPr/>
    </dgm:pt>
    <dgm:pt modelId="{1978565A-D8EA-4877-9303-8D33369D5AB7}" type="pres">
      <dgm:prSet presAssocID="{E7A2BEFE-C9F1-4B3F-BA21-3C3CFAD9C9CC}" presName="childNode" presStyleLbl="node1" presStyleIdx="19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BC3EC5-1AD4-4B73-A178-D8415565F7A2}" type="pres">
      <dgm:prSet presAssocID="{E7A2BEFE-C9F1-4B3F-BA21-3C3CFAD9C9CC}" presName="aSpace2" presStyleCnt="0"/>
      <dgm:spPr/>
    </dgm:pt>
    <dgm:pt modelId="{5AB80D47-C877-4DCC-BC17-C6266007ADDF}" type="pres">
      <dgm:prSet presAssocID="{3FDB1EEA-59EE-4FAE-9A2B-1C22B9C02CE3}" presName="childNode" presStyleLbl="node1" presStyleIdx="20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A93FAC-8BD3-4BE5-B417-CC2869129BF1}" type="pres">
      <dgm:prSet presAssocID="{3FDB1EEA-59EE-4FAE-9A2B-1C22B9C02CE3}" presName="aSpace2" presStyleCnt="0"/>
      <dgm:spPr/>
    </dgm:pt>
    <dgm:pt modelId="{D9DE1022-62CD-4786-B259-0490C7914293}" type="pres">
      <dgm:prSet presAssocID="{87CED943-4E18-4C0E-BEDF-3BF1571A09BC}" presName="childNode" presStyleLbl="node1" presStyleIdx="21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3FA3FE-6D3F-4C52-8AAF-62005CA3A9AC}" type="pres">
      <dgm:prSet presAssocID="{87CED943-4E18-4C0E-BEDF-3BF1571A09BC}" presName="aSpace2" presStyleCnt="0"/>
      <dgm:spPr/>
    </dgm:pt>
    <dgm:pt modelId="{3CAE231A-BD95-404C-A5BB-FDFC3F9CE9C1}" type="pres">
      <dgm:prSet presAssocID="{08F73598-34A1-412F-80E9-13B014A59E50}" presName="childNode" presStyleLbl="node1" presStyleIdx="22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22A7C6-4680-42D4-A85B-7EE307F15B6F}" type="pres">
      <dgm:prSet presAssocID="{08F73598-34A1-412F-80E9-13B014A59E50}" presName="aSpace2" presStyleCnt="0"/>
      <dgm:spPr/>
    </dgm:pt>
    <dgm:pt modelId="{F2D46E45-D3DC-4F06-8216-D3064E6597FE}" type="pres">
      <dgm:prSet presAssocID="{43B8296F-0D61-4DDE-9539-992D8B1EAB1F}" presName="childNode" presStyleLbl="node1" presStyleIdx="23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743396-7441-466B-8C87-22146DEB1BFB}" type="pres">
      <dgm:prSet presAssocID="{202F7072-751B-4200-AF2E-928B8DD3A9AA}" presName="aSpace" presStyleCnt="0"/>
      <dgm:spPr/>
    </dgm:pt>
    <dgm:pt modelId="{EB81B58A-57C3-4A39-8A81-EBBA0365DAF2}" type="pres">
      <dgm:prSet presAssocID="{3875F761-B65D-4E24-97EE-B9642659996F}" presName="compNode" presStyleCnt="0"/>
      <dgm:spPr/>
    </dgm:pt>
    <dgm:pt modelId="{6B010DBB-8595-4CA2-ACE9-E9EB89EAFB21}" type="pres">
      <dgm:prSet presAssocID="{3875F761-B65D-4E24-97EE-B9642659996F}" presName="aNode" presStyleLbl="bgShp" presStyleIdx="4" presStyleCnt="9"/>
      <dgm:spPr/>
      <dgm:t>
        <a:bodyPr/>
        <a:lstStyle/>
        <a:p>
          <a:endParaRPr lang="fr-FR"/>
        </a:p>
      </dgm:t>
    </dgm:pt>
    <dgm:pt modelId="{565D8D35-0C23-409E-AED2-9F92D9D8E156}" type="pres">
      <dgm:prSet presAssocID="{3875F761-B65D-4E24-97EE-B9642659996F}" presName="textNode" presStyleLbl="bgShp" presStyleIdx="4" presStyleCnt="9"/>
      <dgm:spPr/>
      <dgm:t>
        <a:bodyPr/>
        <a:lstStyle/>
        <a:p>
          <a:endParaRPr lang="fr-FR"/>
        </a:p>
      </dgm:t>
    </dgm:pt>
    <dgm:pt modelId="{0CCA43E7-FEBD-48DB-B7AF-75278055A210}" type="pres">
      <dgm:prSet presAssocID="{3875F761-B65D-4E24-97EE-B9642659996F}" presName="compChildNode" presStyleCnt="0"/>
      <dgm:spPr/>
    </dgm:pt>
    <dgm:pt modelId="{C5DAB30C-CF27-4BB7-B6D7-495AA285BFDA}" type="pres">
      <dgm:prSet presAssocID="{3875F761-B65D-4E24-97EE-B9642659996F}" presName="theInnerList" presStyleCnt="0"/>
      <dgm:spPr/>
    </dgm:pt>
    <dgm:pt modelId="{AB5B6E2A-34DB-45C2-A033-1D7469380DB1}" type="pres">
      <dgm:prSet presAssocID="{D6F5CC87-9162-48B3-B9B2-952C04F94D71}" presName="childNode" presStyleLbl="node1" presStyleIdx="24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D29995-C0EC-47D6-9414-0641CE3B59BE}" type="pres">
      <dgm:prSet presAssocID="{D6F5CC87-9162-48B3-B9B2-952C04F94D71}" presName="aSpace2" presStyleCnt="0"/>
      <dgm:spPr/>
    </dgm:pt>
    <dgm:pt modelId="{B2190098-643B-49AB-BFE4-08CE69D7CDDF}" type="pres">
      <dgm:prSet presAssocID="{8D5B828C-4136-4A65-85B1-FA4B2F6B0194}" presName="childNode" presStyleLbl="node1" presStyleIdx="25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EF92A5-97B5-4AF7-AB53-D7B983F4555E}" type="pres">
      <dgm:prSet presAssocID="{8D5B828C-4136-4A65-85B1-FA4B2F6B0194}" presName="aSpace2" presStyleCnt="0"/>
      <dgm:spPr/>
    </dgm:pt>
    <dgm:pt modelId="{302858AF-D4E4-4E8C-ABDB-CE9FB28267C2}" type="pres">
      <dgm:prSet presAssocID="{B52356B8-818D-410D-81AB-B9D177219056}" presName="childNode" presStyleLbl="node1" presStyleIdx="26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5F49CA-7E9F-4C66-BBF1-606086EFA039}" type="pres">
      <dgm:prSet presAssocID="{B52356B8-818D-410D-81AB-B9D177219056}" presName="aSpace2" presStyleCnt="0"/>
      <dgm:spPr/>
    </dgm:pt>
    <dgm:pt modelId="{90AB87A2-5D19-460D-AF7D-FC9F4A5D9005}" type="pres">
      <dgm:prSet presAssocID="{319EEA89-3348-49BA-B5F3-450F47953A36}" presName="childNode" presStyleLbl="node1" presStyleIdx="27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EAB045-C8A7-48D8-B024-3641590E60ED}" type="pres">
      <dgm:prSet presAssocID="{3875F761-B65D-4E24-97EE-B9642659996F}" presName="aSpace" presStyleCnt="0"/>
      <dgm:spPr/>
    </dgm:pt>
    <dgm:pt modelId="{8A11BD82-A95D-4625-99F7-E105281E770D}" type="pres">
      <dgm:prSet presAssocID="{2AE1D42C-CC3F-41BF-AC59-F6EBDC6BCD0C}" presName="compNode" presStyleCnt="0"/>
      <dgm:spPr/>
    </dgm:pt>
    <dgm:pt modelId="{9327C6C8-DECB-4CCC-BB07-16DDAFC71A43}" type="pres">
      <dgm:prSet presAssocID="{2AE1D42C-CC3F-41BF-AC59-F6EBDC6BCD0C}" presName="aNode" presStyleLbl="bgShp" presStyleIdx="5" presStyleCnt="9"/>
      <dgm:spPr/>
      <dgm:t>
        <a:bodyPr/>
        <a:lstStyle/>
        <a:p>
          <a:endParaRPr lang="fr-FR"/>
        </a:p>
      </dgm:t>
    </dgm:pt>
    <dgm:pt modelId="{83540EC7-9C7E-4E58-A812-B968A4BFCB0C}" type="pres">
      <dgm:prSet presAssocID="{2AE1D42C-CC3F-41BF-AC59-F6EBDC6BCD0C}" presName="textNode" presStyleLbl="bgShp" presStyleIdx="5" presStyleCnt="9"/>
      <dgm:spPr/>
      <dgm:t>
        <a:bodyPr/>
        <a:lstStyle/>
        <a:p>
          <a:endParaRPr lang="fr-FR"/>
        </a:p>
      </dgm:t>
    </dgm:pt>
    <dgm:pt modelId="{09D4549D-536C-41E0-BF61-C5604A46E037}" type="pres">
      <dgm:prSet presAssocID="{2AE1D42C-CC3F-41BF-AC59-F6EBDC6BCD0C}" presName="compChildNode" presStyleCnt="0"/>
      <dgm:spPr/>
    </dgm:pt>
    <dgm:pt modelId="{1E465D42-F8BE-44BB-B2C1-FC412F189A71}" type="pres">
      <dgm:prSet presAssocID="{2AE1D42C-CC3F-41BF-AC59-F6EBDC6BCD0C}" presName="theInnerList" presStyleCnt="0"/>
      <dgm:spPr/>
    </dgm:pt>
    <dgm:pt modelId="{A99B9404-7EEB-4ED3-B809-065A051A31EB}" type="pres">
      <dgm:prSet presAssocID="{E6A1CF9B-8530-4221-8CEA-D65F79A4BB6F}" presName="childNode" presStyleLbl="node1" presStyleIdx="28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0F4E3D-51D0-48A9-9A2F-7852E64A6C7D}" type="pres">
      <dgm:prSet presAssocID="{2AE1D42C-CC3F-41BF-AC59-F6EBDC6BCD0C}" presName="aSpace" presStyleCnt="0"/>
      <dgm:spPr/>
    </dgm:pt>
    <dgm:pt modelId="{76E46C5D-B612-43EB-9D83-79DD7777F86B}" type="pres">
      <dgm:prSet presAssocID="{DBB72C90-C441-4797-BA53-A5C976DBE23D}" presName="compNode" presStyleCnt="0"/>
      <dgm:spPr/>
    </dgm:pt>
    <dgm:pt modelId="{654603E5-09E6-4D13-8BEB-CEB7B8A9D321}" type="pres">
      <dgm:prSet presAssocID="{DBB72C90-C441-4797-BA53-A5C976DBE23D}" presName="aNode" presStyleLbl="bgShp" presStyleIdx="6" presStyleCnt="9"/>
      <dgm:spPr/>
      <dgm:t>
        <a:bodyPr/>
        <a:lstStyle/>
        <a:p>
          <a:endParaRPr lang="fr-FR"/>
        </a:p>
      </dgm:t>
    </dgm:pt>
    <dgm:pt modelId="{AB9258D6-F76F-40AE-B76A-5F19DD0D2C29}" type="pres">
      <dgm:prSet presAssocID="{DBB72C90-C441-4797-BA53-A5C976DBE23D}" presName="textNode" presStyleLbl="bgShp" presStyleIdx="6" presStyleCnt="9"/>
      <dgm:spPr/>
      <dgm:t>
        <a:bodyPr/>
        <a:lstStyle/>
        <a:p>
          <a:endParaRPr lang="fr-FR"/>
        </a:p>
      </dgm:t>
    </dgm:pt>
    <dgm:pt modelId="{F047A401-7960-4774-A89F-FA481DA639A2}" type="pres">
      <dgm:prSet presAssocID="{DBB72C90-C441-4797-BA53-A5C976DBE23D}" presName="compChildNode" presStyleCnt="0"/>
      <dgm:spPr/>
    </dgm:pt>
    <dgm:pt modelId="{BD79622E-26E0-454C-9A8D-63A75EAB0CF8}" type="pres">
      <dgm:prSet presAssocID="{DBB72C90-C441-4797-BA53-A5C976DBE23D}" presName="theInnerList" presStyleCnt="0"/>
      <dgm:spPr/>
    </dgm:pt>
    <dgm:pt modelId="{99A64768-BC53-4D37-8191-FFB63ADEA5D4}" type="pres">
      <dgm:prSet presAssocID="{E06965FD-06DB-4FA6-B9BE-AC59794308FC}" presName="childNode" presStyleLbl="node1" presStyleIdx="29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97D497-5DA5-4AD6-8CDC-8C7C8CE26A1A}" type="pres">
      <dgm:prSet presAssocID="{E06965FD-06DB-4FA6-B9BE-AC59794308FC}" presName="aSpace2" presStyleCnt="0"/>
      <dgm:spPr/>
    </dgm:pt>
    <dgm:pt modelId="{3293C9FA-8381-4749-8512-A453D5B8DC09}" type="pres">
      <dgm:prSet presAssocID="{2C97A7E6-8028-4601-814F-5789137ECF2F}" presName="childNode" presStyleLbl="node1" presStyleIdx="30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9E46FE-2BA0-4CD3-A940-93149921F0C9}" type="pres">
      <dgm:prSet presAssocID="{2C97A7E6-8028-4601-814F-5789137ECF2F}" presName="aSpace2" presStyleCnt="0"/>
      <dgm:spPr/>
    </dgm:pt>
    <dgm:pt modelId="{9BB0961B-ADBD-45FB-8360-7B77BA2E8702}" type="pres">
      <dgm:prSet presAssocID="{51108372-E0E6-4021-A51F-3722367A8CD0}" presName="childNode" presStyleLbl="node1" presStyleIdx="31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D1C258-61FC-46CA-AF6C-CDAF03E8E3B0}" type="pres">
      <dgm:prSet presAssocID="{51108372-E0E6-4021-A51F-3722367A8CD0}" presName="aSpace2" presStyleCnt="0"/>
      <dgm:spPr/>
    </dgm:pt>
    <dgm:pt modelId="{A5BDDE30-4054-44A6-A36C-6D5905171150}" type="pres">
      <dgm:prSet presAssocID="{B553723D-7AA3-4AC3-A77A-808FCC830855}" presName="childNode" presStyleLbl="node1" presStyleIdx="32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412BEB-196E-44B9-A0DE-AF71715FFB9A}" type="pres">
      <dgm:prSet presAssocID="{B553723D-7AA3-4AC3-A77A-808FCC830855}" presName="aSpace2" presStyleCnt="0"/>
      <dgm:spPr/>
    </dgm:pt>
    <dgm:pt modelId="{27841230-8A45-4F34-BFFC-0366AED1293E}" type="pres">
      <dgm:prSet presAssocID="{F217B26E-80B9-4CF6-BDA0-BDC2BE598989}" presName="childNode" presStyleLbl="node1" presStyleIdx="33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B07454-41A9-4306-929E-077A47995C48}" type="pres">
      <dgm:prSet presAssocID="{F217B26E-80B9-4CF6-BDA0-BDC2BE598989}" presName="aSpace2" presStyleCnt="0"/>
      <dgm:spPr/>
    </dgm:pt>
    <dgm:pt modelId="{7C73D9BA-C179-4485-B0C1-09C263546B87}" type="pres">
      <dgm:prSet presAssocID="{806FC20D-B6C1-4250-896C-75AFF89792CD}" presName="childNode" presStyleLbl="node1" presStyleIdx="34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0380FC-08A1-4BCE-BCD2-F6F180FC5A2B}" type="pres">
      <dgm:prSet presAssocID="{806FC20D-B6C1-4250-896C-75AFF89792CD}" presName="aSpace2" presStyleCnt="0"/>
      <dgm:spPr/>
    </dgm:pt>
    <dgm:pt modelId="{E95CDDF1-253B-454B-8C61-55A8B6A93F3C}" type="pres">
      <dgm:prSet presAssocID="{0F8339CD-B983-4D87-AE8E-837AD479BF53}" presName="childNode" presStyleLbl="node1" presStyleIdx="35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555F63-6497-4CBC-98E5-2F69DCB8DA19}" type="pres">
      <dgm:prSet presAssocID="{0F8339CD-B983-4D87-AE8E-837AD479BF53}" presName="aSpace2" presStyleCnt="0"/>
      <dgm:spPr/>
    </dgm:pt>
    <dgm:pt modelId="{45F22706-47D6-4D18-9670-90CA15760E4F}" type="pres">
      <dgm:prSet presAssocID="{8481D1E7-9AA1-46ED-99C1-CE1C3DF01545}" presName="childNode" presStyleLbl="node1" presStyleIdx="36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A98C5F-7F69-436C-8483-B64E2CE2D5E9}" type="pres">
      <dgm:prSet presAssocID="{8481D1E7-9AA1-46ED-99C1-CE1C3DF01545}" presName="aSpace2" presStyleCnt="0"/>
      <dgm:spPr/>
    </dgm:pt>
    <dgm:pt modelId="{FA395B8B-7844-452C-9F19-7A7675169DB6}" type="pres">
      <dgm:prSet presAssocID="{97B5FEF1-FBE9-4143-8290-8D9B68BFEB28}" presName="childNode" presStyleLbl="node1" presStyleIdx="37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714747-2635-42C8-9B63-43631DAF63F7}" type="pres">
      <dgm:prSet presAssocID="{97B5FEF1-FBE9-4143-8290-8D9B68BFEB28}" presName="aSpace2" presStyleCnt="0"/>
      <dgm:spPr/>
    </dgm:pt>
    <dgm:pt modelId="{016DAA79-73C1-4F83-93B7-E0DF708F2FD4}" type="pres">
      <dgm:prSet presAssocID="{CB391E6F-3AD3-4F89-A3AE-90E103C48665}" presName="childNode" presStyleLbl="node1" presStyleIdx="38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1207E9-27D8-4302-9502-D3FADE09B815}" type="pres">
      <dgm:prSet presAssocID="{DBB72C90-C441-4797-BA53-A5C976DBE23D}" presName="aSpace" presStyleCnt="0"/>
      <dgm:spPr/>
    </dgm:pt>
    <dgm:pt modelId="{9BD31E2D-F69D-420D-9B0D-F87450FFCE3B}" type="pres">
      <dgm:prSet presAssocID="{6393B84F-4033-4077-91B4-FE739958E6F9}" presName="compNode" presStyleCnt="0"/>
      <dgm:spPr/>
    </dgm:pt>
    <dgm:pt modelId="{423A8205-A8B2-4E3E-B695-67BF9FBD8C98}" type="pres">
      <dgm:prSet presAssocID="{6393B84F-4033-4077-91B4-FE739958E6F9}" presName="aNode" presStyleLbl="bgShp" presStyleIdx="7" presStyleCnt="9"/>
      <dgm:spPr/>
      <dgm:t>
        <a:bodyPr/>
        <a:lstStyle/>
        <a:p>
          <a:endParaRPr lang="fr-FR"/>
        </a:p>
      </dgm:t>
    </dgm:pt>
    <dgm:pt modelId="{38B09A28-08A9-4FDF-8C7F-D9A50C4D3449}" type="pres">
      <dgm:prSet presAssocID="{6393B84F-4033-4077-91B4-FE739958E6F9}" presName="textNode" presStyleLbl="bgShp" presStyleIdx="7" presStyleCnt="9"/>
      <dgm:spPr/>
      <dgm:t>
        <a:bodyPr/>
        <a:lstStyle/>
        <a:p>
          <a:endParaRPr lang="fr-FR"/>
        </a:p>
      </dgm:t>
    </dgm:pt>
    <dgm:pt modelId="{29DD095E-C4D7-4D98-BCB8-80410B8C6B58}" type="pres">
      <dgm:prSet presAssocID="{6393B84F-4033-4077-91B4-FE739958E6F9}" presName="compChildNode" presStyleCnt="0"/>
      <dgm:spPr/>
    </dgm:pt>
    <dgm:pt modelId="{5E34A618-4A7C-4EB7-9233-57D933D4A428}" type="pres">
      <dgm:prSet presAssocID="{6393B84F-4033-4077-91B4-FE739958E6F9}" presName="theInnerList" presStyleCnt="0"/>
      <dgm:spPr/>
    </dgm:pt>
    <dgm:pt modelId="{E271EDF8-2389-4F0C-8C84-DE2FC903507D}" type="pres">
      <dgm:prSet presAssocID="{12FEAE91-C05E-4B08-84DD-94D346F9653F}" presName="childNode" presStyleLbl="node1" presStyleIdx="39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E209C7-4CE5-454E-A2EB-2A11D2153796}" type="pres">
      <dgm:prSet presAssocID="{12FEAE91-C05E-4B08-84DD-94D346F9653F}" presName="aSpace2" presStyleCnt="0"/>
      <dgm:spPr/>
    </dgm:pt>
    <dgm:pt modelId="{0A63E193-A41E-4A31-82CE-651FE50E58AE}" type="pres">
      <dgm:prSet presAssocID="{660DFCD8-F14E-485D-AC01-5E02E432C075}" presName="childNode" presStyleLbl="node1" presStyleIdx="40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64BD0D-56F8-4F00-8293-8FD9D3FA0C2B}" type="pres">
      <dgm:prSet presAssocID="{660DFCD8-F14E-485D-AC01-5E02E432C075}" presName="aSpace2" presStyleCnt="0"/>
      <dgm:spPr/>
    </dgm:pt>
    <dgm:pt modelId="{DBFB74DD-D6D2-48E1-B5F6-27ED40530CBA}" type="pres">
      <dgm:prSet presAssocID="{7834E934-B4FA-43F2-BD89-B4F008EC1E1F}" presName="childNode" presStyleLbl="node1" presStyleIdx="41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0CD1C9-E79B-4289-B1E7-C69BA6E224F4}" type="pres">
      <dgm:prSet presAssocID="{7834E934-B4FA-43F2-BD89-B4F008EC1E1F}" presName="aSpace2" presStyleCnt="0"/>
      <dgm:spPr/>
    </dgm:pt>
    <dgm:pt modelId="{C2702B5A-EF47-48B2-8BB9-C0245E132FDA}" type="pres">
      <dgm:prSet presAssocID="{AFC3578B-8A6A-4137-B0DC-8017C78F3ED2}" presName="childNode" presStyleLbl="node1" presStyleIdx="42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F8BC9E-A2E7-430F-9EB9-52E5B683DEDE}" type="pres">
      <dgm:prSet presAssocID="{AFC3578B-8A6A-4137-B0DC-8017C78F3ED2}" presName="aSpace2" presStyleCnt="0"/>
      <dgm:spPr/>
    </dgm:pt>
    <dgm:pt modelId="{5E97846F-9FAD-46F3-8044-32496CDF715F}" type="pres">
      <dgm:prSet presAssocID="{42905410-A68F-4E59-A9A2-C360BFC73010}" presName="childNode" presStyleLbl="node1" presStyleIdx="43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9CF9CC-E699-4F97-B9DF-31596D335244}" type="pres">
      <dgm:prSet presAssocID="{6393B84F-4033-4077-91B4-FE739958E6F9}" presName="aSpace" presStyleCnt="0"/>
      <dgm:spPr/>
    </dgm:pt>
    <dgm:pt modelId="{AC808F48-AD11-4700-B253-C7C0F9448255}" type="pres">
      <dgm:prSet presAssocID="{D963A49D-9D0C-41D2-AA6B-B0B7D5EB2EE6}" presName="compNode" presStyleCnt="0"/>
      <dgm:spPr/>
    </dgm:pt>
    <dgm:pt modelId="{2C6EDA13-0311-4F45-9E82-C14461DB1619}" type="pres">
      <dgm:prSet presAssocID="{D963A49D-9D0C-41D2-AA6B-B0B7D5EB2EE6}" presName="aNode" presStyleLbl="bgShp" presStyleIdx="8" presStyleCnt="9"/>
      <dgm:spPr/>
      <dgm:t>
        <a:bodyPr/>
        <a:lstStyle/>
        <a:p>
          <a:endParaRPr lang="fr-FR"/>
        </a:p>
      </dgm:t>
    </dgm:pt>
    <dgm:pt modelId="{710FAA71-D828-40D8-9396-FE99FEC79960}" type="pres">
      <dgm:prSet presAssocID="{D963A49D-9D0C-41D2-AA6B-B0B7D5EB2EE6}" presName="textNode" presStyleLbl="bgShp" presStyleIdx="8" presStyleCnt="9"/>
      <dgm:spPr/>
      <dgm:t>
        <a:bodyPr/>
        <a:lstStyle/>
        <a:p>
          <a:endParaRPr lang="fr-FR"/>
        </a:p>
      </dgm:t>
    </dgm:pt>
    <dgm:pt modelId="{7EFFB9A4-A7E2-41F0-989B-7EBB5BC4B323}" type="pres">
      <dgm:prSet presAssocID="{D963A49D-9D0C-41D2-AA6B-B0B7D5EB2EE6}" presName="compChildNode" presStyleCnt="0"/>
      <dgm:spPr/>
    </dgm:pt>
    <dgm:pt modelId="{F180E1A9-80F1-439C-9AAA-7CE8EB80D5C2}" type="pres">
      <dgm:prSet presAssocID="{D963A49D-9D0C-41D2-AA6B-B0B7D5EB2EE6}" presName="theInnerList" presStyleCnt="0"/>
      <dgm:spPr/>
    </dgm:pt>
    <dgm:pt modelId="{51EE7372-D230-467B-AD49-B93B54B2A7C7}" type="pres">
      <dgm:prSet presAssocID="{A4EF861A-0C57-4F6E-B8D8-07F04461F97A}" presName="childNode" presStyleLbl="node1" presStyleIdx="44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8D7F0E-2334-4D22-8573-E6E3ECDBD2FF}" type="pres">
      <dgm:prSet presAssocID="{A4EF861A-0C57-4F6E-B8D8-07F04461F97A}" presName="aSpace2" presStyleCnt="0"/>
      <dgm:spPr/>
    </dgm:pt>
    <dgm:pt modelId="{BA5B6312-42B9-4221-8D4D-39492C6D6318}" type="pres">
      <dgm:prSet presAssocID="{3D082B4F-070F-4221-ABD8-3C16BA2C2550}" presName="childNode" presStyleLbl="node1" presStyleIdx="45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75C15C-026A-4350-9C8C-D02DBBE49184}" type="pres">
      <dgm:prSet presAssocID="{3D082B4F-070F-4221-ABD8-3C16BA2C2550}" presName="aSpace2" presStyleCnt="0"/>
      <dgm:spPr/>
    </dgm:pt>
    <dgm:pt modelId="{4BE0ED91-F67B-4BBB-8990-8E6AA86A7303}" type="pres">
      <dgm:prSet presAssocID="{489F19E1-BE67-48E1-8567-3D4B4716CA01}" presName="childNode" presStyleLbl="node1" presStyleIdx="46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A5CB5A-21EF-4A7C-B1AC-B77BCFC3FD53}" type="pres">
      <dgm:prSet presAssocID="{489F19E1-BE67-48E1-8567-3D4B4716CA01}" presName="aSpace2" presStyleCnt="0"/>
      <dgm:spPr/>
    </dgm:pt>
    <dgm:pt modelId="{1F921351-35DE-424B-940F-FCAC889C7EEC}" type="pres">
      <dgm:prSet presAssocID="{55608FF4-2911-4678-9788-E7E915CE8958}" presName="childNode" presStyleLbl="node1" presStyleIdx="47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098C75-A8F4-4F95-B738-735A964F8C15}" srcId="{6393B84F-4033-4077-91B4-FE739958E6F9}" destId="{12FEAE91-C05E-4B08-84DD-94D346F9653F}" srcOrd="0" destOrd="0" parTransId="{F4440664-E784-41AA-8DC7-F55AF580C0C7}" sibTransId="{EB361F82-5AB4-42E0-80B0-511EF4D09B87}"/>
    <dgm:cxn modelId="{26C983C8-652E-4CE1-A530-D42EF772C236}" type="presOf" srcId="{D6F5CC87-9162-48B3-B9B2-952C04F94D71}" destId="{AB5B6E2A-34DB-45C2-A033-1D7469380DB1}" srcOrd="0" destOrd="0" presId="urn:microsoft.com/office/officeart/2005/8/layout/lProcess2"/>
    <dgm:cxn modelId="{8B7DF52E-2F80-4128-87DB-F2FBC1B9AE86}" type="presOf" srcId="{CB391E6F-3AD3-4F89-A3AE-90E103C48665}" destId="{016DAA79-73C1-4F83-93B7-E0DF708F2FD4}" srcOrd="0" destOrd="0" presId="urn:microsoft.com/office/officeart/2005/8/layout/lProcess2"/>
    <dgm:cxn modelId="{CD9C1563-5D0B-47A8-8E2C-D38215233D94}" srcId="{215A8678-6AAC-43E5-A42A-38E2EE897109}" destId="{D963A49D-9D0C-41D2-AA6B-B0B7D5EB2EE6}" srcOrd="8" destOrd="0" parTransId="{CA22EC55-68D0-4CF3-B1B1-299B3880630F}" sibTransId="{9B027035-3019-4B90-96AB-8F37D87BCD5D}"/>
    <dgm:cxn modelId="{347AB915-01DA-4D29-9254-9A0800CFE3F6}" type="presOf" srcId="{405FE992-11DE-4462-8A33-21B52CB2D88E}" destId="{7BDF2D72-ADFC-40D5-A357-03F9E4C97C29}" srcOrd="0" destOrd="0" presId="urn:microsoft.com/office/officeart/2005/8/layout/lProcess2"/>
    <dgm:cxn modelId="{90F31D51-77E6-49E5-9A8D-5FB5F0F0046F}" srcId="{DD1AC0E5-E255-4B7C-9C86-F37CEDC0C4F9}" destId="{2BF94061-FCB8-4091-857C-F37EDC850BB5}" srcOrd="1" destOrd="0" parTransId="{E941E612-3437-41F5-90DE-5AE18E3180BD}" sibTransId="{4BF3C600-DA38-450B-B0CD-3B53B85B3855}"/>
    <dgm:cxn modelId="{3964C3D5-067E-4FBB-8F52-C4D9D8687E7B}" srcId="{202F7072-751B-4200-AF2E-928B8DD3A9AA}" destId="{43B8296F-0D61-4DDE-9539-992D8B1EAB1F}" srcOrd="9" destOrd="0" parTransId="{1294614A-AD59-4DB8-A4BD-4C2BDD15CCE2}" sibTransId="{27E6665D-35AE-409F-AE18-75CCFDB31E64}"/>
    <dgm:cxn modelId="{0FE8A83B-01DD-40E5-BCDD-9C9BD73A16D4}" type="presOf" srcId="{614752FE-1B30-469F-A3FB-687C736B65ED}" destId="{66D8B69D-A866-4929-8D0F-8C7236A687B0}" srcOrd="0" destOrd="0" presId="urn:microsoft.com/office/officeart/2005/8/layout/lProcess2"/>
    <dgm:cxn modelId="{00AD40A9-B336-4E49-AA6E-B7D86A19C59E}" srcId="{215A8678-6AAC-43E5-A42A-38E2EE897109}" destId="{DD1AC0E5-E255-4B7C-9C86-F37CEDC0C4F9}" srcOrd="0" destOrd="0" parTransId="{73AF298C-F124-4FBD-9405-E8DDBE818D33}" sibTransId="{44BAD83E-A0A2-4634-9185-D6370500EB1F}"/>
    <dgm:cxn modelId="{EB7A491C-2CCB-4AA6-BCC8-345D467135F8}" type="presOf" srcId="{E7A2BEFE-C9F1-4B3F-BA21-3C3CFAD9C9CC}" destId="{1978565A-D8EA-4877-9303-8D33369D5AB7}" srcOrd="0" destOrd="0" presId="urn:microsoft.com/office/officeart/2005/8/layout/lProcess2"/>
    <dgm:cxn modelId="{50749121-E89E-4933-B19A-9AC6B10EB99D}" srcId="{3875F761-B65D-4E24-97EE-B9642659996F}" destId="{D6F5CC87-9162-48B3-B9B2-952C04F94D71}" srcOrd="0" destOrd="0" parTransId="{9590D990-C38D-4C42-B03B-A377D92418C8}" sibTransId="{998F1C53-6E02-4923-9DDC-7DA24A908F3F}"/>
    <dgm:cxn modelId="{9C17A621-BC8E-4BB1-ACB0-C115324127A8}" srcId="{D963A49D-9D0C-41D2-AA6B-B0B7D5EB2EE6}" destId="{3D082B4F-070F-4221-ABD8-3C16BA2C2550}" srcOrd="1" destOrd="0" parTransId="{89DFEBC9-1C1F-4447-9869-A55A1716E687}" sibTransId="{CEA19DD9-A827-44D4-B3B2-D6255739684A}"/>
    <dgm:cxn modelId="{9FFB36AA-7492-471F-8786-4D16BED000D2}" srcId="{DBB72C90-C441-4797-BA53-A5C976DBE23D}" destId="{8481D1E7-9AA1-46ED-99C1-CE1C3DF01545}" srcOrd="7" destOrd="0" parTransId="{DFCC1636-D58A-41C3-A293-63F475FB6BE0}" sibTransId="{DAD1AD84-0AA8-49D6-B473-F70E55599DFC}"/>
    <dgm:cxn modelId="{EAD2085E-A06A-42C2-92D9-95959AB0858C}" type="presOf" srcId="{DD1AC0E5-E255-4B7C-9C86-F37CEDC0C4F9}" destId="{2110312C-D795-4A14-B609-F178148304AC}" srcOrd="0" destOrd="0" presId="urn:microsoft.com/office/officeart/2005/8/layout/lProcess2"/>
    <dgm:cxn modelId="{5E45D8C2-3B06-49F7-A216-2C2CB12FD55F}" srcId="{DBB72C90-C441-4797-BA53-A5C976DBE23D}" destId="{97B5FEF1-FBE9-4143-8290-8D9B68BFEB28}" srcOrd="8" destOrd="0" parTransId="{6907C377-B323-4860-BE6A-C008DEA34B6A}" sibTransId="{51212F68-AE16-494D-B63E-FD659D0DFA50}"/>
    <dgm:cxn modelId="{9CA31E9E-33EC-4D1C-932E-A6A74D03F09A}" type="presOf" srcId="{2C97A7E6-8028-4601-814F-5789137ECF2F}" destId="{3293C9FA-8381-4749-8512-A453D5B8DC09}" srcOrd="0" destOrd="0" presId="urn:microsoft.com/office/officeart/2005/8/layout/lProcess2"/>
    <dgm:cxn modelId="{9CD54BC8-31AC-4EC4-BD22-B2743313838B}" type="presOf" srcId="{E6A1CF9B-8530-4221-8CEA-D65F79A4BB6F}" destId="{A99B9404-7EEB-4ED3-B809-065A051A31EB}" srcOrd="0" destOrd="0" presId="urn:microsoft.com/office/officeart/2005/8/layout/lProcess2"/>
    <dgm:cxn modelId="{B9B9CBA5-D32C-4A1E-A121-FB64A87A1233}" srcId="{215A8678-6AAC-43E5-A42A-38E2EE897109}" destId="{202F7072-751B-4200-AF2E-928B8DD3A9AA}" srcOrd="3" destOrd="0" parTransId="{AD94E013-9244-40E6-BA07-7D50E84EC83B}" sibTransId="{60EDAE15-C2DF-4FD0-A4D8-F0AEEBAB4EC9}"/>
    <dgm:cxn modelId="{A4DB5072-C080-41A9-922E-20E191B3417B}" srcId="{202F7072-751B-4200-AF2E-928B8DD3A9AA}" destId="{658905B6-11F3-4344-AEA8-B975701380ED}" srcOrd="0" destOrd="0" parTransId="{4C1DC595-6C9F-406C-B123-A74D90B7C468}" sibTransId="{8988C7BC-B094-433B-B961-0BB6AD66BBAA}"/>
    <dgm:cxn modelId="{0B6F6359-1A30-4454-9205-C6960B277E98}" type="presOf" srcId="{BC429798-9EF8-421E-8DC6-7940D56EE73D}" destId="{013CA35A-343F-4B54-A931-122B2B59A520}" srcOrd="0" destOrd="0" presId="urn:microsoft.com/office/officeart/2005/8/layout/lProcess2"/>
    <dgm:cxn modelId="{3118BE89-70F5-4EFE-A22B-E587C6544743}" type="presOf" srcId="{D963A49D-9D0C-41D2-AA6B-B0B7D5EB2EE6}" destId="{2C6EDA13-0311-4F45-9E82-C14461DB1619}" srcOrd="0" destOrd="0" presId="urn:microsoft.com/office/officeart/2005/8/layout/lProcess2"/>
    <dgm:cxn modelId="{BE980AEC-0A3F-435B-9172-C9BBA238752C}" srcId="{202F7072-751B-4200-AF2E-928B8DD3A9AA}" destId="{118BCB22-A1F9-4052-B0C2-0C64C6800F2A}" srcOrd="4" destOrd="0" parTransId="{E33C71BA-E71D-481A-8CBA-1B3DB6569F2F}" sibTransId="{01126343-8C10-49C4-9085-635C1E9AAA60}"/>
    <dgm:cxn modelId="{E4353916-6E11-4C5D-9655-AC0473052D24}" type="presOf" srcId="{0F8339CD-B983-4D87-AE8E-837AD479BF53}" destId="{E95CDDF1-253B-454B-8C61-55A8B6A93F3C}" srcOrd="0" destOrd="0" presId="urn:microsoft.com/office/officeart/2005/8/layout/lProcess2"/>
    <dgm:cxn modelId="{13F20605-AE3D-4503-B268-C0020D636FE8}" type="presOf" srcId="{2BF94061-FCB8-4091-857C-F37EDC850BB5}" destId="{987F4015-5EC4-4263-8A91-F71A9575228D}" srcOrd="0" destOrd="0" presId="urn:microsoft.com/office/officeart/2005/8/layout/lProcess2"/>
    <dgm:cxn modelId="{6F3373D5-DA03-47DD-B04B-13E81249C622}" type="presOf" srcId="{AFC3578B-8A6A-4137-B0DC-8017C78F3ED2}" destId="{C2702B5A-EF47-48B2-8BB9-C0245E132FDA}" srcOrd="0" destOrd="0" presId="urn:microsoft.com/office/officeart/2005/8/layout/lProcess2"/>
    <dgm:cxn modelId="{E4ECF0E7-ECD4-4AF5-82DB-470DC1786D75}" srcId="{2AE1D42C-CC3F-41BF-AC59-F6EBDC6BCD0C}" destId="{E6A1CF9B-8530-4221-8CEA-D65F79A4BB6F}" srcOrd="0" destOrd="0" parTransId="{D136C9AE-4DBA-4B05-BF29-C600A9A2ECEA}" sibTransId="{F27039C4-2289-40C1-BBDB-152A9A59B7F6}"/>
    <dgm:cxn modelId="{7047A8EC-89ED-4BBB-85C7-FCE5AF46489B}" type="presOf" srcId="{87CED943-4E18-4C0E-BEDF-3BF1571A09BC}" destId="{D9DE1022-62CD-4786-B259-0490C7914293}" srcOrd="0" destOrd="0" presId="urn:microsoft.com/office/officeart/2005/8/layout/lProcess2"/>
    <dgm:cxn modelId="{EADCC496-B448-4D9B-82A4-C92B8925B389}" type="presOf" srcId="{43B8296F-0D61-4DDE-9539-992D8B1EAB1F}" destId="{F2D46E45-D3DC-4F06-8216-D3064E6597FE}" srcOrd="0" destOrd="0" presId="urn:microsoft.com/office/officeart/2005/8/layout/lProcess2"/>
    <dgm:cxn modelId="{537CD913-C2F4-4F57-AEF8-15C94C0F9A72}" srcId="{DD1AC0E5-E255-4B7C-9C86-F37CEDC0C4F9}" destId="{29DE5B8B-B529-478A-8BA9-D3FB6A7715CB}" srcOrd="0" destOrd="0" parTransId="{99BD4E5B-E0E0-4EC4-A433-00DA78F6EEE6}" sibTransId="{09239FB0-EC5F-48A9-AA27-00A7C21DF2E1}"/>
    <dgm:cxn modelId="{6E269282-168B-4658-848A-C4762C8E3E7C}" srcId="{202F7072-751B-4200-AF2E-928B8DD3A9AA}" destId="{3059A346-FFEB-4BB7-A815-1D10138BA25F}" srcOrd="1" destOrd="0" parTransId="{2908AAFD-7A2A-49C3-A406-9B417561267A}" sibTransId="{6BE09878-CE49-44ED-8F50-09B411CA6FFB}"/>
    <dgm:cxn modelId="{8F9C7E66-E0EB-4C82-876A-8E2E30B15BFC}" type="presOf" srcId="{58F41BA1-F674-44B7-B38A-12D57E63ADB7}" destId="{A926498E-CD7A-4011-93E5-66DEED61F1E2}" srcOrd="0" destOrd="0" presId="urn:microsoft.com/office/officeart/2005/8/layout/lProcess2"/>
    <dgm:cxn modelId="{9CB5082A-0437-44A9-AD1E-6454F41C1BA3}" type="presOf" srcId="{DBB72C90-C441-4797-BA53-A5C976DBE23D}" destId="{AB9258D6-F76F-40AE-B76A-5F19DD0D2C29}" srcOrd="1" destOrd="0" presId="urn:microsoft.com/office/officeart/2005/8/layout/lProcess2"/>
    <dgm:cxn modelId="{D1021255-8DB5-496D-9E4C-46BCF01CF918}" srcId="{A9679F93-6E30-4417-A092-D45453E7E9DE}" destId="{7705C8D9-46CB-4B28-8144-86480507FEC7}" srcOrd="4" destOrd="0" parTransId="{53B6664E-5533-4B89-9111-5F424C0B1A39}" sibTransId="{F7FC9F69-999A-4E0A-923A-816C56F31327}"/>
    <dgm:cxn modelId="{B36FBF03-8183-47E0-ABE1-71FAAE7A2B39}" srcId="{A9679F93-6E30-4417-A092-D45453E7E9DE}" destId="{405FE992-11DE-4462-8A33-21B52CB2D88E}" srcOrd="6" destOrd="0" parTransId="{FB670562-F9F6-4912-AFCA-12841FAC125A}" sibTransId="{F3FF2A17-585D-4276-A5F5-F85BD8347625}"/>
    <dgm:cxn modelId="{E6541F01-ABF8-40AA-870E-EB437319F3C1}" type="presOf" srcId="{55608FF4-2911-4678-9788-E7E915CE8958}" destId="{1F921351-35DE-424B-940F-FCAC889C7EEC}" srcOrd="0" destOrd="0" presId="urn:microsoft.com/office/officeart/2005/8/layout/lProcess2"/>
    <dgm:cxn modelId="{0CC292A5-6DBE-411A-BDB8-DAC1A18277EC}" type="presOf" srcId="{3875F761-B65D-4E24-97EE-B9642659996F}" destId="{565D8D35-0C23-409E-AED2-9F92D9D8E156}" srcOrd="1" destOrd="0" presId="urn:microsoft.com/office/officeart/2005/8/layout/lProcess2"/>
    <dgm:cxn modelId="{7C588C4B-6350-48FE-8057-0D62AE242CC3}" srcId="{A9679F93-6E30-4417-A092-D45453E7E9DE}" destId="{8AF9FAE8-A5F0-45B2-BAC8-2D734A4126F2}" srcOrd="5" destOrd="0" parTransId="{F5681846-A02D-44AC-8A7D-54A454C3F96F}" sibTransId="{878B864B-2EEE-4559-9D64-33E8A103A23F}"/>
    <dgm:cxn modelId="{4DF8E04E-F5DE-4DF3-B589-E3AB55CD7C1C}" srcId="{DBB72C90-C441-4797-BA53-A5C976DBE23D}" destId="{F217B26E-80B9-4CF6-BDA0-BDC2BE598989}" srcOrd="4" destOrd="0" parTransId="{9FAF3051-B459-43E4-AAB6-4B84D6CACF69}" sibTransId="{DF154DF1-A6D0-492B-88B7-C027B79419AB}"/>
    <dgm:cxn modelId="{2C0D93C0-7193-4EB4-B077-F328CBB6739F}" type="presOf" srcId="{F1791C2D-C118-4D87-BF41-6C2C701CC33C}" destId="{F289E0FA-837C-443E-AD8C-645B2C2D0251}" srcOrd="1" destOrd="0" presId="urn:microsoft.com/office/officeart/2005/8/layout/lProcess2"/>
    <dgm:cxn modelId="{7881AA43-3277-4B79-AC39-32A5FC61AA45}" srcId="{DBB72C90-C441-4797-BA53-A5C976DBE23D}" destId="{0F8339CD-B983-4D87-AE8E-837AD479BF53}" srcOrd="6" destOrd="0" parTransId="{D707108A-41D6-443A-9CB0-C4ED10B00B12}" sibTransId="{C8E45150-F6AA-4399-A3F8-29595AD5EE34}"/>
    <dgm:cxn modelId="{67952A22-96E1-40D8-9AC0-3CF6F9ACC180}" srcId="{DBB72C90-C441-4797-BA53-A5C976DBE23D}" destId="{2C97A7E6-8028-4601-814F-5789137ECF2F}" srcOrd="1" destOrd="0" parTransId="{2DD4760F-2A3B-4C0D-9436-A667040FC1B2}" sibTransId="{623F0190-CA07-4F0D-A1EC-9D5ABA1030F2}"/>
    <dgm:cxn modelId="{4C1F10B1-13AF-43F7-BDFD-B3A984C49004}" srcId="{202F7072-751B-4200-AF2E-928B8DD3A9AA}" destId="{E7A2BEFE-C9F1-4B3F-BA21-3C3CFAD9C9CC}" srcOrd="5" destOrd="0" parTransId="{1CFA2414-7257-4DEC-B20D-1AEAB19114F3}" sibTransId="{F70BB4CB-21F9-4966-A209-0864E7189EEB}"/>
    <dgm:cxn modelId="{6AC864E1-924A-40DE-8AA1-7050453FE365}" type="presOf" srcId="{51108372-E0E6-4021-A51F-3722367A8CD0}" destId="{9BB0961B-ADBD-45FB-8360-7B77BA2E8702}" srcOrd="0" destOrd="0" presId="urn:microsoft.com/office/officeart/2005/8/layout/lProcess2"/>
    <dgm:cxn modelId="{C0D80E16-73A9-41DD-B604-00091E14C7D4}" type="presOf" srcId="{3875F761-B65D-4E24-97EE-B9642659996F}" destId="{6B010DBB-8595-4CA2-ACE9-E9EB89EAFB21}" srcOrd="0" destOrd="0" presId="urn:microsoft.com/office/officeart/2005/8/layout/lProcess2"/>
    <dgm:cxn modelId="{64F40EEE-1DCC-462A-93A8-FDA8BA2696E4}" srcId="{202F7072-751B-4200-AF2E-928B8DD3A9AA}" destId="{87CED943-4E18-4C0E-BEDF-3BF1571A09BC}" srcOrd="7" destOrd="0" parTransId="{2F29C7FA-4287-4F98-998D-55F23FD9DC3D}" sibTransId="{800AA105-D677-42C6-AF73-C60B3CCC7558}"/>
    <dgm:cxn modelId="{367315DF-2DBE-4109-A92B-6DCCDC646063}" srcId="{6393B84F-4033-4077-91B4-FE739958E6F9}" destId="{7834E934-B4FA-43F2-BD89-B4F008EC1E1F}" srcOrd="2" destOrd="0" parTransId="{8E55A8FF-05FF-47C1-97BD-7209A264FE4E}" sibTransId="{ADFA170C-EA64-41EB-9074-15E46B3F2D8E}"/>
    <dgm:cxn modelId="{63181822-6BEB-4653-A61A-877FEB911789}" type="presOf" srcId="{660DFCD8-F14E-485D-AC01-5E02E432C075}" destId="{0A63E193-A41E-4A31-82CE-651FE50E58AE}" srcOrd="0" destOrd="0" presId="urn:microsoft.com/office/officeart/2005/8/layout/lProcess2"/>
    <dgm:cxn modelId="{22FFFA36-ECF5-4D48-9F10-92336E5B220C}" srcId="{F1791C2D-C118-4D87-BF41-6C2C701CC33C}" destId="{7B718948-BE95-48E5-8021-0CA63D23C3CC}" srcOrd="0" destOrd="0" parTransId="{CB7DDCC8-C2D7-43CC-90DA-595A50D120CA}" sibTransId="{E4FEDB43-0E0F-4B49-86E5-43DF26AF7FC2}"/>
    <dgm:cxn modelId="{0D58A5A1-6E27-428B-8F6B-1496DBA4A34B}" type="presOf" srcId="{7705C8D9-46CB-4B28-8144-86480507FEC7}" destId="{011CBA02-FECF-4613-B46C-136ABD079D43}" srcOrd="0" destOrd="0" presId="urn:microsoft.com/office/officeart/2005/8/layout/lProcess2"/>
    <dgm:cxn modelId="{B43E4008-E283-4AC4-8E03-B0C6D2A87A2E}" type="presOf" srcId="{9BC13506-C35B-4A40-BE8E-E67DE61943A5}" destId="{24DD258E-2850-4F71-9EB5-841AEFDFBD86}" srcOrd="0" destOrd="0" presId="urn:microsoft.com/office/officeart/2005/8/layout/lProcess2"/>
    <dgm:cxn modelId="{12A77A88-1B48-4041-841C-613A7DE109E6}" type="presOf" srcId="{8AF9FAE8-A5F0-45B2-BAC8-2D734A4126F2}" destId="{BACA083B-2296-40D8-B687-5E1DC09E2D98}" srcOrd="0" destOrd="0" presId="urn:microsoft.com/office/officeart/2005/8/layout/lProcess2"/>
    <dgm:cxn modelId="{5B4F7E18-3DA9-401F-BCD3-F8BC6BE007F0}" type="presOf" srcId="{B553723D-7AA3-4AC3-A77A-808FCC830855}" destId="{A5BDDE30-4054-44A6-A36C-6D5905171150}" srcOrd="0" destOrd="0" presId="urn:microsoft.com/office/officeart/2005/8/layout/lProcess2"/>
    <dgm:cxn modelId="{F442471E-2F48-4EC0-AF8F-BFFCADE220E9}" srcId="{D963A49D-9D0C-41D2-AA6B-B0B7D5EB2EE6}" destId="{A4EF861A-0C57-4F6E-B8D8-07F04461F97A}" srcOrd="0" destOrd="0" parTransId="{FE4AD85A-CB56-4492-A31D-2C9D5C52320A}" sibTransId="{732B9E19-5735-4B80-A91A-3829B5278D5F}"/>
    <dgm:cxn modelId="{FD96AE29-8FBC-4932-9CDB-9100D3E3A957}" type="presOf" srcId="{3059A346-FFEB-4BB7-A815-1D10138BA25F}" destId="{01BCE1DD-BF91-41C3-9060-385892ACEFF6}" srcOrd="0" destOrd="0" presId="urn:microsoft.com/office/officeart/2005/8/layout/lProcess2"/>
    <dgm:cxn modelId="{B46BCA27-7348-432C-A2D9-E7220ADC71AD}" type="presOf" srcId="{2AE1D42C-CC3F-41BF-AC59-F6EBDC6BCD0C}" destId="{9327C6C8-DECB-4CCC-BB07-16DDAFC71A43}" srcOrd="0" destOrd="0" presId="urn:microsoft.com/office/officeart/2005/8/layout/lProcess2"/>
    <dgm:cxn modelId="{A04F8135-9834-4EFC-8DB5-8E4DC92E364E}" type="presOf" srcId="{202F7072-751B-4200-AF2E-928B8DD3A9AA}" destId="{B51AC496-DC63-45F1-914E-0CE220D77389}" srcOrd="1" destOrd="0" presId="urn:microsoft.com/office/officeart/2005/8/layout/lProcess2"/>
    <dgm:cxn modelId="{D5CEC6C0-E794-48D0-B66D-1671E1C8E9C5}" srcId="{202F7072-751B-4200-AF2E-928B8DD3A9AA}" destId="{BC429798-9EF8-421E-8DC6-7940D56EE73D}" srcOrd="3" destOrd="0" parTransId="{27D86549-15AB-448A-B4D2-CB9C7DC423C0}" sibTransId="{5CDCDD92-8F8A-4542-8ABA-9D734B5AE131}"/>
    <dgm:cxn modelId="{2B9A63F8-25AE-4198-9CB3-DCB7BC355A3C}" type="presOf" srcId="{A4EF861A-0C57-4F6E-B8D8-07F04461F97A}" destId="{51EE7372-D230-467B-AD49-B93B54B2A7C7}" srcOrd="0" destOrd="0" presId="urn:microsoft.com/office/officeart/2005/8/layout/lProcess2"/>
    <dgm:cxn modelId="{A699A954-D0C4-4C7D-BD34-CA84B48BAAF3}" srcId="{3875F761-B65D-4E24-97EE-B9642659996F}" destId="{B52356B8-818D-410D-81AB-B9D177219056}" srcOrd="2" destOrd="0" parTransId="{70729FF6-A003-431D-AD8A-6DF1DF026393}" sibTransId="{F2827533-4BCE-41B4-B018-455EDD8EC16F}"/>
    <dgm:cxn modelId="{AE34C621-8FDB-40BE-B3C2-D4B6FB94AEFB}" srcId="{DBB72C90-C441-4797-BA53-A5C976DBE23D}" destId="{806FC20D-B6C1-4250-896C-75AFF89792CD}" srcOrd="5" destOrd="0" parTransId="{B3E9C581-6507-4C16-85CB-4FE52F4A5F05}" sibTransId="{44C2AEFB-3A8C-412D-9964-480DB192110F}"/>
    <dgm:cxn modelId="{5F32D39C-9B0F-4D71-BB21-D6EDC214F3B8}" type="presOf" srcId="{F217B26E-80B9-4CF6-BDA0-BDC2BE598989}" destId="{27841230-8A45-4F34-BFFC-0366AED1293E}" srcOrd="0" destOrd="0" presId="urn:microsoft.com/office/officeart/2005/8/layout/lProcess2"/>
    <dgm:cxn modelId="{156EC786-844C-41DE-9D1D-ADF4645420FA}" srcId="{DD1AC0E5-E255-4B7C-9C86-F37CEDC0C4F9}" destId="{B6FF9657-EB5F-4253-A4C1-70F65E220F4B}" srcOrd="3" destOrd="0" parTransId="{A4D4D1D2-B868-4AE8-B031-BBB9554CEEDD}" sibTransId="{F2BCD082-BDDE-4428-AE61-8E097BDF25E5}"/>
    <dgm:cxn modelId="{9C601B9F-8D99-4B1B-94B4-3B97F7608D7B}" srcId="{A9679F93-6E30-4417-A092-D45453E7E9DE}" destId="{66F3AABD-B7F8-4904-94F3-21E7ABC61488}" srcOrd="3" destOrd="0" parTransId="{430B2B12-3705-4A21-B789-91CCED0FFB75}" sibTransId="{9075901C-D199-4BEA-B1B8-5C2670030384}"/>
    <dgm:cxn modelId="{C4DBF118-5763-4F8F-ACD4-1952E8072914}" type="presOf" srcId="{A9679F93-6E30-4417-A092-D45453E7E9DE}" destId="{6AD82A98-F786-40BF-A4E7-C0E3EB6E2A3E}" srcOrd="1" destOrd="0" presId="urn:microsoft.com/office/officeart/2005/8/layout/lProcess2"/>
    <dgm:cxn modelId="{172937C7-69BD-407C-8D24-49C02AF0495E}" srcId="{215A8678-6AAC-43E5-A42A-38E2EE897109}" destId="{F1791C2D-C118-4D87-BF41-6C2C701CC33C}" srcOrd="2" destOrd="0" parTransId="{52E0CB58-790C-468C-8D9B-50963B5481E3}" sibTransId="{D720E0CF-F38A-49AF-9D1F-A3028D39BF75}"/>
    <dgm:cxn modelId="{22FB1F66-568F-414A-94D9-ADA7ABB5D156}" srcId="{D963A49D-9D0C-41D2-AA6B-B0B7D5EB2EE6}" destId="{489F19E1-BE67-48E1-8567-3D4B4716CA01}" srcOrd="2" destOrd="0" parTransId="{66C230FC-9017-469D-B403-348D989E9D80}" sibTransId="{18FBB2E5-706F-4556-ACD3-0958300988E0}"/>
    <dgm:cxn modelId="{AE5F549D-5B0E-4927-A0F6-EC9ED8A6D215}" srcId="{202F7072-751B-4200-AF2E-928B8DD3A9AA}" destId="{3FDB1EEA-59EE-4FAE-9A2B-1C22B9C02CE3}" srcOrd="6" destOrd="0" parTransId="{BF88A81A-757B-4DD3-99ED-F473C489842C}" sibTransId="{AD173CEB-80DE-4C29-8156-2EA5C95C7C14}"/>
    <dgm:cxn modelId="{E723AE30-9B3A-4764-9162-A9426386FB2A}" type="presOf" srcId="{29DE5B8B-B529-478A-8BA9-D3FB6A7715CB}" destId="{71B849F8-6CEF-4C48-94FD-C423AFE91380}" srcOrd="0" destOrd="0" presId="urn:microsoft.com/office/officeart/2005/8/layout/lProcess2"/>
    <dgm:cxn modelId="{18AA2C0A-C3C4-4C97-950B-32AE142BC4A4}" type="presOf" srcId="{3D082B4F-070F-4221-ABD8-3C16BA2C2550}" destId="{BA5B6312-42B9-4221-8D4D-39492C6D6318}" srcOrd="0" destOrd="0" presId="urn:microsoft.com/office/officeart/2005/8/layout/lProcess2"/>
    <dgm:cxn modelId="{7B99AC4D-63BB-4B74-B26C-492EEC8388FA}" type="presOf" srcId="{8D5B828C-4136-4A65-85B1-FA4B2F6B0194}" destId="{B2190098-643B-49AB-BFE4-08CE69D7CDDF}" srcOrd="0" destOrd="0" presId="urn:microsoft.com/office/officeart/2005/8/layout/lProcess2"/>
    <dgm:cxn modelId="{B5A86501-A1C4-4029-99A4-7DEF4744F797}" type="presOf" srcId="{202F7072-751B-4200-AF2E-928B8DD3A9AA}" destId="{4EFBF9CD-5A46-45EE-B417-4B6C91ACC072}" srcOrd="0" destOrd="0" presId="urn:microsoft.com/office/officeart/2005/8/layout/lProcess2"/>
    <dgm:cxn modelId="{74434759-B31F-4DEA-8D9E-3779217DCF63}" type="presOf" srcId="{7834E934-B4FA-43F2-BD89-B4F008EC1E1F}" destId="{DBFB74DD-D6D2-48E1-B5F6-27ED40530CBA}" srcOrd="0" destOrd="0" presId="urn:microsoft.com/office/officeart/2005/8/layout/lProcess2"/>
    <dgm:cxn modelId="{5137E6F7-568E-4E2E-B572-DDB44259F801}" srcId="{215A8678-6AAC-43E5-A42A-38E2EE897109}" destId="{2AE1D42C-CC3F-41BF-AC59-F6EBDC6BCD0C}" srcOrd="5" destOrd="0" parTransId="{A1789F8A-3AA1-43AB-8248-87B0E8EFCF91}" sibTransId="{20854015-BEEB-49CB-969D-B6CF685DC647}"/>
    <dgm:cxn modelId="{E6591592-AB31-4996-BE9A-1DE4F4A69679}" type="presOf" srcId="{08F73598-34A1-412F-80E9-13B014A59E50}" destId="{3CAE231A-BD95-404C-A5BB-FDFC3F9CE9C1}" srcOrd="0" destOrd="0" presId="urn:microsoft.com/office/officeart/2005/8/layout/lProcess2"/>
    <dgm:cxn modelId="{C34A1CED-10C4-4CF8-956B-3ABC60E10A32}" type="presOf" srcId="{806FC20D-B6C1-4250-896C-75AFF89792CD}" destId="{7C73D9BA-C179-4485-B0C1-09C263546B87}" srcOrd="0" destOrd="0" presId="urn:microsoft.com/office/officeart/2005/8/layout/lProcess2"/>
    <dgm:cxn modelId="{BB703626-37A6-4DDC-B8B8-0464BA8D51ED}" type="presOf" srcId="{66F3AABD-B7F8-4904-94F3-21E7ABC61488}" destId="{4A7CFB13-2A11-43DE-A8E7-413996F5F690}" srcOrd="0" destOrd="0" presId="urn:microsoft.com/office/officeart/2005/8/layout/lProcess2"/>
    <dgm:cxn modelId="{871A6C1B-A6F7-4D3C-9AAE-B254F82330E3}" type="presOf" srcId="{489F19E1-BE67-48E1-8567-3D4B4716CA01}" destId="{4BE0ED91-F67B-4BBB-8990-8E6AA86A7303}" srcOrd="0" destOrd="0" presId="urn:microsoft.com/office/officeart/2005/8/layout/lProcess2"/>
    <dgm:cxn modelId="{8860EB18-4D10-4A92-9BD2-470BDC8793BD}" type="presOf" srcId="{A9679F93-6E30-4417-A092-D45453E7E9DE}" destId="{51D1B6A2-5DBF-46A9-9A19-7C82808FC72E}" srcOrd="0" destOrd="0" presId="urn:microsoft.com/office/officeart/2005/8/layout/lProcess2"/>
    <dgm:cxn modelId="{02103447-F0CF-4C5D-9D49-CB43AF713CD2}" srcId="{A9679F93-6E30-4417-A092-D45453E7E9DE}" destId="{BFFFEE9C-8324-46FF-AB69-E32F025E296D}" srcOrd="1" destOrd="0" parTransId="{5C68EE0C-1725-4E7F-AB7A-E6D41F5337F8}" sibTransId="{707875BE-5717-446A-9FC5-71934CDF1E59}"/>
    <dgm:cxn modelId="{CC5D0E2D-87A0-4C2C-AC20-F9C4BD2462F2}" srcId="{A9679F93-6E30-4417-A092-D45453E7E9DE}" destId="{75978F4A-B703-4353-960B-FF962561F3EC}" srcOrd="0" destOrd="0" parTransId="{B826F977-6428-4880-A068-F2560D686C2A}" sibTransId="{3D115BB1-6D9F-4A25-8A20-9F5706C83BD9}"/>
    <dgm:cxn modelId="{5DEFF9DA-9633-4DA2-A2DE-92D0848A29FD}" srcId="{DBB72C90-C441-4797-BA53-A5C976DBE23D}" destId="{51108372-E0E6-4021-A51F-3722367A8CD0}" srcOrd="2" destOrd="0" parTransId="{AD576022-EB40-4C7B-858D-B5844EE1C463}" sibTransId="{3370DFC8-093E-4B9B-A980-41B371FDF1CF}"/>
    <dgm:cxn modelId="{372B4912-D5A7-486E-88B2-CCCACF393667}" srcId="{A9679F93-6E30-4417-A092-D45453E7E9DE}" destId="{614752FE-1B30-469F-A3FB-687C736B65ED}" srcOrd="7" destOrd="0" parTransId="{53320CBE-1B04-4D46-B2C6-5FD8592F0407}" sibTransId="{227A9EA2-05BB-423F-8D8D-1420D03ECC4D}"/>
    <dgm:cxn modelId="{5E9DDBC2-51EC-45CE-8A73-957743DBDB4A}" type="presOf" srcId="{3FDB1EEA-59EE-4FAE-9A2B-1C22B9C02CE3}" destId="{5AB80D47-C877-4DCC-BC17-C6266007ADDF}" srcOrd="0" destOrd="0" presId="urn:microsoft.com/office/officeart/2005/8/layout/lProcess2"/>
    <dgm:cxn modelId="{D691293C-B89E-4E1D-90A3-FFC15D865D65}" srcId="{6393B84F-4033-4077-91B4-FE739958E6F9}" destId="{AFC3578B-8A6A-4137-B0DC-8017C78F3ED2}" srcOrd="3" destOrd="0" parTransId="{A3B53CE7-7973-451F-BFE7-97B9EC8ED8D6}" sibTransId="{5734B389-F3E6-4575-AAAA-6A18A5CEA395}"/>
    <dgm:cxn modelId="{EDF2AAFC-849C-40DD-874A-62B027895A94}" srcId="{D963A49D-9D0C-41D2-AA6B-B0B7D5EB2EE6}" destId="{55608FF4-2911-4678-9788-E7E915CE8958}" srcOrd="3" destOrd="0" parTransId="{C823ABC5-CF47-4127-A3C1-2EE99C6623DB}" sibTransId="{C7B876C4-5239-44D3-AEA1-F5ADB805496D}"/>
    <dgm:cxn modelId="{CD64C994-F5F0-42BF-94DC-A4ABBF0A0F1D}" srcId="{3875F761-B65D-4E24-97EE-B9642659996F}" destId="{319EEA89-3348-49BA-B5F3-450F47953A36}" srcOrd="3" destOrd="0" parTransId="{A0068907-3C23-44AD-9C52-E90BD5DA92A4}" sibTransId="{FE048764-14D1-4DCD-A7E9-12C084987895}"/>
    <dgm:cxn modelId="{9B3BC99E-2ABE-4380-9952-0FAA07EC964D}" type="presOf" srcId="{D963A49D-9D0C-41D2-AA6B-B0B7D5EB2EE6}" destId="{710FAA71-D828-40D8-9396-FE99FEC79960}" srcOrd="1" destOrd="0" presId="urn:microsoft.com/office/officeart/2005/8/layout/lProcess2"/>
    <dgm:cxn modelId="{B1E7C2BE-1BE8-413A-B954-E9B87FAECADB}" type="presOf" srcId="{319EEA89-3348-49BA-B5F3-450F47953A36}" destId="{90AB87A2-5D19-460D-AF7D-FC9F4A5D9005}" srcOrd="0" destOrd="0" presId="urn:microsoft.com/office/officeart/2005/8/layout/lProcess2"/>
    <dgm:cxn modelId="{534A4E53-F7F0-4AB4-9BC1-B1DB00C175E5}" srcId="{DD1AC0E5-E255-4B7C-9C86-F37CEDC0C4F9}" destId="{58F41BA1-F674-44B7-B38A-12D57E63ADB7}" srcOrd="2" destOrd="0" parTransId="{CD283F5B-DCE3-4E28-8971-8C84473B9BCA}" sibTransId="{D611B18D-4B35-4A2C-BABE-F1119DA283E7}"/>
    <dgm:cxn modelId="{3AC3FC28-A518-4F32-885B-B0F2B8961F19}" type="presOf" srcId="{7B718948-BE95-48E5-8021-0CA63D23C3CC}" destId="{E6E1FE21-D0B1-49D1-BECA-B44F1825698D}" srcOrd="0" destOrd="0" presId="urn:microsoft.com/office/officeart/2005/8/layout/lProcess2"/>
    <dgm:cxn modelId="{D537565B-358E-41B1-BE2F-507884B59013}" type="presOf" srcId="{75978F4A-B703-4353-960B-FF962561F3EC}" destId="{D6B14848-87D6-45CC-A35C-44E936653995}" srcOrd="0" destOrd="0" presId="urn:microsoft.com/office/officeart/2005/8/layout/lProcess2"/>
    <dgm:cxn modelId="{DB99C3C2-91C7-4506-98EC-04DB040A40B4}" srcId="{215A8678-6AAC-43E5-A42A-38E2EE897109}" destId="{A9679F93-6E30-4417-A092-D45453E7E9DE}" srcOrd="1" destOrd="0" parTransId="{E3E00CCB-A0A6-407F-81B9-17131B37334A}" sibTransId="{C15AEA4B-691A-4618-9BC1-AB5610FF38EB}"/>
    <dgm:cxn modelId="{3CBCA374-E58F-4FD5-AD9C-85E21BDC3933}" srcId="{A9679F93-6E30-4417-A092-D45453E7E9DE}" destId="{5E979BC0-94B9-4690-B21C-FADCB47E8EB9}" srcOrd="2" destOrd="0" parTransId="{E78AAE2C-93EA-4FEC-B536-0C603FD5B045}" sibTransId="{23B9CC71-19D3-4C0C-8677-1F99EFA7E358}"/>
    <dgm:cxn modelId="{CE984169-F798-4F2E-85D6-1DA98A478DC0}" type="presOf" srcId="{658905B6-11F3-4344-AEA8-B975701380ED}" destId="{EF2F160E-FA0C-4A5E-97A8-4791AB34957D}" srcOrd="0" destOrd="0" presId="urn:microsoft.com/office/officeart/2005/8/layout/lProcess2"/>
    <dgm:cxn modelId="{B20A5AAF-3BC3-4BF6-9970-CDF65A68CC01}" srcId="{3875F761-B65D-4E24-97EE-B9642659996F}" destId="{8D5B828C-4136-4A65-85B1-FA4B2F6B0194}" srcOrd="1" destOrd="0" parTransId="{60B87F6C-B31D-4091-A3CF-A6C3681A4565}" sibTransId="{FB39736F-E3BC-4F86-9FD8-4FE3E195768C}"/>
    <dgm:cxn modelId="{2B19F971-43E1-4555-B6D1-369AB568CADE}" srcId="{215A8678-6AAC-43E5-A42A-38E2EE897109}" destId="{DBB72C90-C441-4797-BA53-A5C976DBE23D}" srcOrd="6" destOrd="0" parTransId="{710CBFCC-5F62-4E44-ABB7-B9B0F53C9B43}" sibTransId="{14D76718-BCEC-40D8-A4C2-54C97AB2A678}"/>
    <dgm:cxn modelId="{2511372E-172F-4C6B-B33C-254CF81F2492}" type="presOf" srcId="{5E979BC0-94B9-4690-B21C-FADCB47E8EB9}" destId="{6FE1829A-B424-4F50-95B5-437992F0108C}" srcOrd="0" destOrd="0" presId="urn:microsoft.com/office/officeart/2005/8/layout/lProcess2"/>
    <dgm:cxn modelId="{32A2B84E-D508-48C2-A70B-C6C3CA5E2D69}" type="presOf" srcId="{DBB72C90-C441-4797-BA53-A5C976DBE23D}" destId="{654603E5-09E6-4D13-8BEB-CEB7B8A9D321}" srcOrd="0" destOrd="0" presId="urn:microsoft.com/office/officeart/2005/8/layout/lProcess2"/>
    <dgm:cxn modelId="{4B3DA5F2-747A-4612-941E-4F94E4A160FB}" type="presOf" srcId="{118BCB22-A1F9-4052-B0C2-0C64C6800F2A}" destId="{4F290AB8-BD8E-4372-9791-4B6B7A33969A}" srcOrd="0" destOrd="0" presId="urn:microsoft.com/office/officeart/2005/8/layout/lProcess2"/>
    <dgm:cxn modelId="{B08A495A-CF66-4B54-90B1-0AF903D4D47D}" type="presOf" srcId="{90C2A3D6-11E5-4955-BCAA-455D63A32CAA}" destId="{B9BB829D-9023-4F3F-8101-0F8B6433EBDE}" srcOrd="0" destOrd="0" presId="urn:microsoft.com/office/officeart/2005/8/layout/lProcess2"/>
    <dgm:cxn modelId="{EA9F7E0A-0825-4E10-8DD1-E3F8A8C4F746}" type="presOf" srcId="{B6FF9657-EB5F-4253-A4C1-70F65E220F4B}" destId="{6AE15082-84A8-48C8-81CA-EF53DF320A32}" srcOrd="0" destOrd="0" presId="urn:microsoft.com/office/officeart/2005/8/layout/lProcess2"/>
    <dgm:cxn modelId="{5337DF05-3E1A-4A7E-9F5B-4BCCEAA411E0}" srcId="{6393B84F-4033-4077-91B4-FE739958E6F9}" destId="{42905410-A68F-4E59-A9A2-C360BFC73010}" srcOrd="4" destOrd="0" parTransId="{9EBC856A-D9C1-4DD8-A265-BEDE38B4202D}" sibTransId="{8F961ED1-94F7-4721-94B7-08E7F437AF2D}"/>
    <dgm:cxn modelId="{2F9B538B-9FCB-4A5A-94C7-FC96AF999FE0}" type="presOf" srcId="{6393B84F-4033-4077-91B4-FE739958E6F9}" destId="{38B09A28-08A9-4FDF-8C7F-D9A50C4D3449}" srcOrd="1" destOrd="0" presId="urn:microsoft.com/office/officeart/2005/8/layout/lProcess2"/>
    <dgm:cxn modelId="{485BB654-6E4C-4937-BC07-BD0A49FDAAF8}" srcId="{202F7072-751B-4200-AF2E-928B8DD3A9AA}" destId="{08F73598-34A1-412F-80E9-13B014A59E50}" srcOrd="8" destOrd="0" parTransId="{9B49BA2C-4A5D-4A61-9425-BFC7C4616D5E}" sibTransId="{59C79EE8-CF79-4552-97F2-191E67B46C17}"/>
    <dgm:cxn modelId="{4E7958CC-9DE3-4E53-B718-1DB10CCCC3B3}" type="presOf" srcId="{215A8678-6AAC-43E5-A42A-38E2EE897109}" destId="{523C9741-184C-4943-B268-6DD9BEE1068E}" srcOrd="0" destOrd="0" presId="urn:microsoft.com/office/officeart/2005/8/layout/lProcess2"/>
    <dgm:cxn modelId="{8C9E6EF2-D2D1-43F7-9C44-B359B74E4F5E}" srcId="{DBB72C90-C441-4797-BA53-A5C976DBE23D}" destId="{E06965FD-06DB-4FA6-B9BE-AC59794308FC}" srcOrd="0" destOrd="0" parTransId="{31067942-8F04-4C3B-8C3B-7AD98B19A22D}" sibTransId="{2804A2D8-B993-4E6F-AAE2-2382AF745E6C}"/>
    <dgm:cxn modelId="{E66562E6-5FB3-45CC-8261-B7A7D1EE0FFA}" type="presOf" srcId="{F1791C2D-C118-4D87-BF41-6C2C701CC33C}" destId="{174D6026-CB58-4005-B5A5-2673D319310F}" srcOrd="0" destOrd="0" presId="urn:microsoft.com/office/officeart/2005/8/layout/lProcess2"/>
    <dgm:cxn modelId="{16142B81-FF79-40E4-9C1B-D398072747BB}" type="presOf" srcId="{12FEAE91-C05E-4B08-84DD-94D346F9653F}" destId="{E271EDF8-2389-4F0C-8C84-DE2FC903507D}" srcOrd="0" destOrd="0" presId="urn:microsoft.com/office/officeart/2005/8/layout/lProcess2"/>
    <dgm:cxn modelId="{6A7A7613-2D0D-45D6-A857-09D614555978}" type="presOf" srcId="{8481D1E7-9AA1-46ED-99C1-CE1C3DF01545}" destId="{45F22706-47D6-4D18-9670-90CA15760E4F}" srcOrd="0" destOrd="0" presId="urn:microsoft.com/office/officeart/2005/8/layout/lProcess2"/>
    <dgm:cxn modelId="{C8B5777A-D71D-46F4-B6CB-033BE09A006F}" type="presOf" srcId="{2AE1D42C-CC3F-41BF-AC59-F6EBDC6BCD0C}" destId="{83540EC7-9C7E-4E58-A812-B968A4BFCB0C}" srcOrd="1" destOrd="0" presId="urn:microsoft.com/office/officeart/2005/8/layout/lProcess2"/>
    <dgm:cxn modelId="{FACFB366-6467-4023-91D0-C674DAE4DCD5}" srcId="{F1791C2D-C118-4D87-BF41-6C2C701CC33C}" destId="{9BC13506-C35B-4A40-BE8E-E67DE61943A5}" srcOrd="1" destOrd="0" parTransId="{C74B9C6D-B5F9-427C-8FC8-0D9C87D012CC}" sibTransId="{6DDA354E-0458-46A3-AE02-ED75618858C3}"/>
    <dgm:cxn modelId="{04B63604-4535-4004-AC21-2E08717D2FC2}" type="presOf" srcId="{B52356B8-818D-410D-81AB-B9D177219056}" destId="{302858AF-D4E4-4E8C-ABDB-CE9FB28267C2}" srcOrd="0" destOrd="0" presId="urn:microsoft.com/office/officeart/2005/8/layout/lProcess2"/>
    <dgm:cxn modelId="{31B9083A-4CFE-4667-8B7A-9AEA6922AACF}" type="presOf" srcId="{6393B84F-4033-4077-91B4-FE739958E6F9}" destId="{423A8205-A8B2-4E3E-B695-67BF9FBD8C98}" srcOrd="0" destOrd="0" presId="urn:microsoft.com/office/officeart/2005/8/layout/lProcess2"/>
    <dgm:cxn modelId="{ED965796-557A-49A7-B351-EF90DC7113FF}" type="presOf" srcId="{DD1AC0E5-E255-4B7C-9C86-F37CEDC0C4F9}" destId="{2B399EE8-DBCE-4B35-ADE8-A91ECA5363E2}" srcOrd="1" destOrd="0" presId="urn:microsoft.com/office/officeart/2005/8/layout/lProcess2"/>
    <dgm:cxn modelId="{2E7B24B4-5C2C-4683-9F2A-31D9CFE83AB2}" srcId="{215A8678-6AAC-43E5-A42A-38E2EE897109}" destId="{3875F761-B65D-4E24-97EE-B9642659996F}" srcOrd="4" destOrd="0" parTransId="{61D5A5BB-C64F-49BA-9121-11C13B55AF4A}" sibTransId="{650126C9-FC41-4A64-93E2-4500803CE2FE}"/>
    <dgm:cxn modelId="{8F8F345A-7B48-4DD6-A72B-39CF8C6ADD68}" type="presOf" srcId="{42905410-A68F-4E59-A9A2-C360BFC73010}" destId="{5E97846F-9FAD-46F3-8044-32496CDF715F}" srcOrd="0" destOrd="0" presId="urn:microsoft.com/office/officeart/2005/8/layout/lProcess2"/>
    <dgm:cxn modelId="{189205B3-AC86-4973-BC37-6CE4CA6944E9}" srcId="{202F7072-751B-4200-AF2E-928B8DD3A9AA}" destId="{90C2A3D6-11E5-4955-BCAA-455D63A32CAA}" srcOrd="2" destOrd="0" parTransId="{5A2C55BD-D1A3-4BAA-B7E5-43E6765616CF}" sibTransId="{0BFC464F-DF71-4613-BB7C-BA590C436A23}"/>
    <dgm:cxn modelId="{E2C6B719-5DA2-4076-B6E6-452A66DBD955}" type="presOf" srcId="{E06965FD-06DB-4FA6-B9BE-AC59794308FC}" destId="{99A64768-BC53-4D37-8191-FFB63ADEA5D4}" srcOrd="0" destOrd="0" presId="urn:microsoft.com/office/officeart/2005/8/layout/lProcess2"/>
    <dgm:cxn modelId="{7FE52009-8428-45ED-8DF8-C99EC23B7C85}" srcId="{DBB72C90-C441-4797-BA53-A5C976DBE23D}" destId="{B553723D-7AA3-4AC3-A77A-808FCC830855}" srcOrd="3" destOrd="0" parTransId="{30C110D5-42EB-428F-89F4-5938CA8BCB9C}" sibTransId="{066D76CF-1659-4B97-B980-81CE11DD6688}"/>
    <dgm:cxn modelId="{768229AB-D256-477D-8FA9-DD4DCFD0B935}" srcId="{DBB72C90-C441-4797-BA53-A5C976DBE23D}" destId="{CB391E6F-3AD3-4F89-A3AE-90E103C48665}" srcOrd="9" destOrd="0" parTransId="{EE86536C-BB71-4B07-99EB-8783D731250D}" sibTransId="{263F86AC-0D60-45C8-A898-D9E778D401EE}"/>
    <dgm:cxn modelId="{8CBA0997-55C6-452A-AC96-781375D5499D}" type="presOf" srcId="{97B5FEF1-FBE9-4143-8290-8D9B68BFEB28}" destId="{FA395B8B-7844-452C-9F19-7A7675169DB6}" srcOrd="0" destOrd="0" presId="urn:microsoft.com/office/officeart/2005/8/layout/lProcess2"/>
    <dgm:cxn modelId="{069F6812-3413-4BEF-93CD-19B3B74B978F}" type="presOf" srcId="{BFFFEE9C-8324-46FF-AB69-E32F025E296D}" destId="{B0527C44-34A8-4800-8BAA-97A6550575F4}" srcOrd="0" destOrd="0" presId="urn:microsoft.com/office/officeart/2005/8/layout/lProcess2"/>
    <dgm:cxn modelId="{70FF438C-BBF4-4EC3-A291-9B4A4A3FB2F6}" srcId="{215A8678-6AAC-43E5-A42A-38E2EE897109}" destId="{6393B84F-4033-4077-91B4-FE739958E6F9}" srcOrd="7" destOrd="0" parTransId="{320CB441-4401-42EE-99CD-07450CDB9447}" sibTransId="{558F4E88-2B40-489F-9B93-9A6CD9D4F4F2}"/>
    <dgm:cxn modelId="{A4E8B7E5-6CFB-4DAB-BFC1-EF6E0DC9EB9F}" srcId="{6393B84F-4033-4077-91B4-FE739958E6F9}" destId="{660DFCD8-F14E-485D-AC01-5E02E432C075}" srcOrd="1" destOrd="0" parTransId="{A35F0783-7D63-44E6-AFA6-A81E74F2838C}" sibTransId="{B50B6B57-509F-46AD-88D8-F3785987FDC4}"/>
    <dgm:cxn modelId="{EAFCF565-13A9-443B-807E-0FA15EA3D718}" type="presParOf" srcId="{523C9741-184C-4943-B268-6DD9BEE1068E}" destId="{7890B5F7-C53A-4852-80FF-178645FF1FDC}" srcOrd="0" destOrd="0" presId="urn:microsoft.com/office/officeart/2005/8/layout/lProcess2"/>
    <dgm:cxn modelId="{9B6BE2F0-868D-424A-BF39-521F58912A76}" type="presParOf" srcId="{7890B5F7-C53A-4852-80FF-178645FF1FDC}" destId="{2110312C-D795-4A14-B609-F178148304AC}" srcOrd="0" destOrd="0" presId="urn:microsoft.com/office/officeart/2005/8/layout/lProcess2"/>
    <dgm:cxn modelId="{3BB1B01A-CC9B-4355-B980-AC9D84730E8A}" type="presParOf" srcId="{7890B5F7-C53A-4852-80FF-178645FF1FDC}" destId="{2B399EE8-DBCE-4B35-ADE8-A91ECA5363E2}" srcOrd="1" destOrd="0" presId="urn:microsoft.com/office/officeart/2005/8/layout/lProcess2"/>
    <dgm:cxn modelId="{630A3E9B-6AE5-4E88-BB6D-2704038E3146}" type="presParOf" srcId="{7890B5F7-C53A-4852-80FF-178645FF1FDC}" destId="{AF7EE45A-8B2D-42E2-A311-6F252A7A0D49}" srcOrd="2" destOrd="0" presId="urn:microsoft.com/office/officeart/2005/8/layout/lProcess2"/>
    <dgm:cxn modelId="{F5BF06BA-0383-4955-A322-0C3C06CA33E3}" type="presParOf" srcId="{AF7EE45A-8B2D-42E2-A311-6F252A7A0D49}" destId="{625621D3-500A-4CB4-BEBA-7757A6BB3C3F}" srcOrd="0" destOrd="0" presId="urn:microsoft.com/office/officeart/2005/8/layout/lProcess2"/>
    <dgm:cxn modelId="{F353EA1A-B3C6-4AFF-B1BD-0A439316C9EF}" type="presParOf" srcId="{625621D3-500A-4CB4-BEBA-7757A6BB3C3F}" destId="{71B849F8-6CEF-4C48-94FD-C423AFE91380}" srcOrd="0" destOrd="0" presId="urn:microsoft.com/office/officeart/2005/8/layout/lProcess2"/>
    <dgm:cxn modelId="{3EB54688-C5A5-4AFC-8E38-3ECC6F31651A}" type="presParOf" srcId="{625621D3-500A-4CB4-BEBA-7757A6BB3C3F}" destId="{9596FBA0-78E9-4342-AC32-0B53DBCA6809}" srcOrd="1" destOrd="0" presId="urn:microsoft.com/office/officeart/2005/8/layout/lProcess2"/>
    <dgm:cxn modelId="{5EE13990-0E8C-4CA9-87E7-41F16863AAA7}" type="presParOf" srcId="{625621D3-500A-4CB4-BEBA-7757A6BB3C3F}" destId="{987F4015-5EC4-4263-8A91-F71A9575228D}" srcOrd="2" destOrd="0" presId="urn:microsoft.com/office/officeart/2005/8/layout/lProcess2"/>
    <dgm:cxn modelId="{A1374C26-9877-488B-8465-97D0AA156A8A}" type="presParOf" srcId="{625621D3-500A-4CB4-BEBA-7757A6BB3C3F}" destId="{5722B5AE-D781-4EF8-94A4-1B4514184D06}" srcOrd="3" destOrd="0" presId="urn:microsoft.com/office/officeart/2005/8/layout/lProcess2"/>
    <dgm:cxn modelId="{DDF6D63B-6539-47D0-8D91-010B11A18A14}" type="presParOf" srcId="{625621D3-500A-4CB4-BEBA-7757A6BB3C3F}" destId="{A926498E-CD7A-4011-93E5-66DEED61F1E2}" srcOrd="4" destOrd="0" presId="urn:microsoft.com/office/officeart/2005/8/layout/lProcess2"/>
    <dgm:cxn modelId="{136E1F85-3B43-4AE4-B903-6C98122AB47F}" type="presParOf" srcId="{625621D3-500A-4CB4-BEBA-7757A6BB3C3F}" destId="{857E8FAB-B303-4C31-ACD1-087BA5635029}" srcOrd="5" destOrd="0" presId="urn:microsoft.com/office/officeart/2005/8/layout/lProcess2"/>
    <dgm:cxn modelId="{E3932FEE-A1DF-4927-819F-741C8DBAE72B}" type="presParOf" srcId="{625621D3-500A-4CB4-BEBA-7757A6BB3C3F}" destId="{6AE15082-84A8-48C8-81CA-EF53DF320A32}" srcOrd="6" destOrd="0" presId="urn:microsoft.com/office/officeart/2005/8/layout/lProcess2"/>
    <dgm:cxn modelId="{C9795317-4513-46A1-8DBB-D2D61676F07E}" type="presParOf" srcId="{523C9741-184C-4943-B268-6DD9BEE1068E}" destId="{33CA1E7D-96F5-4BA3-B4BE-D5294FAAAB09}" srcOrd="1" destOrd="0" presId="urn:microsoft.com/office/officeart/2005/8/layout/lProcess2"/>
    <dgm:cxn modelId="{1477CD0B-5EEA-4344-9207-688091269BE8}" type="presParOf" srcId="{523C9741-184C-4943-B268-6DD9BEE1068E}" destId="{3AA419DE-6E54-4631-B363-A4083D1DFCD1}" srcOrd="2" destOrd="0" presId="urn:microsoft.com/office/officeart/2005/8/layout/lProcess2"/>
    <dgm:cxn modelId="{7A169B9F-A02E-43F9-A1F5-8F3E0C6EA2ED}" type="presParOf" srcId="{3AA419DE-6E54-4631-B363-A4083D1DFCD1}" destId="{51D1B6A2-5DBF-46A9-9A19-7C82808FC72E}" srcOrd="0" destOrd="0" presId="urn:microsoft.com/office/officeart/2005/8/layout/lProcess2"/>
    <dgm:cxn modelId="{9F46B69B-7C8D-452B-B3E5-53FE899242BE}" type="presParOf" srcId="{3AA419DE-6E54-4631-B363-A4083D1DFCD1}" destId="{6AD82A98-F786-40BF-A4E7-C0E3EB6E2A3E}" srcOrd="1" destOrd="0" presId="urn:microsoft.com/office/officeart/2005/8/layout/lProcess2"/>
    <dgm:cxn modelId="{27B83B2F-881D-4A96-9F3E-4614ECF3C925}" type="presParOf" srcId="{3AA419DE-6E54-4631-B363-A4083D1DFCD1}" destId="{8F782657-A60A-41E9-AF27-B8ABF6DA3817}" srcOrd="2" destOrd="0" presId="urn:microsoft.com/office/officeart/2005/8/layout/lProcess2"/>
    <dgm:cxn modelId="{D7445E14-9F7B-48C7-A22C-B899E9A9708C}" type="presParOf" srcId="{8F782657-A60A-41E9-AF27-B8ABF6DA3817}" destId="{97424191-B975-4D44-9CE3-04797CD5FF38}" srcOrd="0" destOrd="0" presId="urn:microsoft.com/office/officeart/2005/8/layout/lProcess2"/>
    <dgm:cxn modelId="{3D722AA2-A0F0-48B5-9EF3-FD2D49495C53}" type="presParOf" srcId="{97424191-B975-4D44-9CE3-04797CD5FF38}" destId="{D6B14848-87D6-45CC-A35C-44E936653995}" srcOrd="0" destOrd="0" presId="urn:microsoft.com/office/officeart/2005/8/layout/lProcess2"/>
    <dgm:cxn modelId="{51EDFB72-7661-4AD3-B57C-ADFC000A71C2}" type="presParOf" srcId="{97424191-B975-4D44-9CE3-04797CD5FF38}" destId="{18E4D131-B394-4FFC-8D64-EA5F191CF5A2}" srcOrd="1" destOrd="0" presId="urn:microsoft.com/office/officeart/2005/8/layout/lProcess2"/>
    <dgm:cxn modelId="{065ED548-876D-47A7-AFE3-A4D889115C23}" type="presParOf" srcId="{97424191-B975-4D44-9CE3-04797CD5FF38}" destId="{B0527C44-34A8-4800-8BAA-97A6550575F4}" srcOrd="2" destOrd="0" presId="urn:microsoft.com/office/officeart/2005/8/layout/lProcess2"/>
    <dgm:cxn modelId="{653D38FA-8408-4CC7-8063-09AE1A51FA5C}" type="presParOf" srcId="{97424191-B975-4D44-9CE3-04797CD5FF38}" destId="{738AA408-EF07-4350-AA1B-3A7F3AE7B9CA}" srcOrd="3" destOrd="0" presId="urn:microsoft.com/office/officeart/2005/8/layout/lProcess2"/>
    <dgm:cxn modelId="{282F68CB-4074-4F29-9397-0B66788C81FA}" type="presParOf" srcId="{97424191-B975-4D44-9CE3-04797CD5FF38}" destId="{6FE1829A-B424-4F50-95B5-437992F0108C}" srcOrd="4" destOrd="0" presId="urn:microsoft.com/office/officeart/2005/8/layout/lProcess2"/>
    <dgm:cxn modelId="{4C794469-3AD2-4969-9402-03AF946CC106}" type="presParOf" srcId="{97424191-B975-4D44-9CE3-04797CD5FF38}" destId="{EF360759-D7F7-4A2F-B917-CB72D6C3D008}" srcOrd="5" destOrd="0" presId="urn:microsoft.com/office/officeart/2005/8/layout/lProcess2"/>
    <dgm:cxn modelId="{340CFABB-C243-40D4-B243-CBF10B3C68E6}" type="presParOf" srcId="{97424191-B975-4D44-9CE3-04797CD5FF38}" destId="{4A7CFB13-2A11-43DE-A8E7-413996F5F690}" srcOrd="6" destOrd="0" presId="urn:microsoft.com/office/officeart/2005/8/layout/lProcess2"/>
    <dgm:cxn modelId="{F5578F25-C77F-473E-B6A4-4AD752C01BE0}" type="presParOf" srcId="{97424191-B975-4D44-9CE3-04797CD5FF38}" destId="{AFF451E1-1E75-44A3-A5DC-37529FC437A0}" srcOrd="7" destOrd="0" presId="urn:microsoft.com/office/officeart/2005/8/layout/lProcess2"/>
    <dgm:cxn modelId="{F3196A6E-0B14-4712-BF38-F5045B2A8DC1}" type="presParOf" srcId="{97424191-B975-4D44-9CE3-04797CD5FF38}" destId="{011CBA02-FECF-4613-B46C-136ABD079D43}" srcOrd="8" destOrd="0" presId="urn:microsoft.com/office/officeart/2005/8/layout/lProcess2"/>
    <dgm:cxn modelId="{979B86EF-C94A-4284-9CBB-07AEF0142B68}" type="presParOf" srcId="{97424191-B975-4D44-9CE3-04797CD5FF38}" destId="{1752C93A-CE06-4686-9535-212AAE4E9DCD}" srcOrd="9" destOrd="0" presId="urn:microsoft.com/office/officeart/2005/8/layout/lProcess2"/>
    <dgm:cxn modelId="{BE7B204E-D578-4209-B3D9-28C0B128AD94}" type="presParOf" srcId="{97424191-B975-4D44-9CE3-04797CD5FF38}" destId="{BACA083B-2296-40D8-B687-5E1DC09E2D98}" srcOrd="10" destOrd="0" presId="urn:microsoft.com/office/officeart/2005/8/layout/lProcess2"/>
    <dgm:cxn modelId="{7A9889B3-5D04-4271-B07D-5D10BA613EF8}" type="presParOf" srcId="{97424191-B975-4D44-9CE3-04797CD5FF38}" destId="{E4310369-D4C7-45F3-BB16-C1412503B343}" srcOrd="11" destOrd="0" presId="urn:microsoft.com/office/officeart/2005/8/layout/lProcess2"/>
    <dgm:cxn modelId="{478F6FD6-97CE-4CE9-85CC-A98082CAA412}" type="presParOf" srcId="{97424191-B975-4D44-9CE3-04797CD5FF38}" destId="{7BDF2D72-ADFC-40D5-A357-03F9E4C97C29}" srcOrd="12" destOrd="0" presId="urn:microsoft.com/office/officeart/2005/8/layout/lProcess2"/>
    <dgm:cxn modelId="{75E712B8-19F5-4641-B9B6-E288C7073208}" type="presParOf" srcId="{97424191-B975-4D44-9CE3-04797CD5FF38}" destId="{2427144F-FB4E-408B-8AEE-54C07C3CA51D}" srcOrd="13" destOrd="0" presId="urn:microsoft.com/office/officeart/2005/8/layout/lProcess2"/>
    <dgm:cxn modelId="{D302443F-360E-4991-AD12-392D234B7178}" type="presParOf" srcId="{97424191-B975-4D44-9CE3-04797CD5FF38}" destId="{66D8B69D-A866-4929-8D0F-8C7236A687B0}" srcOrd="14" destOrd="0" presId="urn:microsoft.com/office/officeart/2005/8/layout/lProcess2"/>
    <dgm:cxn modelId="{A4951EC6-3B8A-4752-9C75-4CE66918518F}" type="presParOf" srcId="{523C9741-184C-4943-B268-6DD9BEE1068E}" destId="{F47A4E2F-5051-452E-885E-83EE9899FAEA}" srcOrd="3" destOrd="0" presId="urn:microsoft.com/office/officeart/2005/8/layout/lProcess2"/>
    <dgm:cxn modelId="{7D7FADF9-7A3D-4EA4-9BF6-BA3C66FEA071}" type="presParOf" srcId="{523C9741-184C-4943-B268-6DD9BEE1068E}" destId="{E1263F0C-ED84-4A77-9E63-4412F0F6023A}" srcOrd="4" destOrd="0" presId="urn:microsoft.com/office/officeart/2005/8/layout/lProcess2"/>
    <dgm:cxn modelId="{F4408819-A033-4F53-9782-803ED0EF6E6E}" type="presParOf" srcId="{E1263F0C-ED84-4A77-9E63-4412F0F6023A}" destId="{174D6026-CB58-4005-B5A5-2673D319310F}" srcOrd="0" destOrd="0" presId="urn:microsoft.com/office/officeart/2005/8/layout/lProcess2"/>
    <dgm:cxn modelId="{F5ACF009-8C0B-4106-A877-2934E556C87A}" type="presParOf" srcId="{E1263F0C-ED84-4A77-9E63-4412F0F6023A}" destId="{F289E0FA-837C-443E-AD8C-645B2C2D0251}" srcOrd="1" destOrd="0" presId="urn:microsoft.com/office/officeart/2005/8/layout/lProcess2"/>
    <dgm:cxn modelId="{F2E8FF11-6EB9-4358-9171-8EFA92C131E2}" type="presParOf" srcId="{E1263F0C-ED84-4A77-9E63-4412F0F6023A}" destId="{BD6FEFFB-773A-4B4A-A7BE-A336DDFAEADD}" srcOrd="2" destOrd="0" presId="urn:microsoft.com/office/officeart/2005/8/layout/lProcess2"/>
    <dgm:cxn modelId="{FC0FC22F-2652-4F2A-AF58-96134C682EAB}" type="presParOf" srcId="{BD6FEFFB-773A-4B4A-A7BE-A336DDFAEADD}" destId="{B1C8CF2F-E4C3-4A89-B20A-75AA10EFF5AC}" srcOrd="0" destOrd="0" presId="urn:microsoft.com/office/officeart/2005/8/layout/lProcess2"/>
    <dgm:cxn modelId="{39C6F9FE-250D-4D6A-ACB7-37FE146795E2}" type="presParOf" srcId="{B1C8CF2F-E4C3-4A89-B20A-75AA10EFF5AC}" destId="{E6E1FE21-D0B1-49D1-BECA-B44F1825698D}" srcOrd="0" destOrd="0" presId="urn:microsoft.com/office/officeart/2005/8/layout/lProcess2"/>
    <dgm:cxn modelId="{8DEFC040-2B3D-4AA6-AA58-D92D64BB22FD}" type="presParOf" srcId="{B1C8CF2F-E4C3-4A89-B20A-75AA10EFF5AC}" destId="{4EC3DF18-E2D6-45CD-AF14-D57FA6C53FF5}" srcOrd="1" destOrd="0" presId="urn:microsoft.com/office/officeart/2005/8/layout/lProcess2"/>
    <dgm:cxn modelId="{660203C3-3BE4-480C-8956-225661A7D460}" type="presParOf" srcId="{B1C8CF2F-E4C3-4A89-B20A-75AA10EFF5AC}" destId="{24DD258E-2850-4F71-9EB5-841AEFDFBD86}" srcOrd="2" destOrd="0" presId="urn:microsoft.com/office/officeart/2005/8/layout/lProcess2"/>
    <dgm:cxn modelId="{6CD09EE5-DF9F-4515-AA62-086EEA31BD9C}" type="presParOf" srcId="{523C9741-184C-4943-B268-6DD9BEE1068E}" destId="{7A73A718-62B0-4855-A7D9-595B31085CE4}" srcOrd="5" destOrd="0" presId="urn:microsoft.com/office/officeart/2005/8/layout/lProcess2"/>
    <dgm:cxn modelId="{0D414498-BB21-414C-9B80-324C8CCFDA85}" type="presParOf" srcId="{523C9741-184C-4943-B268-6DD9BEE1068E}" destId="{3D8D723B-D522-499A-B4A4-288DAC1CE5CC}" srcOrd="6" destOrd="0" presId="urn:microsoft.com/office/officeart/2005/8/layout/lProcess2"/>
    <dgm:cxn modelId="{1C8B9EF3-86C0-400B-B610-BC35A14C369E}" type="presParOf" srcId="{3D8D723B-D522-499A-B4A4-288DAC1CE5CC}" destId="{4EFBF9CD-5A46-45EE-B417-4B6C91ACC072}" srcOrd="0" destOrd="0" presId="urn:microsoft.com/office/officeart/2005/8/layout/lProcess2"/>
    <dgm:cxn modelId="{8093551F-2DC5-4D98-83F5-2A376D699915}" type="presParOf" srcId="{3D8D723B-D522-499A-B4A4-288DAC1CE5CC}" destId="{B51AC496-DC63-45F1-914E-0CE220D77389}" srcOrd="1" destOrd="0" presId="urn:microsoft.com/office/officeart/2005/8/layout/lProcess2"/>
    <dgm:cxn modelId="{86C0983D-5A66-4B90-A127-D80FCA18055B}" type="presParOf" srcId="{3D8D723B-D522-499A-B4A4-288DAC1CE5CC}" destId="{44111D82-F6E2-481C-BD00-F6A3DDFDFC07}" srcOrd="2" destOrd="0" presId="urn:microsoft.com/office/officeart/2005/8/layout/lProcess2"/>
    <dgm:cxn modelId="{4D5E9F02-95A6-4EAE-AD1A-436FA75AB2DE}" type="presParOf" srcId="{44111D82-F6E2-481C-BD00-F6A3DDFDFC07}" destId="{E81C3353-B939-43F5-8828-C15D04797FA9}" srcOrd="0" destOrd="0" presId="urn:microsoft.com/office/officeart/2005/8/layout/lProcess2"/>
    <dgm:cxn modelId="{5F9007E9-4FFF-40EC-94CC-DBA757479B43}" type="presParOf" srcId="{E81C3353-B939-43F5-8828-C15D04797FA9}" destId="{EF2F160E-FA0C-4A5E-97A8-4791AB34957D}" srcOrd="0" destOrd="0" presId="urn:microsoft.com/office/officeart/2005/8/layout/lProcess2"/>
    <dgm:cxn modelId="{260877FE-3B79-431C-9C21-0EB631BCA5B5}" type="presParOf" srcId="{E81C3353-B939-43F5-8828-C15D04797FA9}" destId="{1376082E-69D6-4127-BF53-DCEC8BFFCD46}" srcOrd="1" destOrd="0" presId="urn:microsoft.com/office/officeart/2005/8/layout/lProcess2"/>
    <dgm:cxn modelId="{863D9108-4B3C-4E84-AC6B-1C9B95BF2886}" type="presParOf" srcId="{E81C3353-B939-43F5-8828-C15D04797FA9}" destId="{01BCE1DD-BF91-41C3-9060-385892ACEFF6}" srcOrd="2" destOrd="0" presId="urn:microsoft.com/office/officeart/2005/8/layout/lProcess2"/>
    <dgm:cxn modelId="{CA8793AC-BA34-495C-8A97-8176E787CF94}" type="presParOf" srcId="{E81C3353-B939-43F5-8828-C15D04797FA9}" destId="{096001C0-D716-4B91-9083-158F2E11F07B}" srcOrd="3" destOrd="0" presId="urn:microsoft.com/office/officeart/2005/8/layout/lProcess2"/>
    <dgm:cxn modelId="{E28599D2-E8E2-410F-AA40-828C4937989B}" type="presParOf" srcId="{E81C3353-B939-43F5-8828-C15D04797FA9}" destId="{B9BB829D-9023-4F3F-8101-0F8B6433EBDE}" srcOrd="4" destOrd="0" presId="urn:microsoft.com/office/officeart/2005/8/layout/lProcess2"/>
    <dgm:cxn modelId="{A216079F-B7A5-4C0E-8A98-B1ECC9ED8CBB}" type="presParOf" srcId="{E81C3353-B939-43F5-8828-C15D04797FA9}" destId="{5C39B7F5-6F7A-47C1-A4B7-D8CD76C544B0}" srcOrd="5" destOrd="0" presId="urn:microsoft.com/office/officeart/2005/8/layout/lProcess2"/>
    <dgm:cxn modelId="{11090C70-E6B6-4635-8828-16E93A62D759}" type="presParOf" srcId="{E81C3353-B939-43F5-8828-C15D04797FA9}" destId="{013CA35A-343F-4B54-A931-122B2B59A520}" srcOrd="6" destOrd="0" presId="urn:microsoft.com/office/officeart/2005/8/layout/lProcess2"/>
    <dgm:cxn modelId="{036799BA-208B-4723-BF83-428EDDF74BC9}" type="presParOf" srcId="{E81C3353-B939-43F5-8828-C15D04797FA9}" destId="{EE4D7A69-E53A-4431-8E27-CA83CE77FB01}" srcOrd="7" destOrd="0" presId="urn:microsoft.com/office/officeart/2005/8/layout/lProcess2"/>
    <dgm:cxn modelId="{6ED3578C-D8BB-4CAD-9269-DBD90C82638B}" type="presParOf" srcId="{E81C3353-B939-43F5-8828-C15D04797FA9}" destId="{4F290AB8-BD8E-4372-9791-4B6B7A33969A}" srcOrd="8" destOrd="0" presId="urn:microsoft.com/office/officeart/2005/8/layout/lProcess2"/>
    <dgm:cxn modelId="{0F2ED039-A163-4518-8B4E-2D20614464CD}" type="presParOf" srcId="{E81C3353-B939-43F5-8828-C15D04797FA9}" destId="{88AA04E3-E01A-4ACC-B5CF-4B4ECBFE7CC2}" srcOrd="9" destOrd="0" presId="urn:microsoft.com/office/officeart/2005/8/layout/lProcess2"/>
    <dgm:cxn modelId="{ABDFC866-6F64-46DF-B0FD-2942640ADF3A}" type="presParOf" srcId="{E81C3353-B939-43F5-8828-C15D04797FA9}" destId="{1978565A-D8EA-4877-9303-8D33369D5AB7}" srcOrd="10" destOrd="0" presId="urn:microsoft.com/office/officeart/2005/8/layout/lProcess2"/>
    <dgm:cxn modelId="{87016A64-264F-4E24-B78A-24459A4E22C7}" type="presParOf" srcId="{E81C3353-B939-43F5-8828-C15D04797FA9}" destId="{59BC3EC5-1AD4-4B73-A178-D8415565F7A2}" srcOrd="11" destOrd="0" presId="urn:microsoft.com/office/officeart/2005/8/layout/lProcess2"/>
    <dgm:cxn modelId="{32421DCD-8015-41A3-9E6C-9DB63B98D562}" type="presParOf" srcId="{E81C3353-B939-43F5-8828-C15D04797FA9}" destId="{5AB80D47-C877-4DCC-BC17-C6266007ADDF}" srcOrd="12" destOrd="0" presId="urn:microsoft.com/office/officeart/2005/8/layout/lProcess2"/>
    <dgm:cxn modelId="{D504A86A-C7A5-4C1A-B857-80FD3F590E4D}" type="presParOf" srcId="{E81C3353-B939-43F5-8828-C15D04797FA9}" destId="{7DA93FAC-8BD3-4BE5-B417-CC2869129BF1}" srcOrd="13" destOrd="0" presId="urn:microsoft.com/office/officeart/2005/8/layout/lProcess2"/>
    <dgm:cxn modelId="{49C722A3-7737-498B-A0FD-F1EFD08E4585}" type="presParOf" srcId="{E81C3353-B939-43F5-8828-C15D04797FA9}" destId="{D9DE1022-62CD-4786-B259-0490C7914293}" srcOrd="14" destOrd="0" presId="urn:microsoft.com/office/officeart/2005/8/layout/lProcess2"/>
    <dgm:cxn modelId="{A276359B-9D63-4056-9EA8-E42A7B6D821B}" type="presParOf" srcId="{E81C3353-B939-43F5-8828-C15D04797FA9}" destId="{9A3FA3FE-6D3F-4C52-8AAF-62005CA3A9AC}" srcOrd="15" destOrd="0" presId="urn:microsoft.com/office/officeart/2005/8/layout/lProcess2"/>
    <dgm:cxn modelId="{00216EDF-DF31-4F38-B1CA-92DD83C3E08A}" type="presParOf" srcId="{E81C3353-B939-43F5-8828-C15D04797FA9}" destId="{3CAE231A-BD95-404C-A5BB-FDFC3F9CE9C1}" srcOrd="16" destOrd="0" presId="urn:microsoft.com/office/officeart/2005/8/layout/lProcess2"/>
    <dgm:cxn modelId="{94E61892-39B9-4FA6-814D-33CD2C89B1E6}" type="presParOf" srcId="{E81C3353-B939-43F5-8828-C15D04797FA9}" destId="{7F22A7C6-4680-42D4-A85B-7EE307F15B6F}" srcOrd="17" destOrd="0" presId="urn:microsoft.com/office/officeart/2005/8/layout/lProcess2"/>
    <dgm:cxn modelId="{0E98C9B9-4FE0-4E4B-94BD-AD10DF69A226}" type="presParOf" srcId="{E81C3353-B939-43F5-8828-C15D04797FA9}" destId="{F2D46E45-D3DC-4F06-8216-D3064E6597FE}" srcOrd="18" destOrd="0" presId="urn:microsoft.com/office/officeart/2005/8/layout/lProcess2"/>
    <dgm:cxn modelId="{EE6FB45A-6BE0-405F-8503-7C09D57FDE62}" type="presParOf" srcId="{523C9741-184C-4943-B268-6DD9BEE1068E}" destId="{66743396-7441-466B-8C87-22146DEB1BFB}" srcOrd="7" destOrd="0" presId="urn:microsoft.com/office/officeart/2005/8/layout/lProcess2"/>
    <dgm:cxn modelId="{DD20D8FA-DDC7-49E9-9751-24FA7DE217F5}" type="presParOf" srcId="{523C9741-184C-4943-B268-6DD9BEE1068E}" destId="{EB81B58A-57C3-4A39-8A81-EBBA0365DAF2}" srcOrd="8" destOrd="0" presId="urn:microsoft.com/office/officeart/2005/8/layout/lProcess2"/>
    <dgm:cxn modelId="{DD403E4E-A1AC-4FAF-9F9A-E963B187E5A2}" type="presParOf" srcId="{EB81B58A-57C3-4A39-8A81-EBBA0365DAF2}" destId="{6B010DBB-8595-4CA2-ACE9-E9EB89EAFB21}" srcOrd="0" destOrd="0" presId="urn:microsoft.com/office/officeart/2005/8/layout/lProcess2"/>
    <dgm:cxn modelId="{DD2D0F18-11FB-4AB3-9B0F-8FCCF8B7F1A2}" type="presParOf" srcId="{EB81B58A-57C3-4A39-8A81-EBBA0365DAF2}" destId="{565D8D35-0C23-409E-AED2-9F92D9D8E156}" srcOrd="1" destOrd="0" presId="urn:microsoft.com/office/officeart/2005/8/layout/lProcess2"/>
    <dgm:cxn modelId="{0949CB15-8295-4F5D-B84B-93E1439A374D}" type="presParOf" srcId="{EB81B58A-57C3-4A39-8A81-EBBA0365DAF2}" destId="{0CCA43E7-FEBD-48DB-B7AF-75278055A210}" srcOrd="2" destOrd="0" presId="urn:microsoft.com/office/officeart/2005/8/layout/lProcess2"/>
    <dgm:cxn modelId="{7F5CCA16-1CE9-431E-9FAC-C7B11AF7117A}" type="presParOf" srcId="{0CCA43E7-FEBD-48DB-B7AF-75278055A210}" destId="{C5DAB30C-CF27-4BB7-B6D7-495AA285BFDA}" srcOrd="0" destOrd="0" presId="urn:microsoft.com/office/officeart/2005/8/layout/lProcess2"/>
    <dgm:cxn modelId="{DDF6EA8B-2687-40B0-AC7B-6338720A97D9}" type="presParOf" srcId="{C5DAB30C-CF27-4BB7-B6D7-495AA285BFDA}" destId="{AB5B6E2A-34DB-45C2-A033-1D7469380DB1}" srcOrd="0" destOrd="0" presId="urn:microsoft.com/office/officeart/2005/8/layout/lProcess2"/>
    <dgm:cxn modelId="{9C1D90C9-A80E-4CC2-8176-06A1C58D5100}" type="presParOf" srcId="{C5DAB30C-CF27-4BB7-B6D7-495AA285BFDA}" destId="{FBD29995-C0EC-47D6-9414-0641CE3B59BE}" srcOrd="1" destOrd="0" presId="urn:microsoft.com/office/officeart/2005/8/layout/lProcess2"/>
    <dgm:cxn modelId="{6F7E0DC6-CD39-4159-931B-F12E6EB61FE7}" type="presParOf" srcId="{C5DAB30C-CF27-4BB7-B6D7-495AA285BFDA}" destId="{B2190098-643B-49AB-BFE4-08CE69D7CDDF}" srcOrd="2" destOrd="0" presId="urn:microsoft.com/office/officeart/2005/8/layout/lProcess2"/>
    <dgm:cxn modelId="{5673907C-56D8-4B64-9E44-2DEE7909DD70}" type="presParOf" srcId="{C5DAB30C-CF27-4BB7-B6D7-495AA285BFDA}" destId="{79EF92A5-97B5-4AF7-AB53-D7B983F4555E}" srcOrd="3" destOrd="0" presId="urn:microsoft.com/office/officeart/2005/8/layout/lProcess2"/>
    <dgm:cxn modelId="{4082EE0A-8525-46F9-863D-F30C2C4EEFA4}" type="presParOf" srcId="{C5DAB30C-CF27-4BB7-B6D7-495AA285BFDA}" destId="{302858AF-D4E4-4E8C-ABDB-CE9FB28267C2}" srcOrd="4" destOrd="0" presId="urn:microsoft.com/office/officeart/2005/8/layout/lProcess2"/>
    <dgm:cxn modelId="{765354D7-04D7-4FE9-8630-AD20509E71B1}" type="presParOf" srcId="{C5DAB30C-CF27-4BB7-B6D7-495AA285BFDA}" destId="{A25F49CA-7E9F-4C66-BBF1-606086EFA039}" srcOrd="5" destOrd="0" presId="urn:microsoft.com/office/officeart/2005/8/layout/lProcess2"/>
    <dgm:cxn modelId="{1B8B76C1-3848-4488-AB7F-8935C90495D5}" type="presParOf" srcId="{C5DAB30C-CF27-4BB7-B6D7-495AA285BFDA}" destId="{90AB87A2-5D19-460D-AF7D-FC9F4A5D9005}" srcOrd="6" destOrd="0" presId="urn:microsoft.com/office/officeart/2005/8/layout/lProcess2"/>
    <dgm:cxn modelId="{306EC88B-D9EE-4CCE-85FE-725C4A4E8181}" type="presParOf" srcId="{523C9741-184C-4943-B268-6DD9BEE1068E}" destId="{2DEAB045-C8A7-48D8-B024-3641590E60ED}" srcOrd="9" destOrd="0" presId="urn:microsoft.com/office/officeart/2005/8/layout/lProcess2"/>
    <dgm:cxn modelId="{4422A644-121C-464D-AFC6-B0DDB9DB851D}" type="presParOf" srcId="{523C9741-184C-4943-B268-6DD9BEE1068E}" destId="{8A11BD82-A95D-4625-99F7-E105281E770D}" srcOrd="10" destOrd="0" presId="urn:microsoft.com/office/officeart/2005/8/layout/lProcess2"/>
    <dgm:cxn modelId="{F8E4722F-EC49-4B46-B6BA-D4DB23714739}" type="presParOf" srcId="{8A11BD82-A95D-4625-99F7-E105281E770D}" destId="{9327C6C8-DECB-4CCC-BB07-16DDAFC71A43}" srcOrd="0" destOrd="0" presId="urn:microsoft.com/office/officeart/2005/8/layout/lProcess2"/>
    <dgm:cxn modelId="{323B749A-E83A-450B-BE0D-5B7B7D66FF00}" type="presParOf" srcId="{8A11BD82-A95D-4625-99F7-E105281E770D}" destId="{83540EC7-9C7E-4E58-A812-B968A4BFCB0C}" srcOrd="1" destOrd="0" presId="urn:microsoft.com/office/officeart/2005/8/layout/lProcess2"/>
    <dgm:cxn modelId="{98DFA579-1193-4A66-A061-8DC332ECFDB3}" type="presParOf" srcId="{8A11BD82-A95D-4625-99F7-E105281E770D}" destId="{09D4549D-536C-41E0-BF61-C5604A46E037}" srcOrd="2" destOrd="0" presId="urn:microsoft.com/office/officeart/2005/8/layout/lProcess2"/>
    <dgm:cxn modelId="{A7C3E4BE-D46A-4F71-AEE5-E2F2234BF36F}" type="presParOf" srcId="{09D4549D-536C-41E0-BF61-C5604A46E037}" destId="{1E465D42-F8BE-44BB-B2C1-FC412F189A71}" srcOrd="0" destOrd="0" presId="urn:microsoft.com/office/officeart/2005/8/layout/lProcess2"/>
    <dgm:cxn modelId="{608DED1C-8EBA-4576-AA68-991B76E86DA1}" type="presParOf" srcId="{1E465D42-F8BE-44BB-B2C1-FC412F189A71}" destId="{A99B9404-7EEB-4ED3-B809-065A051A31EB}" srcOrd="0" destOrd="0" presId="urn:microsoft.com/office/officeart/2005/8/layout/lProcess2"/>
    <dgm:cxn modelId="{E79A5691-5011-44FA-B625-9B9910D2D4E2}" type="presParOf" srcId="{523C9741-184C-4943-B268-6DD9BEE1068E}" destId="{730F4E3D-51D0-48A9-9A2F-7852E64A6C7D}" srcOrd="11" destOrd="0" presId="urn:microsoft.com/office/officeart/2005/8/layout/lProcess2"/>
    <dgm:cxn modelId="{7F1297A4-E61F-4A75-96A0-B9AE5EBD8C74}" type="presParOf" srcId="{523C9741-184C-4943-B268-6DD9BEE1068E}" destId="{76E46C5D-B612-43EB-9D83-79DD7777F86B}" srcOrd="12" destOrd="0" presId="urn:microsoft.com/office/officeart/2005/8/layout/lProcess2"/>
    <dgm:cxn modelId="{A9B5EB2D-1AC0-4C7D-A3CE-B95198146AD6}" type="presParOf" srcId="{76E46C5D-B612-43EB-9D83-79DD7777F86B}" destId="{654603E5-09E6-4D13-8BEB-CEB7B8A9D321}" srcOrd="0" destOrd="0" presId="urn:microsoft.com/office/officeart/2005/8/layout/lProcess2"/>
    <dgm:cxn modelId="{8353E711-A7AF-42D3-AE32-13D3927752A1}" type="presParOf" srcId="{76E46C5D-B612-43EB-9D83-79DD7777F86B}" destId="{AB9258D6-F76F-40AE-B76A-5F19DD0D2C29}" srcOrd="1" destOrd="0" presId="urn:microsoft.com/office/officeart/2005/8/layout/lProcess2"/>
    <dgm:cxn modelId="{420B15A9-0304-4A29-9258-08F6498034B4}" type="presParOf" srcId="{76E46C5D-B612-43EB-9D83-79DD7777F86B}" destId="{F047A401-7960-4774-A89F-FA481DA639A2}" srcOrd="2" destOrd="0" presId="urn:microsoft.com/office/officeart/2005/8/layout/lProcess2"/>
    <dgm:cxn modelId="{2DD8A78E-1814-4515-933E-585FE65A052D}" type="presParOf" srcId="{F047A401-7960-4774-A89F-FA481DA639A2}" destId="{BD79622E-26E0-454C-9A8D-63A75EAB0CF8}" srcOrd="0" destOrd="0" presId="urn:microsoft.com/office/officeart/2005/8/layout/lProcess2"/>
    <dgm:cxn modelId="{6E36006E-0C4E-46DB-886E-D100B016124B}" type="presParOf" srcId="{BD79622E-26E0-454C-9A8D-63A75EAB0CF8}" destId="{99A64768-BC53-4D37-8191-FFB63ADEA5D4}" srcOrd="0" destOrd="0" presId="urn:microsoft.com/office/officeart/2005/8/layout/lProcess2"/>
    <dgm:cxn modelId="{CC389F10-CE58-48DF-825D-9B4C6E46CE7C}" type="presParOf" srcId="{BD79622E-26E0-454C-9A8D-63A75EAB0CF8}" destId="{9097D497-5DA5-4AD6-8CDC-8C7C8CE26A1A}" srcOrd="1" destOrd="0" presId="urn:microsoft.com/office/officeart/2005/8/layout/lProcess2"/>
    <dgm:cxn modelId="{23523C23-D67D-46B2-A3F7-8C5273BEE80D}" type="presParOf" srcId="{BD79622E-26E0-454C-9A8D-63A75EAB0CF8}" destId="{3293C9FA-8381-4749-8512-A453D5B8DC09}" srcOrd="2" destOrd="0" presId="urn:microsoft.com/office/officeart/2005/8/layout/lProcess2"/>
    <dgm:cxn modelId="{40176536-3828-41AB-8F73-8D0AFE73BFF4}" type="presParOf" srcId="{BD79622E-26E0-454C-9A8D-63A75EAB0CF8}" destId="{719E46FE-2BA0-4CD3-A940-93149921F0C9}" srcOrd="3" destOrd="0" presId="urn:microsoft.com/office/officeart/2005/8/layout/lProcess2"/>
    <dgm:cxn modelId="{B14F4A19-5C8E-4762-966A-5642152B4022}" type="presParOf" srcId="{BD79622E-26E0-454C-9A8D-63A75EAB0CF8}" destId="{9BB0961B-ADBD-45FB-8360-7B77BA2E8702}" srcOrd="4" destOrd="0" presId="urn:microsoft.com/office/officeart/2005/8/layout/lProcess2"/>
    <dgm:cxn modelId="{0CB043C8-08A2-4558-AC36-7540FF75DE81}" type="presParOf" srcId="{BD79622E-26E0-454C-9A8D-63A75EAB0CF8}" destId="{95D1C258-61FC-46CA-AF6C-CDAF03E8E3B0}" srcOrd="5" destOrd="0" presId="urn:microsoft.com/office/officeart/2005/8/layout/lProcess2"/>
    <dgm:cxn modelId="{3F2A223C-54F0-4215-8CAD-49AE5E070C99}" type="presParOf" srcId="{BD79622E-26E0-454C-9A8D-63A75EAB0CF8}" destId="{A5BDDE30-4054-44A6-A36C-6D5905171150}" srcOrd="6" destOrd="0" presId="urn:microsoft.com/office/officeart/2005/8/layout/lProcess2"/>
    <dgm:cxn modelId="{D2B1D970-49CC-456F-9B3F-5A9486A384B3}" type="presParOf" srcId="{BD79622E-26E0-454C-9A8D-63A75EAB0CF8}" destId="{8A412BEB-196E-44B9-A0DE-AF71715FFB9A}" srcOrd="7" destOrd="0" presId="urn:microsoft.com/office/officeart/2005/8/layout/lProcess2"/>
    <dgm:cxn modelId="{2A58AAA5-CEBE-43D3-A5D5-D41A433D8E37}" type="presParOf" srcId="{BD79622E-26E0-454C-9A8D-63A75EAB0CF8}" destId="{27841230-8A45-4F34-BFFC-0366AED1293E}" srcOrd="8" destOrd="0" presId="urn:microsoft.com/office/officeart/2005/8/layout/lProcess2"/>
    <dgm:cxn modelId="{9A6633D3-AAA8-4424-B7B8-8ED99324E51D}" type="presParOf" srcId="{BD79622E-26E0-454C-9A8D-63A75EAB0CF8}" destId="{8EB07454-41A9-4306-929E-077A47995C48}" srcOrd="9" destOrd="0" presId="urn:microsoft.com/office/officeart/2005/8/layout/lProcess2"/>
    <dgm:cxn modelId="{92EAA865-849A-4BA4-919E-78B02C856077}" type="presParOf" srcId="{BD79622E-26E0-454C-9A8D-63A75EAB0CF8}" destId="{7C73D9BA-C179-4485-B0C1-09C263546B87}" srcOrd="10" destOrd="0" presId="urn:microsoft.com/office/officeart/2005/8/layout/lProcess2"/>
    <dgm:cxn modelId="{342CA507-1FE6-49EF-9C59-31E736B0CF47}" type="presParOf" srcId="{BD79622E-26E0-454C-9A8D-63A75EAB0CF8}" destId="{960380FC-08A1-4BCE-BCD2-F6F180FC5A2B}" srcOrd="11" destOrd="0" presId="urn:microsoft.com/office/officeart/2005/8/layout/lProcess2"/>
    <dgm:cxn modelId="{6CEEAEF3-7BF5-41C8-A1F4-E7D7FEB4525E}" type="presParOf" srcId="{BD79622E-26E0-454C-9A8D-63A75EAB0CF8}" destId="{E95CDDF1-253B-454B-8C61-55A8B6A93F3C}" srcOrd="12" destOrd="0" presId="urn:microsoft.com/office/officeart/2005/8/layout/lProcess2"/>
    <dgm:cxn modelId="{84A8F83B-E86F-4F6E-947D-119E7D8DFFAC}" type="presParOf" srcId="{BD79622E-26E0-454C-9A8D-63A75EAB0CF8}" destId="{0A555F63-6497-4CBC-98E5-2F69DCB8DA19}" srcOrd="13" destOrd="0" presId="urn:microsoft.com/office/officeart/2005/8/layout/lProcess2"/>
    <dgm:cxn modelId="{76F0F906-B964-497C-A742-C0EE365B9BD6}" type="presParOf" srcId="{BD79622E-26E0-454C-9A8D-63A75EAB0CF8}" destId="{45F22706-47D6-4D18-9670-90CA15760E4F}" srcOrd="14" destOrd="0" presId="urn:microsoft.com/office/officeart/2005/8/layout/lProcess2"/>
    <dgm:cxn modelId="{23662F88-42C7-4D5D-B1FE-8F5472407730}" type="presParOf" srcId="{BD79622E-26E0-454C-9A8D-63A75EAB0CF8}" destId="{DBA98C5F-7F69-436C-8483-B64E2CE2D5E9}" srcOrd="15" destOrd="0" presId="urn:microsoft.com/office/officeart/2005/8/layout/lProcess2"/>
    <dgm:cxn modelId="{C3C26F30-1004-4DA3-8794-9339432F0B5A}" type="presParOf" srcId="{BD79622E-26E0-454C-9A8D-63A75EAB0CF8}" destId="{FA395B8B-7844-452C-9F19-7A7675169DB6}" srcOrd="16" destOrd="0" presId="urn:microsoft.com/office/officeart/2005/8/layout/lProcess2"/>
    <dgm:cxn modelId="{41EC29EB-FDC3-45E0-BAF1-A9C2B0D99F8F}" type="presParOf" srcId="{BD79622E-26E0-454C-9A8D-63A75EAB0CF8}" destId="{C6714747-2635-42C8-9B63-43631DAF63F7}" srcOrd="17" destOrd="0" presId="urn:microsoft.com/office/officeart/2005/8/layout/lProcess2"/>
    <dgm:cxn modelId="{1E21412D-851B-48BD-B8BC-6D37B778399B}" type="presParOf" srcId="{BD79622E-26E0-454C-9A8D-63A75EAB0CF8}" destId="{016DAA79-73C1-4F83-93B7-E0DF708F2FD4}" srcOrd="18" destOrd="0" presId="urn:microsoft.com/office/officeart/2005/8/layout/lProcess2"/>
    <dgm:cxn modelId="{44251075-A113-434A-81AF-2C3864CF1804}" type="presParOf" srcId="{523C9741-184C-4943-B268-6DD9BEE1068E}" destId="{1E1207E9-27D8-4302-9502-D3FADE09B815}" srcOrd="13" destOrd="0" presId="urn:microsoft.com/office/officeart/2005/8/layout/lProcess2"/>
    <dgm:cxn modelId="{36B912E8-E42F-49AD-899A-48983AB9EEB0}" type="presParOf" srcId="{523C9741-184C-4943-B268-6DD9BEE1068E}" destId="{9BD31E2D-F69D-420D-9B0D-F87450FFCE3B}" srcOrd="14" destOrd="0" presId="urn:microsoft.com/office/officeart/2005/8/layout/lProcess2"/>
    <dgm:cxn modelId="{BF5AF6E9-08D7-48AA-8BC8-845B564A80CE}" type="presParOf" srcId="{9BD31E2D-F69D-420D-9B0D-F87450FFCE3B}" destId="{423A8205-A8B2-4E3E-B695-67BF9FBD8C98}" srcOrd="0" destOrd="0" presId="urn:microsoft.com/office/officeart/2005/8/layout/lProcess2"/>
    <dgm:cxn modelId="{9E9BAF78-1B81-472E-AEC4-397271927B1C}" type="presParOf" srcId="{9BD31E2D-F69D-420D-9B0D-F87450FFCE3B}" destId="{38B09A28-08A9-4FDF-8C7F-D9A50C4D3449}" srcOrd="1" destOrd="0" presId="urn:microsoft.com/office/officeart/2005/8/layout/lProcess2"/>
    <dgm:cxn modelId="{DA0E7603-A9C9-4558-BF9F-70B82CFCCFF0}" type="presParOf" srcId="{9BD31E2D-F69D-420D-9B0D-F87450FFCE3B}" destId="{29DD095E-C4D7-4D98-BCB8-80410B8C6B58}" srcOrd="2" destOrd="0" presId="urn:microsoft.com/office/officeart/2005/8/layout/lProcess2"/>
    <dgm:cxn modelId="{D5207E7B-C138-44C1-9EC4-D9EFB94DBC98}" type="presParOf" srcId="{29DD095E-C4D7-4D98-BCB8-80410B8C6B58}" destId="{5E34A618-4A7C-4EB7-9233-57D933D4A428}" srcOrd="0" destOrd="0" presId="urn:microsoft.com/office/officeart/2005/8/layout/lProcess2"/>
    <dgm:cxn modelId="{DC5A6CAA-766B-4414-A33F-AEA5CA0ED9EF}" type="presParOf" srcId="{5E34A618-4A7C-4EB7-9233-57D933D4A428}" destId="{E271EDF8-2389-4F0C-8C84-DE2FC903507D}" srcOrd="0" destOrd="0" presId="urn:microsoft.com/office/officeart/2005/8/layout/lProcess2"/>
    <dgm:cxn modelId="{B63F41F3-88FA-4773-83D5-1D52F179180B}" type="presParOf" srcId="{5E34A618-4A7C-4EB7-9233-57D933D4A428}" destId="{90E209C7-4CE5-454E-A2EB-2A11D2153796}" srcOrd="1" destOrd="0" presId="urn:microsoft.com/office/officeart/2005/8/layout/lProcess2"/>
    <dgm:cxn modelId="{4D47BE2D-475C-4607-89A0-03842FFF8E1E}" type="presParOf" srcId="{5E34A618-4A7C-4EB7-9233-57D933D4A428}" destId="{0A63E193-A41E-4A31-82CE-651FE50E58AE}" srcOrd="2" destOrd="0" presId="urn:microsoft.com/office/officeart/2005/8/layout/lProcess2"/>
    <dgm:cxn modelId="{08C26DD5-E78E-465A-9DB5-45436FAC57A8}" type="presParOf" srcId="{5E34A618-4A7C-4EB7-9233-57D933D4A428}" destId="{9064BD0D-56F8-4F00-8293-8FD9D3FA0C2B}" srcOrd="3" destOrd="0" presId="urn:microsoft.com/office/officeart/2005/8/layout/lProcess2"/>
    <dgm:cxn modelId="{4B5E5649-44A4-46D9-8EBD-972DFCF3DC41}" type="presParOf" srcId="{5E34A618-4A7C-4EB7-9233-57D933D4A428}" destId="{DBFB74DD-D6D2-48E1-B5F6-27ED40530CBA}" srcOrd="4" destOrd="0" presId="urn:microsoft.com/office/officeart/2005/8/layout/lProcess2"/>
    <dgm:cxn modelId="{3DB400CF-516F-4300-8722-29CC524FC999}" type="presParOf" srcId="{5E34A618-4A7C-4EB7-9233-57D933D4A428}" destId="{B20CD1C9-E79B-4289-B1E7-C69BA6E224F4}" srcOrd="5" destOrd="0" presId="urn:microsoft.com/office/officeart/2005/8/layout/lProcess2"/>
    <dgm:cxn modelId="{AC251672-D032-4C4B-9972-1AE70D81702A}" type="presParOf" srcId="{5E34A618-4A7C-4EB7-9233-57D933D4A428}" destId="{C2702B5A-EF47-48B2-8BB9-C0245E132FDA}" srcOrd="6" destOrd="0" presId="urn:microsoft.com/office/officeart/2005/8/layout/lProcess2"/>
    <dgm:cxn modelId="{A3369B37-FC76-47AD-B793-DACE3759BEA7}" type="presParOf" srcId="{5E34A618-4A7C-4EB7-9233-57D933D4A428}" destId="{35F8BC9E-A2E7-430F-9EB9-52E5B683DEDE}" srcOrd="7" destOrd="0" presId="urn:microsoft.com/office/officeart/2005/8/layout/lProcess2"/>
    <dgm:cxn modelId="{D80E78EE-E112-4828-BC88-2D5CAA235D54}" type="presParOf" srcId="{5E34A618-4A7C-4EB7-9233-57D933D4A428}" destId="{5E97846F-9FAD-46F3-8044-32496CDF715F}" srcOrd="8" destOrd="0" presId="urn:microsoft.com/office/officeart/2005/8/layout/lProcess2"/>
    <dgm:cxn modelId="{1DA17F02-DFF3-49F0-9487-AC8A015E9BA7}" type="presParOf" srcId="{523C9741-184C-4943-B268-6DD9BEE1068E}" destId="{DE9CF9CC-E699-4F97-B9DF-31596D335244}" srcOrd="15" destOrd="0" presId="urn:microsoft.com/office/officeart/2005/8/layout/lProcess2"/>
    <dgm:cxn modelId="{6D5BBFF3-9603-4530-82B6-7E3A26F228D3}" type="presParOf" srcId="{523C9741-184C-4943-B268-6DD9BEE1068E}" destId="{AC808F48-AD11-4700-B253-C7C0F9448255}" srcOrd="16" destOrd="0" presId="urn:microsoft.com/office/officeart/2005/8/layout/lProcess2"/>
    <dgm:cxn modelId="{D84BA3D8-70F8-4866-875B-8EC753F23356}" type="presParOf" srcId="{AC808F48-AD11-4700-B253-C7C0F9448255}" destId="{2C6EDA13-0311-4F45-9E82-C14461DB1619}" srcOrd="0" destOrd="0" presId="urn:microsoft.com/office/officeart/2005/8/layout/lProcess2"/>
    <dgm:cxn modelId="{06167170-5614-49D5-BA4E-8543FB109C92}" type="presParOf" srcId="{AC808F48-AD11-4700-B253-C7C0F9448255}" destId="{710FAA71-D828-40D8-9396-FE99FEC79960}" srcOrd="1" destOrd="0" presId="urn:microsoft.com/office/officeart/2005/8/layout/lProcess2"/>
    <dgm:cxn modelId="{55E7644B-8AE5-4AEB-8B41-1794802233CC}" type="presParOf" srcId="{AC808F48-AD11-4700-B253-C7C0F9448255}" destId="{7EFFB9A4-A7E2-41F0-989B-7EBB5BC4B323}" srcOrd="2" destOrd="0" presId="urn:microsoft.com/office/officeart/2005/8/layout/lProcess2"/>
    <dgm:cxn modelId="{4C10E2DD-3D5C-4FBC-BE40-E7F3650D6299}" type="presParOf" srcId="{7EFFB9A4-A7E2-41F0-989B-7EBB5BC4B323}" destId="{F180E1A9-80F1-439C-9AAA-7CE8EB80D5C2}" srcOrd="0" destOrd="0" presId="urn:microsoft.com/office/officeart/2005/8/layout/lProcess2"/>
    <dgm:cxn modelId="{A333BC67-D394-43E7-8D97-169FC21F0317}" type="presParOf" srcId="{F180E1A9-80F1-439C-9AAA-7CE8EB80D5C2}" destId="{51EE7372-D230-467B-AD49-B93B54B2A7C7}" srcOrd="0" destOrd="0" presId="urn:microsoft.com/office/officeart/2005/8/layout/lProcess2"/>
    <dgm:cxn modelId="{24E1E8CA-A331-4AA0-BE01-B6183FA1A90A}" type="presParOf" srcId="{F180E1A9-80F1-439C-9AAA-7CE8EB80D5C2}" destId="{828D7F0E-2334-4D22-8573-E6E3ECDBD2FF}" srcOrd="1" destOrd="0" presId="urn:microsoft.com/office/officeart/2005/8/layout/lProcess2"/>
    <dgm:cxn modelId="{7BBE914F-CB6F-4428-8703-97DA535AC77D}" type="presParOf" srcId="{F180E1A9-80F1-439C-9AAA-7CE8EB80D5C2}" destId="{BA5B6312-42B9-4221-8D4D-39492C6D6318}" srcOrd="2" destOrd="0" presId="urn:microsoft.com/office/officeart/2005/8/layout/lProcess2"/>
    <dgm:cxn modelId="{A83A0633-4C93-476F-9455-0F2C3BC1935E}" type="presParOf" srcId="{F180E1A9-80F1-439C-9AAA-7CE8EB80D5C2}" destId="{D875C15C-026A-4350-9C8C-D02DBBE49184}" srcOrd="3" destOrd="0" presId="urn:microsoft.com/office/officeart/2005/8/layout/lProcess2"/>
    <dgm:cxn modelId="{3E06543F-827B-4A35-9DCA-BE7F09EFC2AF}" type="presParOf" srcId="{F180E1A9-80F1-439C-9AAA-7CE8EB80D5C2}" destId="{4BE0ED91-F67B-4BBB-8990-8E6AA86A7303}" srcOrd="4" destOrd="0" presId="urn:microsoft.com/office/officeart/2005/8/layout/lProcess2"/>
    <dgm:cxn modelId="{2194E197-C85E-4581-998C-76CB7A2DDA43}" type="presParOf" srcId="{F180E1A9-80F1-439C-9AAA-7CE8EB80D5C2}" destId="{0AA5CB5A-21EF-4A7C-B1AC-B77BCFC3FD53}" srcOrd="5" destOrd="0" presId="urn:microsoft.com/office/officeart/2005/8/layout/lProcess2"/>
    <dgm:cxn modelId="{99BB077E-1B49-417A-B82C-992D46B23354}" type="presParOf" srcId="{F180E1A9-80F1-439C-9AAA-7CE8EB80D5C2}" destId="{1F921351-35DE-424B-940F-FCAC889C7EEC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11200-6C07-43F2-9A7D-1F41D1B6EE2C}">
      <dsp:nvSpPr>
        <dsp:cNvPr id="0" name=""/>
        <dsp:cNvSpPr/>
      </dsp:nvSpPr>
      <dsp:spPr>
        <a:xfrm>
          <a:off x="1316745" y="891344"/>
          <a:ext cx="1613310" cy="10760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délégué académique </a:t>
          </a:r>
          <a:endParaRPr lang="fr-FR" sz="1900" kern="1200" dirty="0"/>
        </a:p>
      </dsp:txBody>
      <dsp:txXfrm>
        <a:off x="1574874" y="891344"/>
        <a:ext cx="1355180" cy="1076077"/>
      </dsp:txXfrm>
    </dsp:sp>
    <dsp:sp modelId="{0D5B8636-2816-4CB5-AD49-CE887FEFE470}">
      <dsp:nvSpPr>
        <dsp:cNvPr id="0" name=""/>
        <dsp:cNvSpPr/>
      </dsp:nvSpPr>
      <dsp:spPr>
        <a:xfrm>
          <a:off x="972588" y="9146"/>
          <a:ext cx="1075540" cy="1075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Jean Jacques PAYSANT </a:t>
          </a:r>
          <a:endParaRPr lang="fr-FR" sz="1600" b="1" kern="1200" dirty="0"/>
        </a:p>
      </dsp:txBody>
      <dsp:txXfrm>
        <a:off x="1130097" y="166655"/>
        <a:ext cx="760522" cy="760522"/>
      </dsp:txXfrm>
    </dsp:sp>
    <dsp:sp modelId="{647EE2C9-75FB-4317-BF8A-D53B139086DE}">
      <dsp:nvSpPr>
        <dsp:cNvPr id="0" name=""/>
        <dsp:cNvSpPr/>
      </dsp:nvSpPr>
      <dsp:spPr>
        <a:xfrm>
          <a:off x="6639307" y="1043587"/>
          <a:ext cx="1613310" cy="10760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assistante de direction</a:t>
          </a:r>
          <a:endParaRPr lang="fr-FR" sz="1900" kern="1200" dirty="0"/>
        </a:p>
      </dsp:txBody>
      <dsp:txXfrm>
        <a:off x="6897437" y="1043587"/>
        <a:ext cx="1355180" cy="1076077"/>
      </dsp:txXfrm>
    </dsp:sp>
    <dsp:sp modelId="{D9C7EB4A-F54D-4F78-848E-EDE9311B0BB9}">
      <dsp:nvSpPr>
        <dsp:cNvPr id="0" name=""/>
        <dsp:cNvSpPr/>
      </dsp:nvSpPr>
      <dsp:spPr>
        <a:xfrm>
          <a:off x="8559792" y="796645"/>
          <a:ext cx="1075540" cy="1075540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Benoit Barthélemy </a:t>
          </a:r>
          <a:endParaRPr lang="fr-FR" sz="1200" b="1" kern="1200" dirty="0"/>
        </a:p>
      </dsp:txBody>
      <dsp:txXfrm>
        <a:off x="8717301" y="954154"/>
        <a:ext cx="760522" cy="760522"/>
      </dsp:txXfrm>
    </dsp:sp>
    <dsp:sp modelId="{BF5207D0-E282-4AD0-860A-08ABFC026065}">
      <dsp:nvSpPr>
        <dsp:cNvPr id="0" name=""/>
        <dsp:cNvSpPr/>
      </dsp:nvSpPr>
      <dsp:spPr>
        <a:xfrm>
          <a:off x="3827593" y="866088"/>
          <a:ext cx="1613310" cy="10760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délégué académique adjoint</a:t>
          </a:r>
          <a:endParaRPr lang="fr-FR" sz="1900" kern="1200" dirty="0"/>
        </a:p>
      </dsp:txBody>
      <dsp:txXfrm>
        <a:off x="4085723" y="866088"/>
        <a:ext cx="1355180" cy="1076077"/>
      </dsp:txXfrm>
    </dsp:sp>
    <dsp:sp modelId="{875E2869-CCF9-4B6D-B0FC-59D05EB81738}">
      <dsp:nvSpPr>
        <dsp:cNvPr id="0" name=""/>
        <dsp:cNvSpPr/>
      </dsp:nvSpPr>
      <dsp:spPr>
        <a:xfrm>
          <a:off x="3319857" y="0"/>
          <a:ext cx="1075540" cy="1075540"/>
        </a:xfrm>
        <a:prstGeom prst="ellipse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Sylvain BORY</a:t>
          </a:r>
          <a:endParaRPr lang="fr-FR" sz="1600" b="1" kern="1200" dirty="0"/>
        </a:p>
      </dsp:txBody>
      <dsp:txXfrm>
        <a:off x="3477366" y="157509"/>
        <a:ext cx="760522" cy="760522"/>
      </dsp:txXfrm>
    </dsp:sp>
    <dsp:sp modelId="{2CB63E81-8FF8-46CD-A071-E500DD92461C}">
      <dsp:nvSpPr>
        <dsp:cNvPr id="0" name=""/>
        <dsp:cNvSpPr/>
      </dsp:nvSpPr>
      <dsp:spPr>
        <a:xfrm>
          <a:off x="8938574" y="1623579"/>
          <a:ext cx="1613310" cy="10760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900" kern="1200" dirty="0" smtClean="0"/>
            <a:t> webmestre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 dirty="0"/>
        </a:p>
      </dsp:txBody>
      <dsp:txXfrm>
        <a:off x="9196704" y="1623579"/>
        <a:ext cx="1355180" cy="1076077"/>
      </dsp:txXfrm>
    </dsp:sp>
    <dsp:sp modelId="{FD6D06C0-2DD2-410E-985A-93CCA89C5D46}">
      <dsp:nvSpPr>
        <dsp:cNvPr id="0" name=""/>
        <dsp:cNvSpPr/>
      </dsp:nvSpPr>
      <dsp:spPr>
        <a:xfrm>
          <a:off x="5906239" y="335110"/>
          <a:ext cx="1075540" cy="107554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Catherine FORNARELLI </a:t>
          </a:r>
          <a:endParaRPr lang="fr-FR" sz="1100" b="1" kern="1200" dirty="0"/>
        </a:p>
      </dsp:txBody>
      <dsp:txXfrm>
        <a:off x="6063748" y="492619"/>
        <a:ext cx="760522" cy="760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A5607-695B-42D0-B955-FD057174DC37}">
      <dsp:nvSpPr>
        <dsp:cNvPr id="0" name=""/>
        <dsp:cNvSpPr/>
      </dsp:nvSpPr>
      <dsp:spPr>
        <a:xfrm>
          <a:off x="868331" y="1110619"/>
          <a:ext cx="1626852" cy="10851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err="1" smtClean="0"/>
            <a:t>conseiller.ères</a:t>
          </a:r>
          <a:endParaRPr lang="fr-FR" sz="1700" kern="1200" dirty="0"/>
        </a:p>
      </dsp:txBody>
      <dsp:txXfrm>
        <a:off x="1128627" y="1110619"/>
        <a:ext cx="1366556" cy="1085110"/>
      </dsp:txXfrm>
    </dsp:sp>
    <dsp:sp modelId="{A7DCC180-07F8-4AA0-89D9-5A99224B7D47}">
      <dsp:nvSpPr>
        <dsp:cNvPr id="0" name=""/>
        <dsp:cNvSpPr/>
      </dsp:nvSpPr>
      <dsp:spPr>
        <a:xfrm>
          <a:off x="676" y="676792"/>
          <a:ext cx="1084568" cy="1084568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12</a:t>
          </a:r>
          <a:endParaRPr lang="fr-FR" sz="2900" kern="1200" dirty="0"/>
        </a:p>
      </dsp:txBody>
      <dsp:txXfrm>
        <a:off x="159507" y="835623"/>
        <a:ext cx="766906" cy="766906"/>
      </dsp:txXfrm>
    </dsp:sp>
    <dsp:sp modelId="{8E3DB821-E13E-4066-94BD-DB6827B54A97}">
      <dsp:nvSpPr>
        <dsp:cNvPr id="0" name=""/>
        <dsp:cNvSpPr/>
      </dsp:nvSpPr>
      <dsp:spPr>
        <a:xfrm>
          <a:off x="3579752" y="1110619"/>
          <a:ext cx="1626852" cy="10851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professeur.es relais </a:t>
          </a:r>
          <a:endParaRPr lang="fr-FR" sz="1700" kern="1200" dirty="0"/>
        </a:p>
      </dsp:txBody>
      <dsp:txXfrm>
        <a:off x="3840049" y="1110619"/>
        <a:ext cx="1366556" cy="1085110"/>
      </dsp:txXfrm>
    </dsp:sp>
    <dsp:sp modelId="{49CD18E6-A2BA-4D8A-A6F9-284DCF186B15}">
      <dsp:nvSpPr>
        <dsp:cNvPr id="0" name=""/>
        <dsp:cNvSpPr/>
      </dsp:nvSpPr>
      <dsp:spPr>
        <a:xfrm>
          <a:off x="2712098" y="676792"/>
          <a:ext cx="1084568" cy="1084568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48</a:t>
          </a:r>
          <a:endParaRPr lang="fr-FR" sz="2900" kern="1200" dirty="0"/>
        </a:p>
      </dsp:txBody>
      <dsp:txXfrm>
        <a:off x="2870929" y="835623"/>
        <a:ext cx="766906" cy="766906"/>
      </dsp:txXfrm>
    </dsp:sp>
    <dsp:sp modelId="{6081E9C3-78E2-48F7-AC20-ABAD4F6A5D01}">
      <dsp:nvSpPr>
        <dsp:cNvPr id="0" name=""/>
        <dsp:cNvSpPr/>
      </dsp:nvSpPr>
      <dsp:spPr>
        <a:xfrm>
          <a:off x="6291174" y="1110619"/>
          <a:ext cx="1626852" cy="10851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référent.es culture</a:t>
          </a:r>
          <a:endParaRPr lang="fr-FR" sz="1700" kern="1200" dirty="0"/>
        </a:p>
      </dsp:txBody>
      <dsp:txXfrm>
        <a:off x="6551470" y="1110619"/>
        <a:ext cx="1366556" cy="1085110"/>
      </dsp:txXfrm>
    </dsp:sp>
    <dsp:sp modelId="{7FF5A5F9-3C1D-4918-93EC-A367E3F70965}">
      <dsp:nvSpPr>
        <dsp:cNvPr id="0" name=""/>
        <dsp:cNvSpPr/>
      </dsp:nvSpPr>
      <dsp:spPr>
        <a:xfrm>
          <a:off x="5423519" y="676792"/>
          <a:ext cx="1084568" cy="1084568"/>
        </a:xfrm>
        <a:prstGeom prst="ellips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+500</a:t>
          </a:r>
          <a:endParaRPr lang="fr-FR" sz="2900" kern="1200" dirty="0"/>
        </a:p>
      </dsp:txBody>
      <dsp:txXfrm>
        <a:off x="5582350" y="835623"/>
        <a:ext cx="766906" cy="766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7433D-DAB8-493D-A040-BEDE753F4B2A}">
      <dsp:nvSpPr>
        <dsp:cNvPr id="0" name=""/>
        <dsp:cNvSpPr/>
      </dsp:nvSpPr>
      <dsp:spPr>
        <a:xfrm rot="10800000">
          <a:off x="1279667" y="339"/>
          <a:ext cx="4575047" cy="50922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Sylvain </a:t>
          </a:r>
          <a:r>
            <a:rPr lang="fr-FR" sz="1400" b="1" kern="1200" dirty="0" err="1" smtClean="0"/>
            <a:t>Bory</a:t>
          </a:r>
          <a:r>
            <a:rPr lang="fr-FR" sz="1400" b="1" kern="1200" dirty="0" smtClean="0"/>
            <a:t> : </a:t>
          </a:r>
          <a:r>
            <a:rPr lang="fr-FR" sz="1400" b="0" kern="1200" dirty="0" smtClean="0"/>
            <a:t>arts visuels, photographie, design et métiers d’arts</a:t>
          </a:r>
          <a:endParaRPr lang="fr-FR" sz="1400" b="0" kern="1200" dirty="0"/>
        </a:p>
      </dsp:txBody>
      <dsp:txXfrm rot="10800000">
        <a:off x="1406972" y="339"/>
        <a:ext cx="4447742" cy="509222"/>
      </dsp:txXfrm>
    </dsp:sp>
    <dsp:sp modelId="{3304D708-0C17-4DC0-B6EE-96571DDF2454}">
      <dsp:nvSpPr>
        <dsp:cNvPr id="0" name=""/>
        <dsp:cNvSpPr/>
      </dsp:nvSpPr>
      <dsp:spPr>
        <a:xfrm>
          <a:off x="1025056" y="339"/>
          <a:ext cx="509222" cy="50922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9165E-91F9-43D9-BE15-B0A8F532DAD6}">
      <dsp:nvSpPr>
        <dsp:cNvPr id="0" name=""/>
        <dsp:cNvSpPr/>
      </dsp:nvSpPr>
      <dsp:spPr>
        <a:xfrm rot="10800000">
          <a:off x="1279667" y="661568"/>
          <a:ext cx="4575047" cy="50922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Isabelle Bourdon : </a:t>
          </a:r>
          <a:r>
            <a:rPr lang="fr-FR" sz="1400" b="0" kern="1200" dirty="0" smtClean="0"/>
            <a:t>cinéma</a:t>
          </a:r>
          <a:endParaRPr lang="fr-FR" sz="1400" b="0" kern="1200" dirty="0"/>
        </a:p>
      </dsp:txBody>
      <dsp:txXfrm rot="10800000">
        <a:off x="1406972" y="661568"/>
        <a:ext cx="4447742" cy="509222"/>
      </dsp:txXfrm>
    </dsp:sp>
    <dsp:sp modelId="{5CB52A0C-22B6-451A-92CD-FDA964739CAC}">
      <dsp:nvSpPr>
        <dsp:cNvPr id="0" name=""/>
        <dsp:cNvSpPr/>
      </dsp:nvSpPr>
      <dsp:spPr>
        <a:xfrm>
          <a:off x="1025056" y="661568"/>
          <a:ext cx="509222" cy="50922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80691-AB93-4BA3-AFF4-6BF829747FBD}">
      <dsp:nvSpPr>
        <dsp:cNvPr id="0" name=""/>
        <dsp:cNvSpPr/>
      </dsp:nvSpPr>
      <dsp:spPr>
        <a:xfrm rot="10800000">
          <a:off x="1279667" y="1322797"/>
          <a:ext cx="4575047" cy="50922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Stéphanie </a:t>
          </a:r>
          <a:r>
            <a:rPr lang="fr-FR" sz="1400" b="1" kern="1200" dirty="0" err="1" smtClean="0"/>
            <a:t>Coudurier</a:t>
          </a:r>
          <a:r>
            <a:rPr lang="fr-FR" sz="1400" b="1" kern="1200" dirty="0" smtClean="0"/>
            <a:t> : </a:t>
          </a:r>
          <a:r>
            <a:rPr lang="fr-FR" sz="1400" b="0" kern="1200" dirty="0" smtClean="0"/>
            <a:t>CSTI et danse </a:t>
          </a:r>
          <a:endParaRPr lang="fr-FR" sz="1400" b="0" kern="1200" dirty="0"/>
        </a:p>
      </dsp:txBody>
      <dsp:txXfrm rot="10800000">
        <a:off x="1406972" y="1322797"/>
        <a:ext cx="4447742" cy="509222"/>
      </dsp:txXfrm>
    </dsp:sp>
    <dsp:sp modelId="{8376B756-29BD-42C5-9CCB-A61272CC4169}">
      <dsp:nvSpPr>
        <dsp:cNvPr id="0" name=""/>
        <dsp:cNvSpPr/>
      </dsp:nvSpPr>
      <dsp:spPr>
        <a:xfrm>
          <a:off x="1025056" y="1322797"/>
          <a:ext cx="509222" cy="50922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12E3-F175-4B51-8BFF-B35131C415A2}">
      <dsp:nvSpPr>
        <dsp:cNvPr id="0" name=""/>
        <dsp:cNvSpPr/>
      </dsp:nvSpPr>
      <dsp:spPr>
        <a:xfrm rot="10800000">
          <a:off x="1279667" y="1984026"/>
          <a:ext cx="4575047" cy="50922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Cédric </a:t>
          </a:r>
          <a:r>
            <a:rPr lang="fr-FR" sz="1400" b="1" kern="1200" dirty="0" err="1" smtClean="0"/>
            <a:t>Govaere</a:t>
          </a:r>
          <a:r>
            <a:rPr lang="fr-FR" sz="1400" b="1" kern="1200" dirty="0" smtClean="0"/>
            <a:t> : Musique, </a:t>
          </a:r>
          <a:r>
            <a:rPr lang="fr-FR" sz="1400" b="1" kern="1200" dirty="0" err="1" smtClean="0">
              <a:solidFill>
                <a:srgbClr val="FF0000"/>
              </a:solidFill>
            </a:rPr>
            <a:t>Pass</a:t>
          </a:r>
          <a:r>
            <a:rPr lang="fr-FR" sz="1400" b="1" kern="1200" dirty="0" smtClean="0">
              <a:solidFill>
                <a:srgbClr val="FF0000"/>
              </a:solidFill>
            </a:rPr>
            <a:t> culture</a:t>
          </a:r>
          <a:endParaRPr lang="fr-FR" sz="1400" b="1" kern="1200" dirty="0">
            <a:solidFill>
              <a:srgbClr val="FF0000"/>
            </a:solidFill>
          </a:endParaRPr>
        </a:p>
      </dsp:txBody>
      <dsp:txXfrm rot="10800000">
        <a:off x="1406972" y="1984026"/>
        <a:ext cx="4447742" cy="509222"/>
      </dsp:txXfrm>
    </dsp:sp>
    <dsp:sp modelId="{863D23E1-39DE-4E39-8533-7DB1AC3951DB}">
      <dsp:nvSpPr>
        <dsp:cNvPr id="0" name=""/>
        <dsp:cNvSpPr/>
      </dsp:nvSpPr>
      <dsp:spPr>
        <a:xfrm>
          <a:off x="1025056" y="1984026"/>
          <a:ext cx="509222" cy="50922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99CA7-8268-4819-AE0E-55A54DFA43DB}">
      <dsp:nvSpPr>
        <dsp:cNvPr id="0" name=""/>
        <dsp:cNvSpPr/>
      </dsp:nvSpPr>
      <dsp:spPr>
        <a:xfrm rot="10800000">
          <a:off x="1279667" y="2667030"/>
          <a:ext cx="4575047" cy="509222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Valentin Grimaud : ULLEO , arts du cirque, </a:t>
          </a:r>
          <a:r>
            <a:rPr lang="fr-FR" sz="1400" b="1" kern="1200" dirty="0" smtClean="0">
              <a:solidFill>
                <a:srgbClr val="FF0000"/>
              </a:solidFill>
            </a:rPr>
            <a:t>ADAGE</a:t>
          </a:r>
          <a:r>
            <a:rPr lang="fr-FR" sz="1400" b="1" kern="1200" dirty="0" smtClean="0">
              <a:solidFill>
                <a:schemeClr val="bg1"/>
              </a:solidFill>
            </a:rPr>
            <a:t> </a:t>
          </a:r>
          <a:endParaRPr lang="fr-FR" sz="1400" b="1" kern="1200" dirty="0">
            <a:solidFill>
              <a:schemeClr val="bg1"/>
            </a:solidFill>
          </a:endParaRPr>
        </a:p>
      </dsp:txBody>
      <dsp:txXfrm rot="10800000">
        <a:off x="1406972" y="2667030"/>
        <a:ext cx="4447742" cy="509222"/>
      </dsp:txXfrm>
    </dsp:sp>
    <dsp:sp modelId="{6AED237E-AC80-48CC-BE9C-2BE079FD6EB4}">
      <dsp:nvSpPr>
        <dsp:cNvPr id="0" name=""/>
        <dsp:cNvSpPr/>
      </dsp:nvSpPr>
      <dsp:spPr>
        <a:xfrm>
          <a:off x="1025056" y="2645255"/>
          <a:ext cx="509222" cy="509222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E742D-0570-40E6-95CC-41D9566D1186}">
      <dsp:nvSpPr>
        <dsp:cNvPr id="0" name=""/>
        <dsp:cNvSpPr/>
      </dsp:nvSpPr>
      <dsp:spPr>
        <a:xfrm rot="10800000">
          <a:off x="1279667" y="3306484"/>
          <a:ext cx="4575047" cy="50922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Dominique </a:t>
          </a:r>
          <a:r>
            <a:rPr lang="fr-FR" sz="1400" b="1" kern="1200" dirty="0" err="1" smtClean="0"/>
            <a:t>Laudet</a:t>
          </a:r>
          <a:r>
            <a:rPr lang="fr-FR" sz="1400" b="1" kern="1200" dirty="0" smtClean="0"/>
            <a:t> </a:t>
          </a:r>
          <a:r>
            <a:rPr lang="fr-FR" sz="1400" kern="1200" dirty="0" smtClean="0"/>
            <a:t>: mécénats, ANT, olympiades</a:t>
          </a:r>
          <a:endParaRPr lang="fr-FR" sz="1400" kern="1200" dirty="0"/>
        </a:p>
      </dsp:txBody>
      <dsp:txXfrm rot="10800000">
        <a:off x="1406972" y="3306484"/>
        <a:ext cx="4447742" cy="509222"/>
      </dsp:txXfrm>
    </dsp:sp>
    <dsp:sp modelId="{D46B2E18-53A6-47CC-BB60-1534F76910C7}">
      <dsp:nvSpPr>
        <dsp:cNvPr id="0" name=""/>
        <dsp:cNvSpPr/>
      </dsp:nvSpPr>
      <dsp:spPr>
        <a:xfrm>
          <a:off x="1025056" y="3306484"/>
          <a:ext cx="509222" cy="50922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7433D-DAB8-493D-A040-BEDE753F4B2A}">
      <dsp:nvSpPr>
        <dsp:cNvPr id="0" name=""/>
        <dsp:cNvSpPr/>
      </dsp:nvSpPr>
      <dsp:spPr>
        <a:xfrm rot="10800000">
          <a:off x="1279667" y="339"/>
          <a:ext cx="4575047" cy="50922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3" tIns="45720" rIns="85344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kern="1200" baseline="0" dirty="0" smtClean="0"/>
            <a:t>  </a:t>
          </a:r>
          <a:r>
            <a:rPr lang="fr-FR" sz="1500" b="1" kern="1200" dirty="0" smtClean="0"/>
            <a:t>Catherine</a:t>
          </a:r>
          <a:r>
            <a:rPr lang="fr-FR" sz="1500" b="1" kern="1200" baseline="0" dirty="0" smtClean="0"/>
            <a:t> </a:t>
          </a:r>
          <a:r>
            <a:rPr lang="fr-FR" sz="1500" b="1" kern="1200" baseline="0" dirty="0" err="1" smtClean="0"/>
            <a:t>Lequeux</a:t>
          </a:r>
          <a:r>
            <a:rPr lang="fr-FR" sz="1500" b="1" kern="1200" baseline="0" dirty="0" smtClean="0"/>
            <a:t> : art </a:t>
          </a:r>
          <a:r>
            <a:rPr lang="fr-FR" sz="1500" b="1" kern="1200" baseline="0" dirty="0" err="1" smtClean="0"/>
            <a:t>expro</a:t>
          </a:r>
          <a:r>
            <a:rPr lang="fr-FR" sz="1500" b="1" kern="1200" baseline="0" dirty="0" smtClean="0"/>
            <a:t>, ambassadeurs EAC  </a:t>
          </a:r>
          <a:endParaRPr lang="fr-FR" sz="1500" kern="1200" dirty="0"/>
        </a:p>
      </dsp:txBody>
      <dsp:txXfrm rot="10800000">
        <a:off x="1406972" y="339"/>
        <a:ext cx="4447742" cy="509222"/>
      </dsp:txXfrm>
    </dsp:sp>
    <dsp:sp modelId="{3304D708-0C17-4DC0-B6EE-96571DDF2454}">
      <dsp:nvSpPr>
        <dsp:cNvPr id="0" name=""/>
        <dsp:cNvSpPr/>
      </dsp:nvSpPr>
      <dsp:spPr>
        <a:xfrm>
          <a:off x="1025056" y="339"/>
          <a:ext cx="509222" cy="50922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89C3E-B9CE-4AD4-A678-41A673F936A7}">
      <dsp:nvSpPr>
        <dsp:cNvPr id="0" name=""/>
        <dsp:cNvSpPr/>
      </dsp:nvSpPr>
      <dsp:spPr>
        <a:xfrm rot="10800000">
          <a:off x="1223211" y="672858"/>
          <a:ext cx="4575047" cy="50922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3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Daniel Marino </a:t>
          </a:r>
          <a:r>
            <a:rPr lang="fr-FR" sz="1400" kern="1200" dirty="0" smtClean="0"/>
            <a:t>: communication et réseaux sociaux </a:t>
          </a:r>
          <a:endParaRPr lang="fr-FR" sz="1400" kern="1200" dirty="0"/>
        </a:p>
      </dsp:txBody>
      <dsp:txXfrm rot="10800000">
        <a:off x="1350516" y="672858"/>
        <a:ext cx="4447742" cy="509222"/>
      </dsp:txXfrm>
    </dsp:sp>
    <dsp:sp modelId="{E642839E-EED8-4ED9-8859-53C121BBDDDF}">
      <dsp:nvSpPr>
        <dsp:cNvPr id="0" name=""/>
        <dsp:cNvSpPr/>
      </dsp:nvSpPr>
      <dsp:spPr>
        <a:xfrm>
          <a:off x="1025056" y="661568"/>
          <a:ext cx="509222" cy="50922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80691-AB93-4BA3-AFF4-6BF829747FBD}">
      <dsp:nvSpPr>
        <dsp:cNvPr id="0" name=""/>
        <dsp:cNvSpPr/>
      </dsp:nvSpPr>
      <dsp:spPr>
        <a:xfrm rot="10800000">
          <a:off x="1279667" y="1322797"/>
          <a:ext cx="4575047" cy="50922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3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Anne Moreau </a:t>
          </a:r>
          <a:r>
            <a:rPr lang="fr-FR" sz="1300" kern="1200" dirty="0" smtClean="0"/>
            <a:t>: archives, patrimoine, architecture, mémoire, histoire, droits humains et arts du goût </a:t>
          </a:r>
          <a:endParaRPr lang="fr-FR" sz="1300" kern="1200" dirty="0"/>
        </a:p>
      </dsp:txBody>
      <dsp:txXfrm rot="10800000">
        <a:off x="1406972" y="1322797"/>
        <a:ext cx="4447742" cy="509222"/>
      </dsp:txXfrm>
    </dsp:sp>
    <dsp:sp modelId="{8376B756-29BD-42C5-9CCB-A61272CC4169}">
      <dsp:nvSpPr>
        <dsp:cNvPr id="0" name=""/>
        <dsp:cNvSpPr/>
      </dsp:nvSpPr>
      <dsp:spPr>
        <a:xfrm>
          <a:off x="1025056" y="1322797"/>
          <a:ext cx="509222" cy="50922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12E3-F175-4B51-8BFF-B35131C415A2}">
      <dsp:nvSpPr>
        <dsp:cNvPr id="0" name=""/>
        <dsp:cNvSpPr/>
      </dsp:nvSpPr>
      <dsp:spPr>
        <a:xfrm rot="10800000">
          <a:off x="1279667" y="1984026"/>
          <a:ext cx="4575047" cy="50922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3" tIns="30480" rIns="56896" bIns="30480" numCol="1" spcCol="1270" anchor="ctr" anchorCtr="0">
          <a:noAutofit/>
        </a:bodyPr>
        <a:lstStyle/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fr-FR" sz="800" kern="1200" dirty="0" smtClean="0"/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500" b="1" kern="1200" dirty="0" smtClean="0"/>
            <a:t>Alexandra Moreira </a:t>
          </a:r>
          <a:r>
            <a:rPr lang="fr-FR" sz="1400" b="1" kern="1200" dirty="0" smtClean="0"/>
            <a:t>: </a:t>
          </a:r>
          <a:r>
            <a:rPr lang="fr-FR" sz="1400" kern="1200" dirty="0" smtClean="0"/>
            <a:t>suivi et animation du réseau des professeur.es relais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 rot="10800000">
        <a:off x="1406972" y="1984026"/>
        <a:ext cx="4447742" cy="509222"/>
      </dsp:txXfrm>
    </dsp:sp>
    <dsp:sp modelId="{863D23E1-39DE-4E39-8533-7DB1AC3951DB}">
      <dsp:nvSpPr>
        <dsp:cNvPr id="0" name=""/>
        <dsp:cNvSpPr/>
      </dsp:nvSpPr>
      <dsp:spPr>
        <a:xfrm>
          <a:off x="1025056" y="1984026"/>
          <a:ext cx="509222" cy="50922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99CA7-8268-4819-AE0E-55A54DFA43DB}">
      <dsp:nvSpPr>
        <dsp:cNvPr id="0" name=""/>
        <dsp:cNvSpPr/>
      </dsp:nvSpPr>
      <dsp:spPr>
        <a:xfrm rot="10800000">
          <a:off x="1306293" y="2645255"/>
          <a:ext cx="4575047" cy="509222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3" tIns="57150" rIns="10668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5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500" b="1" kern="1200" dirty="0" smtClean="0"/>
            <a:t>Lucie </a:t>
          </a:r>
          <a:r>
            <a:rPr lang="fr-FR" sz="1500" b="1" kern="1200" dirty="0" err="1" smtClean="0"/>
            <a:t>Sertillange</a:t>
          </a:r>
          <a:r>
            <a:rPr lang="fr-FR" sz="1500" b="1" kern="1200" dirty="0" smtClean="0"/>
            <a:t> </a:t>
          </a:r>
          <a:r>
            <a:rPr lang="fr-FR" sz="1200" b="1" kern="1200" dirty="0" smtClean="0"/>
            <a:t>: </a:t>
          </a:r>
          <a:r>
            <a:rPr lang="fr-FR" sz="1200" kern="1200" dirty="0" smtClean="0"/>
            <a:t>formations des entrants et liens sport et EAC</a:t>
          </a:r>
        </a:p>
        <a:p>
          <a:pPr algn="ctr">
            <a:spcBef>
              <a:spcPct val="0"/>
            </a:spcBef>
          </a:pPr>
          <a:endParaRPr lang="fr-FR" sz="1200" kern="1200" dirty="0"/>
        </a:p>
      </dsp:txBody>
      <dsp:txXfrm rot="10800000">
        <a:off x="1433598" y="2645255"/>
        <a:ext cx="4447742" cy="509222"/>
      </dsp:txXfrm>
    </dsp:sp>
    <dsp:sp modelId="{6AED237E-AC80-48CC-BE9C-2BE079FD6EB4}">
      <dsp:nvSpPr>
        <dsp:cNvPr id="0" name=""/>
        <dsp:cNvSpPr/>
      </dsp:nvSpPr>
      <dsp:spPr>
        <a:xfrm>
          <a:off x="1025056" y="2645255"/>
          <a:ext cx="509222" cy="509222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E742D-0570-40E6-95CC-41D9566D1186}">
      <dsp:nvSpPr>
        <dsp:cNvPr id="0" name=""/>
        <dsp:cNvSpPr/>
      </dsp:nvSpPr>
      <dsp:spPr>
        <a:xfrm rot="10800000">
          <a:off x="1279667" y="3306484"/>
          <a:ext cx="4575047" cy="50922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3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Marielle Vannier </a:t>
          </a:r>
          <a:r>
            <a:rPr lang="fr-FR" sz="1400" kern="1200" dirty="0" smtClean="0"/>
            <a:t>: théâtre</a:t>
          </a:r>
          <a:endParaRPr lang="fr-FR" sz="1400" kern="1200" dirty="0"/>
        </a:p>
      </dsp:txBody>
      <dsp:txXfrm rot="10800000">
        <a:off x="1406972" y="3306484"/>
        <a:ext cx="4447742" cy="509222"/>
      </dsp:txXfrm>
    </dsp:sp>
    <dsp:sp modelId="{D46B2E18-53A6-47CC-BB60-1534F76910C7}">
      <dsp:nvSpPr>
        <dsp:cNvPr id="0" name=""/>
        <dsp:cNvSpPr/>
      </dsp:nvSpPr>
      <dsp:spPr>
        <a:xfrm>
          <a:off x="1025056" y="3306484"/>
          <a:ext cx="509222" cy="50922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0312C-D795-4A14-B609-F178148304AC}">
      <dsp:nvSpPr>
        <dsp:cNvPr id="0" name=""/>
        <dsp:cNvSpPr/>
      </dsp:nvSpPr>
      <dsp:spPr>
        <a:xfrm>
          <a:off x="1903" y="0"/>
          <a:ext cx="1015061" cy="57258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cinéma</a:t>
          </a:r>
          <a:endParaRPr lang="fr-FR" sz="1400" kern="1200" dirty="0"/>
        </a:p>
      </dsp:txBody>
      <dsp:txXfrm>
        <a:off x="1903" y="0"/>
        <a:ext cx="1015061" cy="1717753"/>
      </dsp:txXfrm>
    </dsp:sp>
    <dsp:sp modelId="{71B849F8-6CEF-4C48-94FD-C423AFE91380}">
      <dsp:nvSpPr>
        <dsp:cNvPr id="0" name=""/>
        <dsp:cNvSpPr/>
      </dsp:nvSpPr>
      <dsp:spPr>
        <a:xfrm>
          <a:off x="103410" y="1717893"/>
          <a:ext cx="812049" cy="8341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Véronique Marquis</a:t>
          </a:r>
          <a:endParaRPr lang="fr-FR" sz="800" kern="1200" dirty="0"/>
        </a:p>
      </dsp:txBody>
      <dsp:txXfrm>
        <a:off x="127194" y="1741677"/>
        <a:ext cx="764481" cy="786565"/>
      </dsp:txXfrm>
    </dsp:sp>
    <dsp:sp modelId="{987F4015-5EC4-4263-8A91-F71A9575228D}">
      <dsp:nvSpPr>
        <dsp:cNvPr id="0" name=""/>
        <dsp:cNvSpPr/>
      </dsp:nvSpPr>
      <dsp:spPr>
        <a:xfrm>
          <a:off x="103410" y="2680355"/>
          <a:ext cx="812049" cy="8341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Solène Dumont </a:t>
          </a:r>
          <a:endParaRPr lang="fr-FR" sz="800" kern="1200" dirty="0"/>
        </a:p>
      </dsp:txBody>
      <dsp:txXfrm>
        <a:off x="127194" y="2704139"/>
        <a:ext cx="764481" cy="786565"/>
      </dsp:txXfrm>
    </dsp:sp>
    <dsp:sp modelId="{A926498E-CD7A-4011-93E5-66DEED61F1E2}">
      <dsp:nvSpPr>
        <dsp:cNvPr id="0" name=""/>
        <dsp:cNvSpPr/>
      </dsp:nvSpPr>
      <dsp:spPr>
        <a:xfrm>
          <a:off x="103410" y="3642817"/>
          <a:ext cx="812049" cy="8341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Thomas </a:t>
          </a:r>
          <a:r>
            <a:rPr lang="fr-FR" sz="800" kern="1200" dirty="0" err="1" smtClean="0"/>
            <a:t>Bonnans</a:t>
          </a:r>
          <a:endParaRPr lang="fr-FR" sz="800" kern="1200" dirty="0"/>
        </a:p>
      </dsp:txBody>
      <dsp:txXfrm>
        <a:off x="127194" y="3666601"/>
        <a:ext cx="764481" cy="786565"/>
      </dsp:txXfrm>
    </dsp:sp>
    <dsp:sp modelId="{6AE15082-84A8-48C8-81CA-EF53DF320A32}">
      <dsp:nvSpPr>
        <dsp:cNvPr id="0" name=""/>
        <dsp:cNvSpPr/>
      </dsp:nvSpPr>
      <dsp:spPr>
        <a:xfrm>
          <a:off x="103410" y="4605280"/>
          <a:ext cx="812049" cy="8341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Mathieu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Farelly</a:t>
          </a:r>
          <a:r>
            <a:rPr lang="fr-FR" sz="800" kern="1200" dirty="0" smtClean="0"/>
            <a:t> </a:t>
          </a:r>
          <a:endParaRPr lang="fr-FR" sz="800" kern="1200" dirty="0"/>
        </a:p>
      </dsp:txBody>
      <dsp:txXfrm>
        <a:off x="127194" y="4629064"/>
        <a:ext cx="764481" cy="786565"/>
      </dsp:txXfrm>
    </dsp:sp>
    <dsp:sp modelId="{51D1B6A2-5DBF-46A9-9A19-7C82808FC72E}">
      <dsp:nvSpPr>
        <dsp:cNvPr id="0" name=""/>
        <dsp:cNvSpPr/>
      </dsp:nvSpPr>
      <dsp:spPr>
        <a:xfrm>
          <a:off x="1126247" y="0"/>
          <a:ext cx="1015061" cy="57258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CSTI</a:t>
          </a:r>
          <a:endParaRPr lang="fr-FR" sz="1400" kern="1200" dirty="0"/>
        </a:p>
      </dsp:txBody>
      <dsp:txXfrm>
        <a:off x="1126247" y="0"/>
        <a:ext cx="1015061" cy="1717753"/>
      </dsp:txXfrm>
    </dsp:sp>
    <dsp:sp modelId="{D6B14848-87D6-45CC-A35C-44E936653995}">
      <dsp:nvSpPr>
        <dsp:cNvPr id="0" name=""/>
        <dsp:cNvSpPr/>
      </dsp:nvSpPr>
      <dsp:spPr>
        <a:xfrm>
          <a:off x="1205653" y="2192051"/>
          <a:ext cx="812049" cy="4097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Natacha </a:t>
          </a:r>
          <a:r>
            <a:rPr lang="fr-FR" sz="800" kern="1200" dirty="0" err="1" smtClean="0"/>
            <a:t>Ouvrie</a:t>
          </a:r>
          <a:endParaRPr lang="fr-FR" sz="800" kern="1200" dirty="0"/>
        </a:p>
      </dsp:txBody>
      <dsp:txXfrm>
        <a:off x="1217656" y="2204054"/>
        <a:ext cx="788043" cy="385791"/>
      </dsp:txXfrm>
    </dsp:sp>
    <dsp:sp modelId="{B0527C44-34A8-4800-8BAA-97A6550575F4}">
      <dsp:nvSpPr>
        <dsp:cNvPr id="0" name=""/>
        <dsp:cNvSpPr/>
      </dsp:nvSpPr>
      <dsp:spPr>
        <a:xfrm>
          <a:off x="1205653" y="5057932"/>
          <a:ext cx="812049" cy="4097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Alexandra Moreira</a:t>
          </a:r>
          <a:endParaRPr lang="fr-FR" sz="800" kern="1200" dirty="0"/>
        </a:p>
      </dsp:txBody>
      <dsp:txXfrm>
        <a:off x="1217656" y="5069935"/>
        <a:ext cx="788043" cy="385791"/>
      </dsp:txXfrm>
    </dsp:sp>
    <dsp:sp modelId="{6FE1829A-B424-4F50-95B5-437992F0108C}">
      <dsp:nvSpPr>
        <dsp:cNvPr id="0" name=""/>
        <dsp:cNvSpPr/>
      </dsp:nvSpPr>
      <dsp:spPr>
        <a:xfrm>
          <a:off x="1205653" y="1723269"/>
          <a:ext cx="812049" cy="4097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Eglantine Merle</a:t>
          </a:r>
          <a:endParaRPr lang="fr-FR" sz="800" kern="1200" dirty="0"/>
        </a:p>
      </dsp:txBody>
      <dsp:txXfrm>
        <a:off x="1217656" y="1735272"/>
        <a:ext cx="788043" cy="385791"/>
      </dsp:txXfrm>
    </dsp:sp>
    <dsp:sp modelId="{4A7CFB13-2A11-43DE-A8E7-413996F5F690}">
      <dsp:nvSpPr>
        <dsp:cNvPr id="0" name=""/>
        <dsp:cNvSpPr/>
      </dsp:nvSpPr>
      <dsp:spPr>
        <a:xfrm>
          <a:off x="1194601" y="3177526"/>
          <a:ext cx="812049" cy="4097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Cyril Santana </a:t>
          </a:r>
          <a:endParaRPr lang="fr-FR" sz="800" kern="1200" dirty="0"/>
        </a:p>
      </dsp:txBody>
      <dsp:txXfrm>
        <a:off x="1206604" y="3189529"/>
        <a:ext cx="788043" cy="385791"/>
      </dsp:txXfrm>
    </dsp:sp>
    <dsp:sp modelId="{011CBA02-FECF-4613-B46C-136ABD079D43}">
      <dsp:nvSpPr>
        <dsp:cNvPr id="0" name=""/>
        <dsp:cNvSpPr/>
      </dsp:nvSpPr>
      <dsp:spPr>
        <a:xfrm>
          <a:off x="1194601" y="4585888"/>
          <a:ext cx="812049" cy="4097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Olivier </a:t>
          </a:r>
          <a:r>
            <a:rPr lang="fr-FR" sz="800" kern="1200" dirty="0" err="1" smtClean="0"/>
            <a:t>Chaïbi</a:t>
          </a:r>
          <a:endParaRPr lang="fr-FR" sz="800" kern="1200" dirty="0"/>
        </a:p>
      </dsp:txBody>
      <dsp:txXfrm>
        <a:off x="1206604" y="4597891"/>
        <a:ext cx="788043" cy="385791"/>
      </dsp:txXfrm>
    </dsp:sp>
    <dsp:sp modelId="{BACA083B-2296-40D8-B687-5E1DC09E2D98}">
      <dsp:nvSpPr>
        <dsp:cNvPr id="0" name=""/>
        <dsp:cNvSpPr/>
      </dsp:nvSpPr>
      <dsp:spPr>
        <a:xfrm>
          <a:off x="1194601" y="4113164"/>
          <a:ext cx="812049" cy="4097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Isabelle </a:t>
          </a:r>
          <a:r>
            <a:rPr lang="fr-FR" sz="800" kern="1200" dirty="0" err="1" smtClean="0"/>
            <a:t>Woydyllo</a:t>
          </a:r>
          <a:endParaRPr lang="fr-FR" sz="800" kern="1200" dirty="0"/>
        </a:p>
      </dsp:txBody>
      <dsp:txXfrm>
        <a:off x="1206604" y="4125167"/>
        <a:ext cx="788043" cy="385791"/>
      </dsp:txXfrm>
    </dsp:sp>
    <dsp:sp modelId="{7BDF2D72-ADFC-40D5-A357-03F9E4C97C29}">
      <dsp:nvSpPr>
        <dsp:cNvPr id="0" name=""/>
        <dsp:cNvSpPr/>
      </dsp:nvSpPr>
      <dsp:spPr>
        <a:xfrm>
          <a:off x="1194601" y="3651627"/>
          <a:ext cx="812049" cy="4097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Charlotte </a:t>
          </a:r>
          <a:r>
            <a:rPr lang="fr-FR" sz="800" kern="1200" dirty="0" err="1" smtClean="0"/>
            <a:t>Mongkhonsinh</a:t>
          </a:r>
          <a:endParaRPr lang="fr-FR" sz="800" kern="1200" dirty="0"/>
        </a:p>
      </dsp:txBody>
      <dsp:txXfrm>
        <a:off x="1206604" y="3663630"/>
        <a:ext cx="788043" cy="385791"/>
      </dsp:txXfrm>
    </dsp:sp>
    <dsp:sp modelId="{66D8B69D-A866-4929-8D0F-8C7236A687B0}">
      <dsp:nvSpPr>
        <dsp:cNvPr id="0" name=""/>
        <dsp:cNvSpPr/>
      </dsp:nvSpPr>
      <dsp:spPr>
        <a:xfrm>
          <a:off x="1194601" y="2688192"/>
          <a:ext cx="812049" cy="4097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Fredéric</a:t>
          </a:r>
          <a:r>
            <a:rPr lang="fr-FR" sz="800" kern="1200" dirty="0" smtClean="0"/>
            <a:t> </a:t>
          </a:r>
          <a:r>
            <a:rPr lang="fr-FR" sz="800" kern="1200" dirty="0" err="1" smtClean="0"/>
            <a:t>Fasquel</a:t>
          </a:r>
          <a:r>
            <a:rPr lang="fr-FR" sz="800" kern="1200" dirty="0" smtClean="0"/>
            <a:t> </a:t>
          </a:r>
          <a:endParaRPr lang="fr-FR" sz="800" kern="1200" dirty="0"/>
        </a:p>
      </dsp:txBody>
      <dsp:txXfrm>
        <a:off x="1206604" y="2700195"/>
        <a:ext cx="788043" cy="385791"/>
      </dsp:txXfrm>
    </dsp:sp>
    <dsp:sp modelId="{174D6026-CB58-4005-B5A5-2673D319310F}">
      <dsp:nvSpPr>
        <dsp:cNvPr id="0" name=""/>
        <dsp:cNvSpPr/>
      </dsp:nvSpPr>
      <dsp:spPr>
        <a:xfrm>
          <a:off x="2218971" y="0"/>
          <a:ext cx="1015061" cy="57258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théâtre</a:t>
          </a:r>
          <a:endParaRPr lang="fr-FR" sz="1400" kern="1200" dirty="0"/>
        </a:p>
      </dsp:txBody>
      <dsp:txXfrm>
        <a:off x="2218971" y="0"/>
        <a:ext cx="1015061" cy="1717753"/>
      </dsp:txXfrm>
    </dsp:sp>
    <dsp:sp modelId="{E6E1FE21-D0B1-49D1-BECA-B44F1825698D}">
      <dsp:nvSpPr>
        <dsp:cNvPr id="0" name=""/>
        <dsp:cNvSpPr/>
      </dsp:nvSpPr>
      <dsp:spPr>
        <a:xfrm>
          <a:off x="2285793" y="1719431"/>
          <a:ext cx="812049" cy="17264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Anaïs</a:t>
          </a:r>
          <a:r>
            <a:rPr lang="fr-FR" sz="800" kern="1200" baseline="0" dirty="0" smtClean="0"/>
            <a:t> Joly</a:t>
          </a:r>
          <a:endParaRPr lang="fr-FR" sz="800" kern="1200" dirty="0"/>
        </a:p>
      </dsp:txBody>
      <dsp:txXfrm>
        <a:off x="2309577" y="1743215"/>
        <a:ext cx="764481" cy="1678852"/>
      </dsp:txXfrm>
    </dsp:sp>
    <dsp:sp modelId="{24DD258E-2850-4F71-9EB5-841AEFDFBD86}">
      <dsp:nvSpPr>
        <dsp:cNvPr id="0" name=""/>
        <dsp:cNvSpPr/>
      </dsp:nvSpPr>
      <dsp:spPr>
        <a:xfrm>
          <a:off x="2285793" y="3711455"/>
          <a:ext cx="812049" cy="17264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Prune Mestre</a:t>
          </a:r>
          <a:endParaRPr lang="fr-FR" sz="800" kern="1200" dirty="0"/>
        </a:p>
      </dsp:txBody>
      <dsp:txXfrm>
        <a:off x="2309577" y="3735239"/>
        <a:ext cx="764481" cy="1678852"/>
      </dsp:txXfrm>
    </dsp:sp>
    <dsp:sp modelId="{4EFBF9CD-5A46-45EE-B417-4B6C91ACC072}">
      <dsp:nvSpPr>
        <dsp:cNvPr id="0" name=""/>
        <dsp:cNvSpPr/>
      </dsp:nvSpPr>
      <dsp:spPr>
        <a:xfrm>
          <a:off x="3275478" y="0"/>
          <a:ext cx="1015061" cy="57258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Archives et patrimoine</a:t>
          </a:r>
          <a:endParaRPr lang="fr-FR" sz="1400" kern="1200" dirty="0"/>
        </a:p>
      </dsp:txBody>
      <dsp:txXfrm>
        <a:off x="3275478" y="0"/>
        <a:ext cx="1015061" cy="1717753"/>
      </dsp:txXfrm>
    </dsp:sp>
    <dsp:sp modelId="{EF2F160E-FA0C-4A5E-97A8-4791AB34957D}">
      <dsp:nvSpPr>
        <dsp:cNvPr id="0" name=""/>
        <dsp:cNvSpPr/>
      </dsp:nvSpPr>
      <dsp:spPr>
        <a:xfrm>
          <a:off x="3376985" y="1719221"/>
          <a:ext cx="812049" cy="3266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Cécile  </a:t>
          </a:r>
          <a:r>
            <a:rPr lang="fr-FR" sz="800" kern="1200" dirty="0" err="1" smtClean="0"/>
            <a:t>Duvignac</a:t>
          </a:r>
          <a:r>
            <a:rPr lang="fr-FR" sz="800" kern="1200" dirty="0" smtClean="0"/>
            <a:t>-Croisé</a:t>
          </a:r>
          <a:endParaRPr lang="fr-FR" sz="800" kern="1200" dirty="0"/>
        </a:p>
      </dsp:txBody>
      <dsp:txXfrm>
        <a:off x="3386552" y="1728788"/>
        <a:ext cx="792915" cy="307522"/>
      </dsp:txXfrm>
    </dsp:sp>
    <dsp:sp modelId="{01BCE1DD-BF91-41C3-9060-385892ACEFF6}">
      <dsp:nvSpPr>
        <dsp:cNvPr id="0" name=""/>
        <dsp:cNvSpPr/>
      </dsp:nvSpPr>
      <dsp:spPr>
        <a:xfrm>
          <a:off x="3376985" y="2096133"/>
          <a:ext cx="812049" cy="3266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Clorinde</a:t>
          </a:r>
          <a:r>
            <a:rPr lang="fr-FR" sz="800" kern="1200" dirty="0" smtClean="0"/>
            <a:t> </a:t>
          </a:r>
          <a:r>
            <a:rPr lang="fr-FR" sz="800" kern="1200" dirty="0" err="1" smtClean="0"/>
            <a:t>Griffaton</a:t>
          </a:r>
          <a:endParaRPr lang="fr-FR" sz="800" kern="1200" dirty="0"/>
        </a:p>
      </dsp:txBody>
      <dsp:txXfrm>
        <a:off x="3386552" y="2105700"/>
        <a:ext cx="792915" cy="307522"/>
      </dsp:txXfrm>
    </dsp:sp>
    <dsp:sp modelId="{B9BB829D-9023-4F3F-8101-0F8B6433EBDE}">
      <dsp:nvSpPr>
        <dsp:cNvPr id="0" name=""/>
        <dsp:cNvSpPr/>
      </dsp:nvSpPr>
      <dsp:spPr>
        <a:xfrm>
          <a:off x="3376985" y="2473045"/>
          <a:ext cx="812049" cy="3266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Anna </a:t>
          </a:r>
          <a:r>
            <a:rPr lang="fr-FR" sz="800" kern="1200" dirty="0" err="1" smtClean="0"/>
            <a:t>Marchio</a:t>
          </a:r>
          <a:endParaRPr lang="fr-FR" sz="800" kern="1200" dirty="0"/>
        </a:p>
      </dsp:txBody>
      <dsp:txXfrm>
        <a:off x="3386552" y="2482612"/>
        <a:ext cx="792915" cy="307522"/>
      </dsp:txXfrm>
    </dsp:sp>
    <dsp:sp modelId="{013CA35A-343F-4B54-A931-122B2B59A520}">
      <dsp:nvSpPr>
        <dsp:cNvPr id="0" name=""/>
        <dsp:cNvSpPr/>
      </dsp:nvSpPr>
      <dsp:spPr>
        <a:xfrm>
          <a:off x="3376985" y="2849957"/>
          <a:ext cx="812049" cy="3266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Arnaud Moran </a:t>
          </a:r>
          <a:endParaRPr lang="fr-FR" sz="800" kern="1200" dirty="0"/>
        </a:p>
      </dsp:txBody>
      <dsp:txXfrm>
        <a:off x="3386552" y="2859524"/>
        <a:ext cx="792915" cy="307522"/>
      </dsp:txXfrm>
    </dsp:sp>
    <dsp:sp modelId="{4F290AB8-BD8E-4372-9791-4B6B7A33969A}">
      <dsp:nvSpPr>
        <dsp:cNvPr id="0" name=""/>
        <dsp:cNvSpPr/>
      </dsp:nvSpPr>
      <dsp:spPr>
        <a:xfrm>
          <a:off x="3376985" y="3226869"/>
          <a:ext cx="812049" cy="3266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Emilie </a:t>
          </a:r>
          <a:r>
            <a:rPr lang="fr-FR" sz="800" kern="1200" dirty="0" err="1" smtClean="0"/>
            <a:t>Perraud</a:t>
          </a:r>
          <a:r>
            <a:rPr lang="fr-FR" sz="800" kern="1200" dirty="0" smtClean="0"/>
            <a:t> </a:t>
          </a:r>
          <a:endParaRPr lang="fr-FR" sz="800" kern="1200" dirty="0"/>
        </a:p>
      </dsp:txBody>
      <dsp:txXfrm>
        <a:off x="3386552" y="3236436"/>
        <a:ext cx="792915" cy="307522"/>
      </dsp:txXfrm>
    </dsp:sp>
    <dsp:sp modelId="{1978565A-D8EA-4877-9303-8D33369D5AB7}">
      <dsp:nvSpPr>
        <dsp:cNvPr id="0" name=""/>
        <dsp:cNvSpPr/>
      </dsp:nvSpPr>
      <dsp:spPr>
        <a:xfrm>
          <a:off x="3376985" y="3603781"/>
          <a:ext cx="812049" cy="3266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Nathalie Baron </a:t>
          </a:r>
          <a:endParaRPr lang="fr-FR" sz="800" kern="1200" dirty="0"/>
        </a:p>
      </dsp:txBody>
      <dsp:txXfrm>
        <a:off x="3386552" y="3613348"/>
        <a:ext cx="792915" cy="307522"/>
      </dsp:txXfrm>
    </dsp:sp>
    <dsp:sp modelId="{5AB80D47-C877-4DCC-BC17-C6266007ADDF}">
      <dsp:nvSpPr>
        <dsp:cNvPr id="0" name=""/>
        <dsp:cNvSpPr/>
      </dsp:nvSpPr>
      <dsp:spPr>
        <a:xfrm>
          <a:off x="3376985" y="3980693"/>
          <a:ext cx="812049" cy="3266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Christian </a:t>
          </a:r>
          <a:r>
            <a:rPr lang="fr-FR" sz="800" kern="1200" dirty="0" err="1" smtClean="0"/>
            <a:t>Birebent</a:t>
          </a:r>
          <a:endParaRPr lang="fr-FR" sz="800" kern="1200" dirty="0"/>
        </a:p>
      </dsp:txBody>
      <dsp:txXfrm>
        <a:off x="3386552" y="3990260"/>
        <a:ext cx="792915" cy="307522"/>
      </dsp:txXfrm>
    </dsp:sp>
    <dsp:sp modelId="{D9DE1022-62CD-4786-B259-0490C7914293}">
      <dsp:nvSpPr>
        <dsp:cNvPr id="0" name=""/>
        <dsp:cNvSpPr/>
      </dsp:nvSpPr>
      <dsp:spPr>
        <a:xfrm>
          <a:off x="3376985" y="4357605"/>
          <a:ext cx="812049" cy="3266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Fabien </a:t>
          </a:r>
          <a:r>
            <a:rPr lang="fr-FR" sz="800" kern="1200" dirty="0" err="1" smtClean="0"/>
            <a:t>Pontagnier</a:t>
          </a:r>
          <a:endParaRPr lang="fr-FR" sz="800" kern="1200" dirty="0"/>
        </a:p>
      </dsp:txBody>
      <dsp:txXfrm>
        <a:off x="3386552" y="4367172"/>
        <a:ext cx="792915" cy="307522"/>
      </dsp:txXfrm>
    </dsp:sp>
    <dsp:sp modelId="{3CAE231A-BD95-404C-A5BB-FDFC3F9CE9C1}">
      <dsp:nvSpPr>
        <dsp:cNvPr id="0" name=""/>
        <dsp:cNvSpPr/>
      </dsp:nvSpPr>
      <dsp:spPr>
        <a:xfrm>
          <a:off x="3376985" y="4734516"/>
          <a:ext cx="812049" cy="3266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Anouck Durand </a:t>
          </a:r>
          <a:endParaRPr lang="fr-FR" sz="800" kern="1200" dirty="0"/>
        </a:p>
      </dsp:txBody>
      <dsp:txXfrm>
        <a:off x="3386552" y="4744083"/>
        <a:ext cx="792915" cy="307522"/>
      </dsp:txXfrm>
    </dsp:sp>
    <dsp:sp modelId="{F2D46E45-D3DC-4F06-8216-D3064E6597FE}">
      <dsp:nvSpPr>
        <dsp:cNvPr id="0" name=""/>
        <dsp:cNvSpPr/>
      </dsp:nvSpPr>
      <dsp:spPr>
        <a:xfrm>
          <a:off x="3376985" y="5111428"/>
          <a:ext cx="812049" cy="3266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Olivier </a:t>
          </a:r>
          <a:r>
            <a:rPr lang="fr-FR" sz="800" kern="1200" dirty="0" err="1" smtClean="0"/>
            <a:t>Plancke</a:t>
          </a:r>
          <a:r>
            <a:rPr lang="fr-FR" sz="800" kern="1200" dirty="0" smtClean="0"/>
            <a:t> </a:t>
          </a:r>
          <a:endParaRPr lang="fr-FR" sz="800" kern="1200" dirty="0"/>
        </a:p>
      </dsp:txBody>
      <dsp:txXfrm>
        <a:off x="3386552" y="5120995"/>
        <a:ext cx="792915" cy="307522"/>
      </dsp:txXfrm>
    </dsp:sp>
    <dsp:sp modelId="{6B010DBB-8595-4CA2-ACE9-E9EB89EAFB21}">
      <dsp:nvSpPr>
        <dsp:cNvPr id="0" name=""/>
        <dsp:cNvSpPr/>
      </dsp:nvSpPr>
      <dsp:spPr>
        <a:xfrm>
          <a:off x="4366670" y="0"/>
          <a:ext cx="1015061" cy="57258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Musique</a:t>
          </a:r>
          <a:endParaRPr lang="fr-FR" sz="1400" kern="1200" dirty="0"/>
        </a:p>
      </dsp:txBody>
      <dsp:txXfrm>
        <a:off x="4366670" y="0"/>
        <a:ext cx="1015061" cy="1717753"/>
      </dsp:txXfrm>
    </dsp:sp>
    <dsp:sp modelId="{AB5B6E2A-34DB-45C2-A033-1D7469380DB1}">
      <dsp:nvSpPr>
        <dsp:cNvPr id="0" name=""/>
        <dsp:cNvSpPr/>
      </dsp:nvSpPr>
      <dsp:spPr>
        <a:xfrm>
          <a:off x="4468176" y="1717893"/>
          <a:ext cx="812049" cy="8341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Michael Petit </a:t>
          </a:r>
          <a:endParaRPr lang="fr-FR" sz="800" kern="1200" dirty="0"/>
        </a:p>
      </dsp:txBody>
      <dsp:txXfrm>
        <a:off x="4491960" y="1741677"/>
        <a:ext cx="764481" cy="786565"/>
      </dsp:txXfrm>
    </dsp:sp>
    <dsp:sp modelId="{B2190098-643B-49AB-BFE4-08CE69D7CDDF}">
      <dsp:nvSpPr>
        <dsp:cNvPr id="0" name=""/>
        <dsp:cNvSpPr/>
      </dsp:nvSpPr>
      <dsp:spPr>
        <a:xfrm>
          <a:off x="4468176" y="2680355"/>
          <a:ext cx="812049" cy="8341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Rihanata</a:t>
          </a:r>
          <a:r>
            <a:rPr lang="fr-FR" sz="800" kern="1200" dirty="0" smtClean="0"/>
            <a:t> </a:t>
          </a:r>
          <a:r>
            <a:rPr lang="fr-FR" sz="800" kern="1200" dirty="0" err="1" smtClean="0"/>
            <a:t>Quenum</a:t>
          </a:r>
          <a:r>
            <a:rPr lang="fr-FR" sz="800" kern="1200" dirty="0" smtClean="0"/>
            <a:t> </a:t>
          </a:r>
          <a:r>
            <a:rPr lang="fr-FR" sz="800" kern="1200" dirty="0" err="1" smtClean="0"/>
            <a:t>Sanfo</a:t>
          </a:r>
          <a:r>
            <a:rPr lang="fr-FR" sz="800" kern="1200" dirty="0" smtClean="0"/>
            <a:t> </a:t>
          </a:r>
          <a:endParaRPr lang="fr-FR" sz="800" kern="1200" dirty="0"/>
        </a:p>
      </dsp:txBody>
      <dsp:txXfrm>
        <a:off x="4491960" y="2704139"/>
        <a:ext cx="764481" cy="786565"/>
      </dsp:txXfrm>
    </dsp:sp>
    <dsp:sp modelId="{302858AF-D4E4-4E8C-ABDB-CE9FB28267C2}">
      <dsp:nvSpPr>
        <dsp:cNvPr id="0" name=""/>
        <dsp:cNvSpPr/>
      </dsp:nvSpPr>
      <dsp:spPr>
        <a:xfrm>
          <a:off x="4468176" y="3642817"/>
          <a:ext cx="812049" cy="8341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Denis froment </a:t>
          </a:r>
          <a:endParaRPr lang="fr-FR" sz="800" kern="1200" dirty="0"/>
        </a:p>
      </dsp:txBody>
      <dsp:txXfrm>
        <a:off x="4491960" y="3666601"/>
        <a:ext cx="764481" cy="786565"/>
      </dsp:txXfrm>
    </dsp:sp>
    <dsp:sp modelId="{90AB87A2-5D19-460D-AF7D-FC9F4A5D9005}">
      <dsp:nvSpPr>
        <dsp:cNvPr id="0" name=""/>
        <dsp:cNvSpPr/>
      </dsp:nvSpPr>
      <dsp:spPr>
        <a:xfrm>
          <a:off x="4468176" y="4605280"/>
          <a:ext cx="812049" cy="8341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Antoine Mignon</a:t>
          </a:r>
          <a:endParaRPr lang="fr-FR" sz="800" kern="1200" dirty="0"/>
        </a:p>
      </dsp:txBody>
      <dsp:txXfrm>
        <a:off x="4491960" y="4629064"/>
        <a:ext cx="764481" cy="786565"/>
      </dsp:txXfrm>
    </dsp:sp>
    <dsp:sp modelId="{9327C6C8-DECB-4CCC-BB07-16DDAFC71A43}">
      <dsp:nvSpPr>
        <dsp:cNvPr id="0" name=""/>
        <dsp:cNvSpPr/>
      </dsp:nvSpPr>
      <dsp:spPr>
        <a:xfrm>
          <a:off x="5457862" y="0"/>
          <a:ext cx="1015061" cy="57258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ULLEO</a:t>
          </a:r>
          <a:endParaRPr lang="fr-FR" sz="1400" kern="1200" dirty="0"/>
        </a:p>
      </dsp:txBody>
      <dsp:txXfrm>
        <a:off x="5457862" y="0"/>
        <a:ext cx="1015061" cy="1717753"/>
      </dsp:txXfrm>
    </dsp:sp>
    <dsp:sp modelId="{A99B9404-7EEB-4ED3-B809-065A051A31EB}">
      <dsp:nvSpPr>
        <dsp:cNvPr id="0" name=""/>
        <dsp:cNvSpPr/>
      </dsp:nvSpPr>
      <dsp:spPr>
        <a:xfrm>
          <a:off x="5559368" y="1717753"/>
          <a:ext cx="812049" cy="37217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Nafissa</a:t>
          </a:r>
          <a:r>
            <a:rPr lang="fr-FR" sz="800" kern="1200" dirty="0" smtClean="0"/>
            <a:t> MOULLA</a:t>
          </a:r>
          <a:endParaRPr lang="fr-FR" sz="800" kern="1200" dirty="0"/>
        </a:p>
      </dsp:txBody>
      <dsp:txXfrm>
        <a:off x="5583152" y="1741537"/>
        <a:ext cx="764481" cy="3674231"/>
      </dsp:txXfrm>
    </dsp:sp>
    <dsp:sp modelId="{654603E5-09E6-4D13-8BEB-CEB7B8A9D321}">
      <dsp:nvSpPr>
        <dsp:cNvPr id="0" name=""/>
        <dsp:cNvSpPr/>
      </dsp:nvSpPr>
      <dsp:spPr>
        <a:xfrm>
          <a:off x="6549053" y="0"/>
          <a:ext cx="1015061" cy="57258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Arts visuels</a:t>
          </a:r>
          <a:endParaRPr lang="fr-FR" sz="1400" kern="1200" dirty="0"/>
        </a:p>
      </dsp:txBody>
      <dsp:txXfrm>
        <a:off x="6549053" y="0"/>
        <a:ext cx="1015061" cy="1717753"/>
      </dsp:txXfrm>
    </dsp:sp>
    <dsp:sp modelId="{99A64768-BC53-4D37-8191-FFB63ADEA5D4}">
      <dsp:nvSpPr>
        <dsp:cNvPr id="0" name=""/>
        <dsp:cNvSpPr/>
      </dsp:nvSpPr>
      <dsp:spPr>
        <a:xfrm>
          <a:off x="6650559" y="1719221"/>
          <a:ext cx="812049" cy="3266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Sophie Triquet</a:t>
          </a:r>
          <a:endParaRPr lang="fr-FR" sz="800" kern="1200" dirty="0"/>
        </a:p>
      </dsp:txBody>
      <dsp:txXfrm>
        <a:off x="6660126" y="1728788"/>
        <a:ext cx="792915" cy="307522"/>
      </dsp:txXfrm>
    </dsp:sp>
    <dsp:sp modelId="{3293C9FA-8381-4749-8512-A453D5B8DC09}">
      <dsp:nvSpPr>
        <dsp:cNvPr id="0" name=""/>
        <dsp:cNvSpPr/>
      </dsp:nvSpPr>
      <dsp:spPr>
        <a:xfrm>
          <a:off x="6650559" y="2096133"/>
          <a:ext cx="812049" cy="3266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Laura Fernandez </a:t>
          </a:r>
          <a:endParaRPr lang="fr-FR" sz="800" kern="1200" dirty="0"/>
        </a:p>
      </dsp:txBody>
      <dsp:txXfrm>
        <a:off x="6660126" y="2105700"/>
        <a:ext cx="792915" cy="307522"/>
      </dsp:txXfrm>
    </dsp:sp>
    <dsp:sp modelId="{9BB0961B-ADBD-45FB-8360-7B77BA2E8702}">
      <dsp:nvSpPr>
        <dsp:cNvPr id="0" name=""/>
        <dsp:cNvSpPr/>
      </dsp:nvSpPr>
      <dsp:spPr>
        <a:xfrm>
          <a:off x="6650559" y="2473045"/>
          <a:ext cx="812049" cy="3266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Didier Wong Chi Man</a:t>
          </a:r>
          <a:endParaRPr lang="fr-FR" sz="800" kern="1200" dirty="0"/>
        </a:p>
      </dsp:txBody>
      <dsp:txXfrm>
        <a:off x="6660126" y="2482612"/>
        <a:ext cx="792915" cy="307522"/>
      </dsp:txXfrm>
    </dsp:sp>
    <dsp:sp modelId="{A5BDDE30-4054-44A6-A36C-6D5905171150}">
      <dsp:nvSpPr>
        <dsp:cNvPr id="0" name=""/>
        <dsp:cNvSpPr/>
      </dsp:nvSpPr>
      <dsp:spPr>
        <a:xfrm>
          <a:off x="6650559" y="2849957"/>
          <a:ext cx="812049" cy="3266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Dounia </a:t>
          </a:r>
          <a:r>
            <a:rPr lang="fr-FR" sz="800" kern="1200" dirty="0" err="1" smtClean="0"/>
            <a:t>Acherar</a:t>
          </a:r>
          <a:endParaRPr lang="fr-FR" sz="800" kern="1200" dirty="0"/>
        </a:p>
      </dsp:txBody>
      <dsp:txXfrm>
        <a:off x="6660126" y="2859524"/>
        <a:ext cx="792915" cy="307522"/>
      </dsp:txXfrm>
    </dsp:sp>
    <dsp:sp modelId="{27841230-8A45-4F34-BFFC-0366AED1293E}">
      <dsp:nvSpPr>
        <dsp:cNvPr id="0" name=""/>
        <dsp:cNvSpPr/>
      </dsp:nvSpPr>
      <dsp:spPr>
        <a:xfrm>
          <a:off x="6650559" y="3226869"/>
          <a:ext cx="812049" cy="3266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Hélène </a:t>
          </a:r>
          <a:r>
            <a:rPr lang="fr-FR" sz="800" kern="1200" dirty="0" err="1" smtClean="0"/>
            <a:t>Clevy</a:t>
          </a:r>
          <a:r>
            <a:rPr lang="fr-FR" sz="800" kern="1200" dirty="0" smtClean="0"/>
            <a:t> </a:t>
          </a:r>
          <a:endParaRPr lang="fr-FR" sz="800" kern="1200" dirty="0"/>
        </a:p>
      </dsp:txBody>
      <dsp:txXfrm>
        <a:off x="6660126" y="3236436"/>
        <a:ext cx="792915" cy="307522"/>
      </dsp:txXfrm>
    </dsp:sp>
    <dsp:sp modelId="{7C73D9BA-C179-4485-B0C1-09C263546B87}">
      <dsp:nvSpPr>
        <dsp:cNvPr id="0" name=""/>
        <dsp:cNvSpPr/>
      </dsp:nvSpPr>
      <dsp:spPr>
        <a:xfrm>
          <a:off x="6650559" y="3603781"/>
          <a:ext cx="812049" cy="3266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Cédric </a:t>
          </a:r>
          <a:r>
            <a:rPr lang="fr-FR" sz="800" kern="1200" dirty="0" err="1" smtClean="0"/>
            <a:t>Montel</a:t>
          </a:r>
          <a:r>
            <a:rPr lang="fr-FR" sz="800" kern="1200" dirty="0" smtClean="0"/>
            <a:t> </a:t>
          </a:r>
          <a:endParaRPr lang="fr-FR" sz="800" kern="1200" dirty="0"/>
        </a:p>
      </dsp:txBody>
      <dsp:txXfrm>
        <a:off x="6660126" y="3613348"/>
        <a:ext cx="792915" cy="307522"/>
      </dsp:txXfrm>
    </dsp:sp>
    <dsp:sp modelId="{E95CDDF1-253B-454B-8C61-55A8B6A93F3C}">
      <dsp:nvSpPr>
        <dsp:cNvPr id="0" name=""/>
        <dsp:cNvSpPr/>
      </dsp:nvSpPr>
      <dsp:spPr>
        <a:xfrm>
          <a:off x="6650559" y="3980693"/>
          <a:ext cx="812049" cy="3266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Sandra Murail </a:t>
          </a:r>
          <a:endParaRPr lang="fr-FR" sz="800" kern="1200" dirty="0"/>
        </a:p>
      </dsp:txBody>
      <dsp:txXfrm>
        <a:off x="6660126" y="3990260"/>
        <a:ext cx="792915" cy="307522"/>
      </dsp:txXfrm>
    </dsp:sp>
    <dsp:sp modelId="{45F22706-47D6-4D18-9670-90CA15760E4F}">
      <dsp:nvSpPr>
        <dsp:cNvPr id="0" name=""/>
        <dsp:cNvSpPr/>
      </dsp:nvSpPr>
      <dsp:spPr>
        <a:xfrm>
          <a:off x="6650559" y="4357605"/>
          <a:ext cx="812049" cy="3266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Pierre </a:t>
          </a:r>
          <a:r>
            <a:rPr lang="fr-FR" sz="800" kern="1200" dirty="0" err="1" smtClean="0"/>
            <a:t>Cuturello</a:t>
          </a:r>
          <a:endParaRPr lang="fr-FR" sz="800" kern="1200" dirty="0"/>
        </a:p>
      </dsp:txBody>
      <dsp:txXfrm>
        <a:off x="6660126" y="4367172"/>
        <a:ext cx="792915" cy="307522"/>
      </dsp:txXfrm>
    </dsp:sp>
    <dsp:sp modelId="{FA395B8B-7844-452C-9F19-7A7675169DB6}">
      <dsp:nvSpPr>
        <dsp:cNvPr id="0" name=""/>
        <dsp:cNvSpPr/>
      </dsp:nvSpPr>
      <dsp:spPr>
        <a:xfrm>
          <a:off x="6650559" y="4734516"/>
          <a:ext cx="812049" cy="3266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Jérôme </a:t>
          </a:r>
          <a:r>
            <a:rPr lang="fr-FR" sz="800" kern="1200" dirty="0" err="1" smtClean="0"/>
            <a:t>Pierrejean</a:t>
          </a:r>
          <a:r>
            <a:rPr lang="fr-FR" sz="800" kern="1200" dirty="0" smtClean="0"/>
            <a:t> </a:t>
          </a:r>
          <a:endParaRPr lang="fr-FR" sz="800" kern="1200" dirty="0"/>
        </a:p>
      </dsp:txBody>
      <dsp:txXfrm>
        <a:off x="6660126" y="4744083"/>
        <a:ext cx="792915" cy="307522"/>
      </dsp:txXfrm>
    </dsp:sp>
    <dsp:sp modelId="{016DAA79-73C1-4F83-93B7-E0DF708F2FD4}">
      <dsp:nvSpPr>
        <dsp:cNvPr id="0" name=""/>
        <dsp:cNvSpPr/>
      </dsp:nvSpPr>
      <dsp:spPr>
        <a:xfrm>
          <a:off x="6650559" y="5111428"/>
          <a:ext cx="812049" cy="3266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Kim-Lan Hoang </a:t>
          </a:r>
          <a:r>
            <a:rPr lang="fr-FR" sz="800" kern="1200" dirty="0" err="1" smtClean="0"/>
            <a:t>Thuy</a:t>
          </a:r>
          <a:endParaRPr lang="fr-FR" sz="800" kern="1200" dirty="0"/>
        </a:p>
      </dsp:txBody>
      <dsp:txXfrm>
        <a:off x="6660126" y="5120995"/>
        <a:ext cx="792915" cy="307522"/>
      </dsp:txXfrm>
    </dsp:sp>
    <dsp:sp modelId="{423A8205-A8B2-4E3E-B695-67BF9FBD8C98}">
      <dsp:nvSpPr>
        <dsp:cNvPr id="0" name=""/>
        <dsp:cNvSpPr/>
      </dsp:nvSpPr>
      <dsp:spPr>
        <a:xfrm>
          <a:off x="7640245" y="0"/>
          <a:ext cx="1015061" cy="57258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Mémoire, droits humains</a:t>
          </a:r>
          <a:endParaRPr lang="fr-FR" sz="1400" kern="1200" dirty="0"/>
        </a:p>
      </dsp:txBody>
      <dsp:txXfrm>
        <a:off x="7640245" y="0"/>
        <a:ext cx="1015061" cy="1717753"/>
      </dsp:txXfrm>
    </dsp:sp>
    <dsp:sp modelId="{E271EDF8-2389-4F0C-8C84-DE2FC903507D}">
      <dsp:nvSpPr>
        <dsp:cNvPr id="0" name=""/>
        <dsp:cNvSpPr/>
      </dsp:nvSpPr>
      <dsp:spPr>
        <a:xfrm>
          <a:off x="7741751" y="1718837"/>
          <a:ext cx="812049" cy="6624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Jessica </a:t>
          </a:r>
          <a:r>
            <a:rPr lang="fr-FR" sz="800" kern="1200" dirty="0" err="1" smtClean="0"/>
            <a:t>Kohn</a:t>
          </a:r>
          <a:endParaRPr lang="fr-FR" sz="800" kern="1200" dirty="0"/>
        </a:p>
      </dsp:txBody>
      <dsp:txXfrm>
        <a:off x="7761152" y="1738238"/>
        <a:ext cx="773247" cy="623598"/>
      </dsp:txXfrm>
    </dsp:sp>
    <dsp:sp modelId="{0A63E193-A41E-4A31-82CE-651FE50E58AE}">
      <dsp:nvSpPr>
        <dsp:cNvPr id="0" name=""/>
        <dsp:cNvSpPr/>
      </dsp:nvSpPr>
      <dsp:spPr>
        <a:xfrm>
          <a:off x="7741751" y="2483145"/>
          <a:ext cx="812049" cy="662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Eric</a:t>
          </a:r>
          <a:r>
            <a:rPr lang="fr-FR" sz="800" kern="1200" dirty="0" smtClean="0"/>
            <a:t> Brossard </a:t>
          </a:r>
          <a:endParaRPr lang="fr-FR" sz="800" kern="1200" dirty="0"/>
        </a:p>
      </dsp:txBody>
      <dsp:txXfrm>
        <a:off x="7761152" y="2502546"/>
        <a:ext cx="773247" cy="623598"/>
      </dsp:txXfrm>
    </dsp:sp>
    <dsp:sp modelId="{DBFB74DD-D6D2-48E1-B5F6-27ED40530CBA}">
      <dsp:nvSpPr>
        <dsp:cNvPr id="0" name=""/>
        <dsp:cNvSpPr/>
      </dsp:nvSpPr>
      <dsp:spPr>
        <a:xfrm>
          <a:off x="7741751" y="3247453"/>
          <a:ext cx="812049" cy="6624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Ibtissem</a:t>
          </a:r>
          <a:r>
            <a:rPr lang="fr-FR" sz="800" kern="1200" dirty="0" smtClean="0"/>
            <a:t> </a:t>
          </a:r>
          <a:r>
            <a:rPr lang="fr-FR" sz="800" kern="1200" dirty="0" err="1" smtClean="0"/>
            <a:t>Hadri</a:t>
          </a:r>
          <a:r>
            <a:rPr lang="fr-FR" sz="800" kern="1200" dirty="0" smtClean="0"/>
            <a:t> Louison </a:t>
          </a:r>
          <a:endParaRPr lang="fr-FR" sz="800" kern="1200" dirty="0"/>
        </a:p>
      </dsp:txBody>
      <dsp:txXfrm>
        <a:off x="7761152" y="3266854"/>
        <a:ext cx="773247" cy="623598"/>
      </dsp:txXfrm>
    </dsp:sp>
    <dsp:sp modelId="{C2702B5A-EF47-48B2-8BB9-C0245E132FDA}">
      <dsp:nvSpPr>
        <dsp:cNvPr id="0" name=""/>
        <dsp:cNvSpPr/>
      </dsp:nvSpPr>
      <dsp:spPr>
        <a:xfrm>
          <a:off x="7741751" y="4011761"/>
          <a:ext cx="812049" cy="6624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Anne Boulanger </a:t>
          </a:r>
          <a:endParaRPr lang="fr-FR" sz="800" kern="1200" dirty="0"/>
        </a:p>
      </dsp:txBody>
      <dsp:txXfrm>
        <a:off x="7761152" y="4031162"/>
        <a:ext cx="773247" cy="623598"/>
      </dsp:txXfrm>
    </dsp:sp>
    <dsp:sp modelId="{5E97846F-9FAD-46F3-8044-32496CDF715F}">
      <dsp:nvSpPr>
        <dsp:cNvPr id="0" name=""/>
        <dsp:cNvSpPr/>
      </dsp:nvSpPr>
      <dsp:spPr>
        <a:xfrm>
          <a:off x="7741751" y="4776069"/>
          <a:ext cx="812049" cy="6624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David </a:t>
          </a:r>
          <a:r>
            <a:rPr lang="fr-FR" sz="800" kern="1200" dirty="0" err="1" smtClean="0"/>
            <a:t>Mitzinmacker</a:t>
          </a:r>
          <a:r>
            <a:rPr lang="fr-FR" sz="800" kern="1200" dirty="0" smtClean="0"/>
            <a:t> </a:t>
          </a:r>
          <a:endParaRPr lang="fr-FR" sz="800" kern="1200" dirty="0"/>
        </a:p>
      </dsp:txBody>
      <dsp:txXfrm>
        <a:off x="7761152" y="4795470"/>
        <a:ext cx="773247" cy="623598"/>
      </dsp:txXfrm>
    </dsp:sp>
    <dsp:sp modelId="{2C6EDA13-0311-4F45-9E82-C14461DB1619}">
      <dsp:nvSpPr>
        <dsp:cNvPr id="0" name=""/>
        <dsp:cNvSpPr/>
      </dsp:nvSpPr>
      <dsp:spPr>
        <a:xfrm>
          <a:off x="8731437" y="0"/>
          <a:ext cx="1015061" cy="57258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Architecture</a:t>
          </a:r>
          <a:endParaRPr lang="fr-FR" sz="1400" kern="1200" dirty="0"/>
        </a:p>
      </dsp:txBody>
      <dsp:txXfrm>
        <a:off x="8731437" y="0"/>
        <a:ext cx="1015061" cy="1717753"/>
      </dsp:txXfrm>
    </dsp:sp>
    <dsp:sp modelId="{51EE7372-D230-467B-AD49-B93B54B2A7C7}">
      <dsp:nvSpPr>
        <dsp:cNvPr id="0" name=""/>
        <dsp:cNvSpPr/>
      </dsp:nvSpPr>
      <dsp:spPr>
        <a:xfrm>
          <a:off x="8832943" y="1717893"/>
          <a:ext cx="812049" cy="8341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Clémence Lagache </a:t>
          </a:r>
          <a:endParaRPr lang="fr-FR" sz="800" kern="1200" dirty="0"/>
        </a:p>
      </dsp:txBody>
      <dsp:txXfrm>
        <a:off x="8856727" y="1741677"/>
        <a:ext cx="764481" cy="786565"/>
      </dsp:txXfrm>
    </dsp:sp>
    <dsp:sp modelId="{BA5B6312-42B9-4221-8D4D-39492C6D6318}">
      <dsp:nvSpPr>
        <dsp:cNvPr id="0" name=""/>
        <dsp:cNvSpPr/>
      </dsp:nvSpPr>
      <dsp:spPr>
        <a:xfrm>
          <a:off x="8832943" y="2680355"/>
          <a:ext cx="812049" cy="8341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Julien Calas</a:t>
          </a:r>
          <a:endParaRPr lang="fr-FR" sz="800" kern="1200" dirty="0"/>
        </a:p>
      </dsp:txBody>
      <dsp:txXfrm>
        <a:off x="8856727" y="2704139"/>
        <a:ext cx="764481" cy="786565"/>
      </dsp:txXfrm>
    </dsp:sp>
    <dsp:sp modelId="{4BE0ED91-F67B-4BBB-8990-8E6AA86A7303}">
      <dsp:nvSpPr>
        <dsp:cNvPr id="0" name=""/>
        <dsp:cNvSpPr/>
      </dsp:nvSpPr>
      <dsp:spPr>
        <a:xfrm>
          <a:off x="8832943" y="3642817"/>
          <a:ext cx="812049" cy="8341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Isabelle Aubry </a:t>
          </a:r>
          <a:endParaRPr lang="fr-FR" sz="800" kern="1200" dirty="0"/>
        </a:p>
      </dsp:txBody>
      <dsp:txXfrm>
        <a:off x="8856727" y="3666601"/>
        <a:ext cx="764481" cy="786565"/>
      </dsp:txXfrm>
    </dsp:sp>
    <dsp:sp modelId="{1F921351-35DE-424B-940F-FCAC889C7EEC}">
      <dsp:nvSpPr>
        <dsp:cNvPr id="0" name=""/>
        <dsp:cNvSpPr/>
      </dsp:nvSpPr>
      <dsp:spPr>
        <a:xfrm>
          <a:off x="8832943" y="4605280"/>
          <a:ext cx="812049" cy="8341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Jacques </a:t>
          </a:r>
          <a:r>
            <a:rPr lang="fr-FR" sz="800" kern="1200" dirty="0" err="1" smtClean="0"/>
            <a:t>Taffin</a:t>
          </a:r>
          <a:r>
            <a:rPr lang="fr-FR" sz="800" kern="1200" dirty="0" smtClean="0"/>
            <a:t> </a:t>
          </a:r>
          <a:endParaRPr lang="fr-FR" sz="800" kern="1200" dirty="0"/>
        </a:p>
      </dsp:txBody>
      <dsp:txXfrm>
        <a:off x="8856727" y="4629064"/>
        <a:ext cx="764481" cy="786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6506C340-4CA4-4183-B026-82BF6317524A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BA27D801-BF8D-428A-8D5C-3B0F77E3C9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90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7D801-BF8D-428A-8D5C-3B0F77E3C9A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40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F0A-5ECA-4B2D-8135-E95FF5F1975A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18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F0A-5ECA-4B2D-8135-E95FF5F1975A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53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F0A-5ECA-4B2D-8135-E95FF5F1975A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62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F0A-5ECA-4B2D-8135-E95FF5F1975A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1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F0A-5ECA-4B2D-8135-E95FF5F1975A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29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F0A-5ECA-4B2D-8135-E95FF5F1975A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50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F0A-5ECA-4B2D-8135-E95FF5F1975A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84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F0A-5ECA-4B2D-8135-E95FF5F1975A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90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F0A-5ECA-4B2D-8135-E95FF5F1975A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20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6483F0A-5ECA-4B2D-8135-E95FF5F1975A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95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F0A-5ECA-4B2D-8135-E95FF5F1975A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4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483F0A-5ECA-4B2D-8135-E95FF5F1975A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4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tboarddaac.netboard.me/professeursrelai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tboarddaac.netboard.me/professeursrelai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document/42958/download?attachment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etboarddaac.netboard.me/professeursrelais/?tab=889321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aac.ac-creteil.fr/Lancement-de-la-22e-edition-de-PhotoFocus-Haut-en-couleurs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Ry-eDmBuMbeYriBlXiN8vA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netboarddaac.netboard.me/professeursrelais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hyperlink" Target="https://daac.ac-creteil.fr/L-equipe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aue93.fr/" TargetMode="External"/><Relationship Id="rId4" Type="http://schemas.openxmlformats.org/officeDocument/2006/relationships/hyperlink" Target="https://www.caue94.fr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9051" y="2343357"/>
            <a:ext cx="10820400" cy="325526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sz="5300" b="1" dirty="0" smtClean="0">
                <a:solidFill>
                  <a:schemeClr val="accent4">
                    <a:lumMod val="75000"/>
                  </a:schemeClr>
                </a:solidFill>
              </a:rPr>
              <a:t>RÉUNION DE RENTRÉE </a:t>
            </a:r>
            <a:br>
              <a:rPr lang="fr-FR" sz="53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sz="5300" b="1" dirty="0" smtClean="0">
                <a:solidFill>
                  <a:schemeClr val="accent4">
                    <a:lumMod val="75000"/>
                  </a:schemeClr>
                </a:solidFill>
              </a:rPr>
              <a:t>DES PROFESSEUR.ES RELAIS </a:t>
            </a:r>
            <a:r>
              <a:rPr lang="fr-FR" sz="67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sz="67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714050"/>
            <a:ext cx="100584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Cité de l’Architecture et du Patrimoine </a:t>
            </a:r>
          </a:p>
          <a:p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</a:rPr>
              <a:t>6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</a:rPr>
              <a:t>novembre 2024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</a:rPr>
              <a:t>   14h00–17h00</a:t>
            </a:r>
            <a:endParaRPr lang="fr-FR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7" y="581892"/>
            <a:ext cx="3896477" cy="15030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23977" b="24559"/>
          <a:stretch/>
        </p:blipFill>
        <p:spPr>
          <a:xfrm>
            <a:off x="9060873" y="581892"/>
            <a:ext cx="2367742" cy="8265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29251" y="5857050"/>
            <a:ext cx="516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chemeClr val="accent4">
                    <a:lumMod val="75000"/>
                  </a:schemeClr>
                </a:solidFill>
                <a:hlinkClick r:id="rId4"/>
              </a:rPr>
              <a:t>https://netboarddaac.netboard.me/professeursrelais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340" y="387889"/>
            <a:ext cx="1091120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4- PASS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CULTURE :</a:t>
            </a:r>
          </a:p>
          <a:p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/>
              <a:t>A consulter : le </a:t>
            </a:r>
            <a:r>
              <a:rPr lang="fr-FR" dirty="0" smtClean="0"/>
              <a:t> </a:t>
            </a:r>
            <a:r>
              <a:rPr lang="fr-FR" dirty="0"/>
              <a:t>bilan </a:t>
            </a:r>
            <a:r>
              <a:rPr lang="fr-FR" dirty="0" smtClean="0"/>
              <a:t>de la DRAC sur </a:t>
            </a:r>
            <a:r>
              <a:rPr lang="fr-FR" dirty="0"/>
              <a:t>le </a:t>
            </a:r>
            <a:r>
              <a:rPr lang="fr-FR" dirty="0" err="1"/>
              <a:t>netboard</a:t>
            </a:r>
            <a:r>
              <a:rPr lang="fr-FR" dirty="0"/>
              <a:t> des professeurs relais : </a:t>
            </a:r>
            <a:r>
              <a:rPr lang="fr-FR" dirty="0" smtClean="0"/>
              <a:t> </a:t>
            </a:r>
            <a:endParaRPr lang="fr-FR" dirty="0" smtClean="0"/>
          </a:p>
          <a:p>
            <a:pPr algn="ctr"/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https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  <a:hlinkClick r:id="rId3"/>
              </a:rPr>
              <a:t>://netboarddaac.netboard.me/professeursrelais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/</a:t>
            </a:r>
            <a:endParaRPr lang="fr-FR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3455" y="2187623"/>
            <a:ext cx="4269449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u="sng" dirty="0" smtClean="0"/>
              <a:t>Côté </a:t>
            </a:r>
            <a:r>
              <a:rPr lang="fr-FR" sz="1600" u="sng" dirty="0"/>
              <a:t>établissements scolaires </a:t>
            </a:r>
            <a:r>
              <a:rPr lang="fr-FR" sz="1600" u="sng" dirty="0" smtClean="0"/>
              <a:t>:</a:t>
            </a:r>
            <a:endParaRPr lang="fr-FR" sz="1600" u="sng" dirty="0"/>
          </a:p>
          <a:p>
            <a:r>
              <a:rPr lang="fr-FR" sz="1600" dirty="0" smtClean="0"/>
              <a:t> </a:t>
            </a:r>
          </a:p>
          <a:p>
            <a:r>
              <a:rPr lang="fr-FR" sz="1600" dirty="0" smtClean="0"/>
              <a:t>10 millions d’euros pour les établissements de l’académie de Créteil</a:t>
            </a:r>
          </a:p>
          <a:p>
            <a:r>
              <a:rPr lang="fr-FR" sz="1600" dirty="0" smtClean="0"/>
              <a:t>17 299 offres, 7,5M € utilisés </a:t>
            </a:r>
          </a:p>
          <a:p>
            <a:endParaRPr lang="fr-FR" sz="1600" dirty="0" smtClean="0"/>
          </a:p>
          <a:p>
            <a:r>
              <a:rPr lang="fr-FR" sz="1600" dirty="0" smtClean="0"/>
              <a:t>Une utilisation de plus en plus importante des subventions, </a:t>
            </a:r>
            <a:r>
              <a:rPr lang="fr-FR" sz="1600" dirty="0" smtClean="0">
                <a:solidFill>
                  <a:schemeClr val="accent3"/>
                </a:solidFill>
              </a:rPr>
              <a:t>utilisation appropriée ? répartition équitable dans l’établissement ? </a:t>
            </a:r>
          </a:p>
          <a:p>
            <a:endParaRPr lang="fr-FR" sz="1600" dirty="0" smtClean="0"/>
          </a:p>
          <a:p>
            <a:r>
              <a:rPr lang="fr-FR" sz="1600" dirty="0" smtClean="0"/>
              <a:t>Pas de visibilité sur les propositions gratuites et/ou non référencées sur Adage</a:t>
            </a:r>
          </a:p>
          <a:p>
            <a:endParaRPr lang="fr-FR" sz="1600" dirty="0"/>
          </a:p>
          <a:p>
            <a:r>
              <a:rPr lang="fr-FR" sz="1600" dirty="0" smtClean="0"/>
              <a:t>Quid du 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degré ? </a:t>
            </a:r>
          </a:p>
        </p:txBody>
      </p:sp>
      <p:sp>
        <p:nvSpPr>
          <p:cNvPr id="8" name="Rectangle 7"/>
          <p:cNvSpPr/>
          <p:nvPr/>
        </p:nvSpPr>
        <p:spPr>
          <a:xfrm>
            <a:off x="6272385" y="2187623"/>
            <a:ext cx="5313157" cy="280076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fr-FR" sz="1600" u="sng" dirty="0" smtClean="0"/>
              <a:t>Côté structures :</a:t>
            </a:r>
          </a:p>
          <a:p>
            <a:endParaRPr lang="fr-FR" sz="1600" u="sng" dirty="0"/>
          </a:p>
          <a:p>
            <a:r>
              <a:rPr lang="fr-FR" sz="1600" dirty="0" smtClean="0"/>
              <a:t>2 457 demandes de référencement depuis novembre 2022 </a:t>
            </a:r>
          </a:p>
          <a:p>
            <a:endParaRPr lang="fr-FR" sz="1600" dirty="0" smtClean="0"/>
          </a:p>
          <a:p>
            <a:r>
              <a:rPr lang="fr-FR" sz="1600" dirty="0" smtClean="0"/>
              <a:t>56,6 % de validation en moyenne</a:t>
            </a:r>
          </a:p>
          <a:p>
            <a:endParaRPr lang="fr-FR" sz="1600" dirty="0" smtClean="0"/>
          </a:p>
          <a:p>
            <a:r>
              <a:rPr lang="fr-FR" sz="1600" dirty="0" smtClean="0"/>
              <a:t>150 dossiers déposés tous les mois </a:t>
            </a:r>
          </a:p>
          <a:p>
            <a:endParaRPr lang="fr-FR" sz="1600" dirty="0"/>
          </a:p>
          <a:p>
            <a:r>
              <a:rPr lang="fr-FR" sz="1600" dirty="0" smtClean="0"/>
              <a:t>Absence d’évaluation et de contrôle des tarifs </a:t>
            </a:r>
          </a:p>
          <a:p>
            <a:endParaRPr lang="fr-FR" sz="1600" dirty="0">
              <a:solidFill>
                <a:srgbClr val="339933"/>
              </a:solidFill>
            </a:endParaRP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3687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85"/>
            <a:ext cx="7297418" cy="3905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255" y="2632668"/>
            <a:ext cx="7213354" cy="3526972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45472" y="951758"/>
            <a:ext cx="7006473" cy="8728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786255" y="720436"/>
            <a:ext cx="367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Utilisation conforme aux cahiers des charges de l’EAC ? </a:t>
            </a:r>
            <a:endParaRPr lang="fr-FR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4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3095" y="391886"/>
            <a:ext cx="658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Le </a:t>
            </a:r>
            <a:r>
              <a:rPr lang="fr-FR" sz="2400" dirty="0" err="1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</a:rPr>
              <a:t>ass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 culture 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côté 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professeurs relais : 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6967" y="1138166"/>
            <a:ext cx="42394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endParaRPr lang="fr-FR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/>
              <a:t> augmentation indéniable du nombre de  projets, de visites, ateliers complémentaires …évolution de la mission du </a:t>
            </a:r>
            <a:r>
              <a:rPr lang="fr-FR" dirty="0" err="1" smtClean="0"/>
              <a:t>professeur.e</a:t>
            </a:r>
            <a:r>
              <a:rPr lang="fr-FR" dirty="0" smtClean="0"/>
              <a:t> relais ? 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travail plus conséquent pour les services de </a:t>
            </a:r>
            <a:r>
              <a:rPr lang="fr-FR" dirty="0" err="1" smtClean="0"/>
              <a:t>billeterie</a:t>
            </a:r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q</a:t>
            </a:r>
            <a:r>
              <a:rPr lang="fr-FR" dirty="0" smtClean="0"/>
              <a:t>ualité du suivi des projets à interroger face aux nombres de demandes 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q</a:t>
            </a:r>
            <a:r>
              <a:rPr lang="fr-FR" dirty="0" smtClean="0"/>
              <a:t>uid des propositions qui ne sont pas finançables par </a:t>
            </a:r>
            <a:r>
              <a:rPr lang="fr-FR" dirty="0" smtClean="0"/>
              <a:t>le </a:t>
            </a:r>
            <a:r>
              <a:rPr lang="fr-FR" dirty="0" err="1" smtClean="0"/>
              <a:t>pass</a:t>
            </a:r>
            <a:r>
              <a:rPr lang="fr-FR" dirty="0" smtClean="0"/>
              <a:t> </a:t>
            </a:r>
            <a:r>
              <a:rPr lang="fr-FR" dirty="0" smtClean="0"/>
              <a:t>culture ?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5463195" y="1138166"/>
            <a:ext cx="6163962" cy="3915029"/>
            <a:chOff x="5434914" y="1470454"/>
            <a:chExt cx="6163962" cy="3915029"/>
          </a:xfrm>
        </p:grpSpPr>
        <p:grpSp>
          <p:nvGrpSpPr>
            <p:cNvPr id="13" name="Groupe 12"/>
            <p:cNvGrpSpPr/>
            <p:nvPr/>
          </p:nvGrpSpPr>
          <p:grpSpPr>
            <a:xfrm>
              <a:off x="5434914" y="1470454"/>
              <a:ext cx="6163962" cy="3915029"/>
              <a:chOff x="5336059" y="1190031"/>
              <a:chExt cx="6163962" cy="3915029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5336059" y="1190031"/>
                <a:ext cx="5894173" cy="3915029"/>
                <a:chOff x="5336059" y="1190031"/>
                <a:chExt cx="5894173" cy="3915029"/>
              </a:xfrm>
            </p:grpSpPr>
            <p:pic>
              <p:nvPicPr>
                <p:cNvPr id="10" name="Image 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553" t="6614" r="4142" b="7645"/>
                <a:stretch/>
              </p:blipFill>
              <p:spPr>
                <a:xfrm>
                  <a:off x="5336059" y="1190031"/>
                  <a:ext cx="5894173" cy="3915029"/>
                </a:xfrm>
                <a:prstGeom prst="rect">
                  <a:avLst/>
                </a:prstGeom>
              </p:spPr>
            </p:pic>
            <p:sp>
              <p:nvSpPr>
                <p:cNvPr id="11" name="ZoneTexte 10"/>
                <p:cNvSpPr txBox="1"/>
                <p:nvPr/>
              </p:nvSpPr>
              <p:spPr>
                <a:xfrm>
                  <a:off x="5436972" y="1828800"/>
                  <a:ext cx="914400" cy="9233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26,7% </a:t>
                  </a:r>
                </a:p>
                <a:p>
                  <a:r>
                    <a:rPr lang="fr-FR" dirty="0" smtClean="0"/>
                    <a:t>Non, aucune </a:t>
                  </a:r>
                  <a:endParaRPr lang="fr-FR" dirty="0"/>
                </a:p>
              </p:txBody>
            </p:sp>
          </p:grpSp>
          <p:sp>
            <p:nvSpPr>
              <p:cNvPr id="12" name="ZoneTexte 11"/>
              <p:cNvSpPr txBox="1"/>
              <p:nvPr/>
            </p:nvSpPr>
            <p:spPr>
              <a:xfrm>
                <a:off x="9749480" y="1977223"/>
                <a:ext cx="1750541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20 % </a:t>
                </a:r>
              </a:p>
              <a:p>
                <a:r>
                  <a:rPr lang="fr-FR" dirty="0" smtClean="0"/>
                  <a:t>Seulement sur certaines</a:t>
                </a:r>
                <a:endParaRPr lang="fr-FR" dirty="0"/>
              </a:p>
            </p:txBody>
          </p:sp>
        </p:grpSp>
        <p:sp>
          <p:nvSpPr>
            <p:cNvPr id="6" name="ZoneTexte 5"/>
            <p:cNvSpPr txBox="1"/>
            <p:nvPr/>
          </p:nvSpPr>
          <p:spPr>
            <a:xfrm>
              <a:off x="9848334" y="4357572"/>
              <a:ext cx="1750541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48,9 % , oui sur toutes les propositions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860220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3095" y="391886"/>
            <a:ext cx="658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Le </a:t>
            </a:r>
            <a:r>
              <a:rPr lang="fr-FR" sz="2400" dirty="0" err="1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</a:rPr>
              <a:t>ass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 culture côté professeurs relais : 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14400" y="1527142"/>
            <a:ext cx="102940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renseigner les collègues et les partenaires culturels, consultez le </a:t>
            </a:r>
            <a:r>
              <a:rPr lang="fr-FR" dirty="0" err="1" smtClean="0"/>
              <a:t>vademecum</a:t>
            </a:r>
            <a:r>
              <a:rPr lang="fr-FR" dirty="0"/>
              <a:t> </a:t>
            </a:r>
            <a:r>
              <a:rPr lang="fr-FR" dirty="0" smtClean="0"/>
              <a:t>24 -25:</a:t>
            </a:r>
          </a:p>
          <a:p>
            <a:endParaRPr lang="fr-FR" dirty="0"/>
          </a:p>
          <a:p>
            <a:r>
              <a:rPr lang="fr-FR" dirty="0" smtClean="0"/>
              <a:t> </a:t>
            </a:r>
          </a:p>
          <a:p>
            <a:pPr algn="ctr"/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eduscol.education.fr/document/42958/download?attachment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Pensez à diffuser ce document auprès des personnes concernées en particulier les structures culturelles.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3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5459" y="473702"/>
            <a:ext cx="64035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5- Formations 24 - 25 :</a:t>
            </a:r>
          </a:p>
          <a:p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32103" y="1212366"/>
            <a:ext cx="7908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https://netboarddaac.netboard.me/professeursrelais/?tab=889321</a:t>
            </a:r>
            <a:r>
              <a:rPr lang="fr-FR" dirty="0" smtClean="0">
                <a:hlinkClick r:id="rId3"/>
              </a:rPr>
              <a:t>#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925459" y="2135696"/>
            <a:ext cx="4784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6 - Orientations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pour l’année 24-25 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32102" y="2758943"/>
            <a:ext cx="8043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- 1</a:t>
            </a:r>
            <a:r>
              <a:rPr lang="fr-FR" baseline="30000" dirty="0" smtClean="0"/>
              <a:t>er</a:t>
            </a:r>
            <a:r>
              <a:rPr lang="fr-FR" dirty="0" smtClean="0"/>
              <a:t> degré et EAC </a:t>
            </a:r>
          </a:p>
          <a:p>
            <a:endParaRPr lang="fr-FR" dirty="0"/>
          </a:p>
          <a:p>
            <a:r>
              <a:rPr lang="fr-FR" dirty="0" smtClean="0"/>
              <a:t>-  Nouvelle circulaire </a:t>
            </a:r>
            <a:r>
              <a:rPr lang="fr-FR" dirty="0"/>
              <a:t>pour les enseignements artistiques </a:t>
            </a:r>
            <a:r>
              <a:rPr lang="fr-FR" dirty="0" smtClean="0"/>
              <a:t>en préparation </a:t>
            </a:r>
            <a:endParaRPr lang="fr-FR" dirty="0"/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25459" y="4120855"/>
            <a:ext cx="7116500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7 – Projets DAAC en cours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fr-FR" sz="1400" dirty="0"/>
              <a:t>DAKAR 2026, </a:t>
            </a:r>
            <a:r>
              <a:rPr lang="fr-FR" sz="1400" dirty="0" err="1"/>
              <a:t>Photofocus</a:t>
            </a:r>
            <a:r>
              <a:rPr lang="fr-FR" sz="1400" dirty="0"/>
              <a:t>, </a:t>
            </a:r>
            <a:r>
              <a:rPr lang="fr-FR" sz="1400" dirty="0" err="1"/>
              <a:t>Spoart</a:t>
            </a:r>
            <a:r>
              <a:rPr lang="fr-FR" sz="1400" dirty="0"/>
              <a:t> au fil de l’eau </a:t>
            </a:r>
          </a:p>
          <a:p>
            <a:pPr lvl="3"/>
            <a:endParaRPr lang="fr-FR" sz="1400" dirty="0"/>
          </a:p>
          <a:p>
            <a:endParaRPr lang="fr-FR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14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581" y="478324"/>
            <a:ext cx="7373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DAKAR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2026, JEUX OLYMPIQUES DE LA JEUNESSE D’ÉTÉ :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81" y="889220"/>
            <a:ext cx="10325159" cy="51214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50896" t="24197"/>
          <a:stretch/>
        </p:blipFill>
        <p:spPr>
          <a:xfrm>
            <a:off x="9217383" y="709156"/>
            <a:ext cx="2321327" cy="24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6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447" y="308867"/>
            <a:ext cx="10621261" cy="549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38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74" y="174580"/>
            <a:ext cx="6921163" cy="35533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379" y="2652765"/>
            <a:ext cx="6450073" cy="330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87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774659"/>
            <a:ext cx="9581973" cy="47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02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64" y="294811"/>
            <a:ext cx="9560664" cy="484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8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91035" y="192023"/>
            <a:ext cx="10058400" cy="545523"/>
          </a:xfrm>
        </p:spPr>
        <p:txBody>
          <a:bodyPr>
            <a:normAutofit/>
          </a:bodyPr>
          <a:lstStyle/>
          <a:p>
            <a:r>
              <a:rPr lang="fr-FR" sz="3200" b="1" u="sng" dirty="0" smtClean="0">
                <a:solidFill>
                  <a:schemeClr val="bg2">
                    <a:lumMod val="50000"/>
                  </a:schemeClr>
                </a:solidFill>
              </a:rPr>
              <a:t>Programme de l’après-midi :</a:t>
            </a:r>
            <a:endParaRPr lang="fr-FR" sz="32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39061" y="856356"/>
            <a:ext cx="1088967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14h00 - 14h15 : accueil autour d’un café </a:t>
            </a:r>
          </a:p>
          <a:p>
            <a:endParaRPr lang="fr-FR" sz="1400" dirty="0" smtClean="0"/>
          </a:p>
          <a:p>
            <a:r>
              <a:rPr lang="fr-FR" sz="1400" dirty="0" smtClean="0"/>
              <a:t>14h15 - 14h30 : accueil et présentation de la Cité de l’Architecture et du Patrimoine</a:t>
            </a:r>
          </a:p>
          <a:p>
            <a:pPr lvl="2"/>
            <a:r>
              <a:rPr lang="fr-FR" sz="1400" i="1" dirty="0" smtClean="0"/>
              <a:t>      </a:t>
            </a:r>
            <a:r>
              <a:rPr lang="fr-FR" sz="1400" i="1" dirty="0" err="1" smtClean="0"/>
              <a:t>Enora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Prioul</a:t>
            </a:r>
            <a:r>
              <a:rPr lang="fr-FR" sz="1400" i="1" dirty="0" smtClean="0"/>
              <a:t>, cheffe de projet en EAC et Jacques </a:t>
            </a:r>
            <a:r>
              <a:rPr lang="fr-FR" sz="1400" i="1" dirty="0" err="1" smtClean="0"/>
              <a:t>Taffin</a:t>
            </a:r>
            <a:r>
              <a:rPr lang="fr-FR" sz="1400" i="1" dirty="0" smtClean="0"/>
              <a:t>, professeur relais </a:t>
            </a:r>
          </a:p>
          <a:p>
            <a:pPr lvl="3"/>
            <a:endParaRPr lang="fr-FR" sz="1400" i="1" dirty="0" smtClean="0"/>
          </a:p>
          <a:p>
            <a:r>
              <a:rPr lang="fr-FR" sz="1400" dirty="0" smtClean="0"/>
              <a:t>14h30 </a:t>
            </a:r>
            <a:r>
              <a:rPr lang="fr-FR" sz="1400" dirty="0"/>
              <a:t>-</a:t>
            </a:r>
            <a:r>
              <a:rPr lang="fr-FR" sz="1400" dirty="0" smtClean="0"/>
              <a:t> 14h40 : mot d’accueil du Délégué </a:t>
            </a:r>
            <a:r>
              <a:rPr lang="fr-FR" sz="1400" dirty="0"/>
              <a:t>A</a:t>
            </a:r>
            <a:r>
              <a:rPr lang="fr-FR" sz="1400" dirty="0" smtClean="0"/>
              <a:t>cadémique à l’Education </a:t>
            </a:r>
            <a:r>
              <a:rPr lang="fr-FR" sz="1400" dirty="0"/>
              <a:t>A</a:t>
            </a:r>
            <a:r>
              <a:rPr lang="fr-FR" sz="1400" dirty="0" smtClean="0"/>
              <a:t>rtistique et Culturelle, Jean-Jacques </a:t>
            </a:r>
            <a:r>
              <a:rPr lang="fr-FR" sz="1400" dirty="0" err="1" smtClean="0"/>
              <a:t>Paysant</a:t>
            </a:r>
            <a:r>
              <a:rPr lang="fr-FR" sz="1400" dirty="0" smtClean="0"/>
              <a:t>  </a:t>
            </a:r>
            <a:endParaRPr lang="fr-FR" sz="1400" dirty="0"/>
          </a:p>
          <a:p>
            <a:endParaRPr lang="fr-FR" sz="1400" dirty="0" smtClean="0"/>
          </a:p>
          <a:p>
            <a:r>
              <a:rPr lang="fr-FR" sz="1400" dirty="0" smtClean="0"/>
              <a:t>14h40 - 15h30 : </a:t>
            </a:r>
            <a:r>
              <a:rPr lang="fr-FR" sz="1400" b="1" dirty="0" smtClean="0"/>
              <a:t>les actualités de la DAAC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fr-FR" sz="1400" dirty="0"/>
              <a:t>q</a:t>
            </a:r>
            <a:r>
              <a:rPr lang="fr-FR" sz="1400" dirty="0" smtClean="0"/>
              <a:t>uelques changements au sein de l‘équipe des conseillers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fr-FR" sz="1400" dirty="0" smtClean="0"/>
              <a:t>arrivée de nouveaux professeur.es relais dans le réseau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fr-FR" sz="1400" dirty="0"/>
              <a:t>b</a:t>
            </a:r>
            <a:r>
              <a:rPr lang="fr-FR" sz="1400" dirty="0" smtClean="0"/>
              <a:t>ilan de l’appel à projets PEAC 24-25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fr-FR" sz="1400" dirty="0" err="1" smtClean="0"/>
              <a:t>Pass</a:t>
            </a:r>
            <a:r>
              <a:rPr lang="fr-FR" sz="1400" dirty="0" smtClean="0"/>
              <a:t> culture : bilan 23-24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fr-FR" sz="1400" dirty="0"/>
              <a:t>f</a:t>
            </a:r>
            <a:r>
              <a:rPr lang="fr-FR" sz="1400" dirty="0" smtClean="0"/>
              <a:t>ormations EAC 24-25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fr-FR" sz="1400" dirty="0" smtClean="0"/>
              <a:t>orientations pour l’année 24-25 : 1</a:t>
            </a:r>
            <a:r>
              <a:rPr lang="fr-FR" sz="1400" baseline="30000" dirty="0" smtClean="0"/>
              <a:t>er</a:t>
            </a:r>
            <a:r>
              <a:rPr lang="fr-FR" sz="1400" dirty="0" smtClean="0"/>
              <a:t> degré, circulaire pour les enseignements artistiques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fr-FR" sz="1400" dirty="0" smtClean="0"/>
              <a:t>les projets 24-25 : DAKAR 2026, </a:t>
            </a:r>
            <a:r>
              <a:rPr lang="fr-FR" sz="1400" dirty="0" err="1"/>
              <a:t>P</a:t>
            </a:r>
            <a:r>
              <a:rPr lang="fr-FR" sz="1400" dirty="0" err="1" smtClean="0"/>
              <a:t>hotofocus</a:t>
            </a:r>
            <a:r>
              <a:rPr lang="fr-FR" sz="1400" dirty="0" smtClean="0"/>
              <a:t>, </a:t>
            </a:r>
            <a:r>
              <a:rPr lang="fr-FR" sz="1400" dirty="0" err="1"/>
              <a:t>S</a:t>
            </a:r>
            <a:r>
              <a:rPr lang="fr-FR" sz="1400" dirty="0" err="1" smtClean="0"/>
              <a:t>poart</a:t>
            </a:r>
            <a:r>
              <a:rPr lang="fr-FR" sz="1400" dirty="0" smtClean="0"/>
              <a:t> au fil de l’eau </a:t>
            </a:r>
          </a:p>
          <a:p>
            <a:pPr lvl="3"/>
            <a:endParaRPr lang="fr-FR" sz="1400" dirty="0" smtClean="0"/>
          </a:p>
          <a:p>
            <a:r>
              <a:rPr lang="fr-FR" sz="1400" dirty="0" smtClean="0"/>
              <a:t>15h30 - 16h00 : </a:t>
            </a:r>
            <a:r>
              <a:rPr lang="fr-FR" sz="1400" b="1" dirty="0" smtClean="0"/>
              <a:t>les bilans d’activité 23-24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fr-FR" sz="1400" dirty="0" smtClean="0"/>
              <a:t>retour sur le bilan nouvelle formule et évolutions potentielles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fr-FR" sz="1400" dirty="0"/>
              <a:t>q</a:t>
            </a:r>
            <a:r>
              <a:rPr lang="fr-FR" sz="1400" dirty="0" smtClean="0"/>
              <a:t>uelques éléments sur le réseau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fr-FR" sz="1400" dirty="0"/>
              <a:t>q</a:t>
            </a:r>
            <a:r>
              <a:rPr lang="fr-FR" sz="1400" dirty="0" smtClean="0"/>
              <a:t>uelques idées à partager </a:t>
            </a:r>
          </a:p>
          <a:p>
            <a:pPr lvl="3"/>
            <a:endParaRPr lang="fr-FR" sz="1400" dirty="0" smtClean="0"/>
          </a:p>
          <a:p>
            <a:r>
              <a:rPr lang="fr-FR" sz="1400" dirty="0" smtClean="0"/>
              <a:t>16h00 - 16h30 : </a:t>
            </a:r>
            <a:r>
              <a:rPr lang="fr-FR" sz="1400" dirty="0"/>
              <a:t>échanges, lieu et thème du prochain </a:t>
            </a:r>
            <a:r>
              <a:rPr lang="fr-FR" sz="1400" dirty="0" smtClean="0"/>
              <a:t>séminaire, utilisation du </a:t>
            </a:r>
            <a:r>
              <a:rPr lang="fr-FR" sz="1400" dirty="0" err="1" smtClean="0"/>
              <a:t>netboard</a:t>
            </a:r>
            <a:endParaRPr lang="fr-FR" sz="1400" dirty="0"/>
          </a:p>
          <a:p>
            <a:endParaRPr lang="fr-FR" sz="1400" dirty="0" smtClean="0"/>
          </a:p>
          <a:p>
            <a:r>
              <a:rPr lang="fr-FR" sz="1400" dirty="0" smtClean="0"/>
              <a:t>16h45 : visite libre de l’exposition « La saga des grands magasins » (20 personnes seulement)</a:t>
            </a:r>
          </a:p>
          <a:p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17943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6831" y="4311996"/>
            <a:ext cx="9864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SPOART au fil de l’eau … en construction  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dirty="0"/>
          </a:p>
          <a:p>
            <a:r>
              <a:rPr lang="fr-FR" dirty="0" smtClean="0"/>
              <a:t> </a:t>
            </a:r>
            <a:r>
              <a:rPr lang="fr-FR" dirty="0"/>
              <a:t>Jeu de piste culturel, artistique et sportif de découvertes, de rencontres et de pratiques 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6831" y="805227"/>
            <a:ext cx="8999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Lancement de la 22e édition de Phot ҉ Focus : Haut en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couleurs !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6831" y="37635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Mais aussi …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826363" y="1354609"/>
            <a:ext cx="8047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hlinkClick r:id="rId2"/>
              </a:rPr>
              <a:t>EAC Créteil - Lancement de la 22e édition de Phot ҉ Focus : Haut en couleurs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047248" y="1956139"/>
            <a:ext cx="62567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Phot ҉ Focus, est un dispositif de pratique photographique proposé par la </a:t>
            </a:r>
            <a:r>
              <a:rPr lang="fr-FR" sz="1200" dirty="0" err="1"/>
              <a:t>Daac</a:t>
            </a:r>
            <a:r>
              <a:rPr lang="fr-FR" sz="1200" dirty="0"/>
              <a:t> de Créteil. Il est ouvert aux écoles, collèges et lycées de l’académie de Créteil, mais aussi des autres académies et du réseau des lycées français à l’étranger.</a:t>
            </a:r>
          </a:p>
          <a:p>
            <a:r>
              <a:rPr lang="fr-FR" sz="1200" dirty="0"/>
              <a:t>Nouveauté avec Phot ҉ Focus+ : participez à deux, soit en </a:t>
            </a:r>
            <a:r>
              <a:rPr lang="fr-FR" sz="1200" dirty="0" err="1"/>
              <a:t>interdegré</a:t>
            </a:r>
            <a:r>
              <a:rPr lang="fr-FR" sz="1200" dirty="0"/>
              <a:t> (école-collège par exemple) soit à l’international (lycée français et lycée étranger associés dans le cadre du programme Erasmus+, avec le soutien de la </a:t>
            </a:r>
            <a:r>
              <a:rPr lang="fr-FR" sz="1200" dirty="0" err="1"/>
              <a:t>Dareic</a:t>
            </a:r>
            <a:r>
              <a:rPr lang="fr-FR" sz="1200" dirty="0"/>
              <a:t>).</a:t>
            </a:r>
          </a:p>
          <a:p>
            <a:endParaRPr lang="fr-FR" sz="1200" dirty="0"/>
          </a:p>
          <a:p>
            <a:r>
              <a:rPr lang="fr-FR" sz="1200" dirty="0"/>
              <a:t>Le dispositif est organisé en partenariat avec la Bibliothèque nationale de France, le Jeu de Paume, la Maison de la photographie Robert Doisneau-le Lavoir numérique, la Maison européenne de la photographie, le musée et les jardins départementaux Albert-Kahn, avec le soutien du </a:t>
            </a:r>
            <a:r>
              <a:rPr lang="fr-FR" sz="1200" dirty="0" err="1"/>
              <a:t>Clémi</a:t>
            </a:r>
            <a:r>
              <a:rPr lang="fr-FR" sz="1200" dirty="0"/>
              <a:t>-Créteil.</a:t>
            </a:r>
          </a:p>
        </p:txBody>
      </p:sp>
    </p:spTree>
    <p:extLst>
      <p:ext uri="{BB962C8B-B14F-4D97-AF65-F5344CB8AC3E}">
        <p14:creationId xmlns:p14="http://schemas.microsoft.com/office/powerpoint/2010/main" val="2534428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21476" y="583215"/>
            <a:ext cx="10058400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</a:t>
            </a: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communication sur les </a:t>
            </a:r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réseaux : </a:t>
            </a:r>
          </a:p>
          <a:p>
            <a:pPr marL="0" indent="0">
              <a:buNone/>
            </a:pPr>
            <a:endParaRPr lang="fr-FR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1800" dirty="0" smtClean="0">
                <a:hlinkClick r:id="rId2"/>
              </a:rPr>
              <a:t>https</a:t>
            </a:r>
            <a:r>
              <a:rPr lang="fr-FR" sz="1800" dirty="0">
                <a:hlinkClick r:id="rId2"/>
              </a:rPr>
              <a:t>://</a:t>
            </a:r>
            <a:r>
              <a:rPr lang="fr-FR" sz="1800" dirty="0" smtClean="0">
                <a:hlinkClick r:id="rId2"/>
              </a:rPr>
              <a:t>www.youtube.com/channel/UCRy-eDmBuMbeYriBlXiN8vA</a:t>
            </a:r>
            <a:endParaRPr lang="fr-FR" sz="1800" dirty="0" smtClean="0"/>
          </a:p>
          <a:p>
            <a:pPr marL="0" indent="0">
              <a:buNone/>
            </a:pPr>
            <a:endParaRPr lang="fr-FR" sz="3200" b="1" dirty="0"/>
          </a:p>
          <a:p>
            <a:pPr marL="0" indent="0">
              <a:buNone/>
            </a:pPr>
            <a:endParaRPr lang="fr-FR" sz="3200" b="1" dirty="0" smtClean="0"/>
          </a:p>
          <a:p>
            <a:pPr marL="0" indent="0">
              <a:buNone/>
            </a:pP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5940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67730" y="200840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Retour sur les Bilans </a:t>
            </a:r>
            <a:r>
              <a:rPr lang="fr-FR" sz="44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d’activité </a:t>
            </a:r>
            <a:r>
              <a:rPr lang="fr-FR" sz="44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23 - </a:t>
            </a:r>
            <a:r>
              <a:rPr lang="fr-FR" sz="44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24 </a:t>
            </a:r>
            <a:r>
              <a:rPr lang="fr-FR" sz="40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r-FR" sz="4000" b="1" dirty="0">
                <a:solidFill>
                  <a:schemeClr val="bg2">
                    <a:lumMod val="50000"/>
                  </a:schemeClr>
                </a:solidFill>
              </a:rPr>
            </a:br>
            <a:endParaRPr lang="fr-FR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318054" y="1327279"/>
            <a:ext cx="10058400" cy="4022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1 - </a:t>
            </a:r>
            <a:r>
              <a:rPr lang="fr-FR" sz="2400" u="sng" dirty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fr-FR" sz="2400" u="sng" dirty="0" smtClean="0">
                <a:solidFill>
                  <a:schemeClr val="bg2">
                    <a:lumMod val="50000"/>
                  </a:schemeClr>
                </a:solidFill>
              </a:rPr>
              <a:t>e nouveau format 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/>
              <a:t>m</a:t>
            </a:r>
            <a:r>
              <a:rPr lang="fr-FR" sz="2400" dirty="0" smtClean="0"/>
              <a:t>oins chronophage, plus concis, structurant, pratique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 smtClean="0"/>
              <a:t>impersonnel, inesthétique, </a:t>
            </a:r>
            <a:r>
              <a:rPr lang="fr-FR" sz="2400" dirty="0" smtClean="0"/>
              <a:t>incomplet, formaté </a:t>
            </a:r>
            <a:r>
              <a:rPr lang="fr-FR" sz="2400" dirty="0" smtClean="0"/>
              <a:t>… mais pratique !</a:t>
            </a:r>
          </a:p>
          <a:p>
            <a:pPr marL="201168" lvl="1" indent="0">
              <a:buNone/>
            </a:pPr>
            <a:endParaRPr lang="fr-FR" sz="1000" dirty="0" smtClean="0"/>
          </a:p>
          <a:p>
            <a:pPr lvl="1">
              <a:buFont typeface="Symbol" panose="05050102010706020507" pitchFamily="18" charset="2"/>
              <a:buChar char="Þ"/>
            </a:pPr>
            <a:r>
              <a:rPr lang="fr-FR" sz="2400" dirty="0" smtClean="0"/>
              <a:t> Évolutions </a:t>
            </a:r>
            <a:r>
              <a:rPr lang="fr-FR" sz="2400" dirty="0" smtClean="0"/>
              <a:t>nécessaires ?</a:t>
            </a:r>
            <a:endParaRPr lang="fr-FR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 smtClean="0"/>
              <a:t>nouveau </a:t>
            </a:r>
            <a:r>
              <a:rPr lang="fr-FR" sz="2400" dirty="0"/>
              <a:t>format numérique (RGPD</a:t>
            </a:r>
            <a:r>
              <a:rPr lang="fr-FR" sz="2400" dirty="0" smtClean="0"/>
              <a:t>), plus complet, plus efficace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 smtClean="0"/>
              <a:t>repenser les objectifs : outil réflexif pour soi, pour la DAAC, pour le partenaire, rendre compte du travail effectué et de la plus value du PR en EAC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/>
              <a:t>s</a:t>
            </a:r>
            <a:r>
              <a:rPr lang="fr-FR" sz="2400" dirty="0" smtClean="0"/>
              <a:t>ignature et envoi au chef d’établissement et aux IPR </a:t>
            </a:r>
            <a:r>
              <a:rPr lang="fr-FR" sz="2400" dirty="0" smtClean="0"/>
              <a:t>(voir le sondage) </a:t>
            </a:r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58563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177925" y="1112900"/>
            <a:ext cx="10058400" cy="3714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chemeClr val="accent1"/>
                </a:solidFill>
              </a:rPr>
              <a:t>2-  </a:t>
            </a:r>
            <a:r>
              <a:rPr lang="fr-FR" sz="2400" u="sng" dirty="0" smtClean="0">
                <a:solidFill>
                  <a:schemeClr val="accent1"/>
                </a:solidFill>
              </a:rPr>
              <a:t>Ce </a:t>
            </a:r>
            <a:r>
              <a:rPr lang="fr-FR" sz="2400" u="sng" dirty="0" smtClean="0">
                <a:solidFill>
                  <a:schemeClr val="accent1"/>
                </a:solidFill>
              </a:rPr>
              <a:t>que les bilans </a:t>
            </a:r>
            <a:r>
              <a:rPr lang="fr-FR" sz="2400" u="sng" dirty="0" smtClean="0">
                <a:solidFill>
                  <a:schemeClr val="accent1"/>
                </a:solidFill>
              </a:rPr>
              <a:t>nous disent du </a:t>
            </a:r>
            <a:r>
              <a:rPr lang="fr-FR" sz="2400" u="sng" dirty="0">
                <a:solidFill>
                  <a:schemeClr val="accent1"/>
                </a:solidFill>
              </a:rPr>
              <a:t>réseau </a:t>
            </a:r>
            <a:r>
              <a:rPr lang="fr-FR" sz="2400" dirty="0">
                <a:solidFill>
                  <a:schemeClr val="accent1"/>
                </a:solidFill>
              </a:rPr>
              <a:t>: </a:t>
            </a:r>
            <a:endParaRPr lang="fr-FR" sz="2400" dirty="0" smtClean="0">
              <a:solidFill>
                <a:schemeClr val="accent1"/>
              </a:solidFill>
            </a:endParaRPr>
          </a:p>
          <a:p>
            <a:pPr lvl="1"/>
            <a:r>
              <a:rPr lang="fr-FR" sz="2400" dirty="0">
                <a:solidFill>
                  <a:schemeClr val="tx1"/>
                </a:solidFill>
              </a:rPr>
              <a:t>D</a:t>
            </a:r>
            <a:r>
              <a:rPr lang="fr-FR" sz="2400" dirty="0" smtClean="0">
                <a:solidFill>
                  <a:schemeClr val="tx1"/>
                </a:solidFill>
              </a:rPr>
              <a:t>iversité et richesse </a:t>
            </a:r>
            <a:r>
              <a:rPr lang="fr-FR" sz="2400" dirty="0" smtClean="0">
                <a:solidFill>
                  <a:schemeClr val="tx1"/>
                </a:solidFill>
              </a:rPr>
              <a:t>des profils, </a:t>
            </a:r>
            <a:r>
              <a:rPr lang="fr-FR" sz="2400" dirty="0" smtClean="0">
                <a:solidFill>
                  <a:schemeClr val="tx1"/>
                </a:solidFill>
              </a:rPr>
              <a:t>des ressources proposées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Épanouissement chez la plupart des collègues 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Les missions : équilibres différents selon les types de partenaires (taille de la structure, services), gestion du temps à surveiller, identifier les temps forts</a:t>
            </a:r>
          </a:p>
          <a:p>
            <a:pPr lvl="1"/>
            <a:r>
              <a:rPr lang="fr-FR" sz="2400" dirty="0">
                <a:solidFill>
                  <a:schemeClr val="tx1"/>
                </a:solidFill>
              </a:rPr>
              <a:t>P</a:t>
            </a:r>
            <a:r>
              <a:rPr lang="fr-FR" sz="2400" dirty="0" smtClean="0">
                <a:solidFill>
                  <a:schemeClr val="tx1"/>
                </a:solidFill>
              </a:rPr>
              <a:t>rivilégier les élèves cristoliens, les projets EAC …</a:t>
            </a:r>
          </a:p>
          <a:p>
            <a:pPr lvl="1"/>
            <a:r>
              <a:rPr lang="fr-FR" sz="2400" dirty="0">
                <a:solidFill>
                  <a:schemeClr val="tx1"/>
                </a:solidFill>
              </a:rPr>
              <a:t>Besoin de </a:t>
            </a:r>
            <a:r>
              <a:rPr lang="fr-FR" sz="2400" dirty="0" smtClean="0">
                <a:solidFill>
                  <a:schemeClr val="tx1"/>
                </a:solidFill>
              </a:rPr>
              <a:t>davantage </a:t>
            </a:r>
            <a:r>
              <a:rPr lang="fr-FR" sz="2400" dirty="0">
                <a:solidFill>
                  <a:schemeClr val="tx1"/>
                </a:solidFill>
              </a:rPr>
              <a:t>de visibilité et de valorisation  </a:t>
            </a:r>
            <a:endParaRPr lang="fr-FR" sz="2400" dirty="0" smtClean="0">
              <a:solidFill>
                <a:schemeClr val="tx1"/>
              </a:solidFill>
            </a:endParaRPr>
          </a:p>
          <a:p>
            <a:pPr lvl="1"/>
            <a:r>
              <a:rPr lang="fr-FR" sz="2400" dirty="0">
                <a:solidFill>
                  <a:schemeClr val="tx1"/>
                </a:solidFill>
              </a:rPr>
              <a:t>I</a:t>
            </a:r>
            <a:r>
              <a:rPr lang="fr-FR" sz="2400" dirty="0" smtClean="0">
                <a:solidFill>
                  <a:schemeClr val="tx1"/>
                </a:solidFill>
              </a:rPr>
              <a:t>dentité DAAC à renforcer </a:t>
            </a:r>
            <a:endParaRPr lang="fr-FR" sz="2400" dirty="0">
              <a:solidFill>
                <a:schemeClr val="tx1"/>
              </a:solidFill>
            </a:endParaRP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Besoin de se retrouver sur des propositions </a:t>
            </a:r>
            <a:r>
              <a:rPr lang="fr-FR" sz="2400" dirty="0" smtClean="0">
                <a:solidFill>
                  <a:schemeClr val="tx1"/>
                </a:solidFill>
              </a:rPr>
              <a:t>communes pour faire vivre le réseau </a:t>
            </a:r>
          </a:p>
          <a:p>
            <a:pPr lvl="1"/>
            <a:endParaRPr lang="fr-FR" sz="2000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900420" y="219695"/>
            <a:ext cx="4698328" cy="6947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Retour sur les Bilans d’activité 23 - 24 </a:t>
            </a:r>
            <a:r>
              <a:rPr lang="fr-FR" sz="4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fr-FR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69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62" y="-554623"/>
            <a:ext cx="10153356" cy="717573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80008" y="-282804"/>
            <a:ext cx="749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Diversité des profils des professeurs relais 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3455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11427" y="734155"/>
            <a:ext cx="10058400" cy="5110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b="1" dirty="0"/>
              <a:t>3</a:t>
            </a:r>
            <a:r>
              <a:rPr lang="fr-FR" sz="1800" b="1" dirty="0" smtClean="0"/>
              <a:t>- </a:t>
            </a:r>
            <a:r>
              <a:rPr lang="fr-FR" sz="1800" b="1" u="sng" dirty="0"/>
              <a:t>Les idées à </a:t>
            </a:r>
            <a:r>
              <a:rPr lang="fr-FR" sz="1800" b="1" u="sng" dirty="0" smtClean="0"/>
              <a:t>partager </a:t>
            </a:r>
            <a:r>
              <a:rPr lang="fr-FR" sz="1800" b="1" u="sng" dirty="0" smtClean="0"/>
              <a:t>:</a:t>
            </a:r>
          </a:p>
          <a:p>
            <a:pPr marL="0" indent="0">
              <a:buNone/>
            </a:pPr>
            <a:endParaRPr lang="fr-FR" sz="1800" b="1" u="sng" dirty="0" smtClean="0"/>
          </a:p>
          <a:p>
            <a:pPr marL="292608" lvl="1" indent="0">
              <a:buNone/>
            </a:pPr>
            <a:r>
              <a:rPr lang="fr-FR" sz="1600" b="1" u="sng" dirty="0" smtClean="0"/>
              <a:t>S’inspirer </a:t>
            </a:r>
            <a:r>
              <a:rPr lang="fr-FR" sz="1600" b="1" dirty="0" smtClean="0"/>
              <a:t>: quelques exemples parmi de nombreux autres </a:t>
            </a:r>
          </a:p>
          <a:p>
            <a:pPr marL="0" indent="0">
              <a:buNone/>
            </a:pPr>
            <a:r>
              <a:rPr lang="fr-FR" sz="1800" dirty="0" smtClean="0"/>
              <a:t>«</a:t>
            </a:r>
            <a:r>
              <a:rPr lang="fr-FR" sz="1800" dirty="0"/>
              <a:t> Et si l’œuvre me parlait », Sophie </a:t>
            </a:r>
            <a:r>
              <a:rPr lang="fr-FR" sz="1800" dirty="0" smtClean="0"/>
              <a:t>Triquet </a:t>
            </a:r>
            <a:r>
              <a:rPr lang="fr-FR" sz="1800" dirty="0"/>
              <a:t> 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«</a:t>
            </a:r>
            <a:r>
              <a:rPr lang="fr-FR" sz="1800" dirty="0" smtClean="0"/>
              <a:t> Brigade </a:t>
            </a:r>
            <a:r>
              <a:rPr lang="fr-FR" sz="1800" dirty="0"/>
              <a:t>du </a:t>
            </a:r>
            <a:r>
              <a:rPr lang="fr-FR" sz="1800" dirty="0" smtClean="0"/>
              <a:t>conte » </a:t>
            </a:r>
            <a:r>
              <a:rPr lang="fr-FR" sz="1800" dirty="0"/>
              <a:t>de </a:t>
            </a:r>
            <a:r>
              <a:rPr lang="fr-FR" sz="1800" dirty="0" err="1" smtClean="0"/>
              <a:t>Nafissa</a:t>
            </a:r>
            <a:r>
              <a:rPr lang="fr-FR" sz="1800" dirty="0" smtClean="0"/>
              <a:t> </a:t>
            </a:r>
            <a:r>
              <a:rPr lang="fr-FR" sz="1800" dirty="0" err="1" smtClean="0"/>
              <a:t>Moulla</a:t>
            </a:r>
            <a:r>
              <a:rPr lang="fr-FR" sz="1800" dirty="0" smtClean="0"/>
              <a:t>, 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dispositif </a:t>
            </a:r>
            <a:r>
              <a:rPr lang="fr-FR" sz="1800" dirty="0" smtClean="0"/>
              <a:t>de « </a:t>
            </a:r>
            <a:r>
              <a:rPr lang="fr-FR" sz="1800" dirty="0" err="1" smtClean="0"/>
              <a:t>marrainage</a:t>
            </a:r>
            <a:r>
              <a:rPr lang="fr-FR" sz="1800" dirty="0" smtClean="0"/>
              <a:t>/parrainage » d’une classe par le ou la </a:t>
            </a:r>
            <a:r>
              <a:rPr lang="fr-FR" sz="1800" dirty="0" err="1" smtClean="0"/>
              <a:t>professeur.e</a:t>
            </a:r>
            <a:r>
              <a:rPr lang="fr-FR" sz="1800" dirty="0" smtClean="0"/>
              <a:t> relais, Isabelle </a:t>
            </a:r>
            <a:r>
              <a:rPr lang="fr-FR" sz="1800" dirty="0" err="1" smtClean="0"/>
              <a:t>Woydyllo</a:t>
            </a:r>
            <a:r>
              <a:rPr lang="fr-FR" sz="1800" dirty="0" smtClean="0"/>
              <a:t> </a:t>
            </a: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  <a:p>
            <a:pPr marL="292608" lvl="1" indent="0">
              <a:buNone/>
            </a:pPr>
            <a:r>
              <a:rPr lang="fr-FR" sz="1600" b="1" u="sng" dirty="0" smtClean="0"/>
              <a:t>Mutualiser </a:t>
            </a:r>
            <a:r>
              <a:rPr lang="fr-FR" sz="1600" b="1" u="sng" dirty="0" smtClean="0"/>
              <a:t>:</a:t>
            </a:r>
            <a:r>
              <a:rPr lang="fr-FR" sz="1600" b="1" dirty="0" smtClean="0"/>
              <a:t> </a:t>
            </a:r>
            <a:endParaRPr lang="fr-FR" sz="1600" b="1" dirty="0" smtClean="0"/>
          </a:p>
          <a:p>
            <a:pPr marL="0" indent="0">
              <a:buNone/>
            </a:pPr>
            <a:r>
              <a:rPr lang="fr-FR" sz="1800" dirty="0" smtClean="0"/>
              <a:t>tutoriel </a:t>
            </a:r>
            <a:r>
              <a:rPr lang="fr-FR" sz="1800" dirty="0" smtClean="0"/>
              <a:t>Adage, 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fiches </a:t>
            </a:r>
            <a:r>
              <a:rPr lang="fr-FR" sz="1800" dirty="0" smtClean="0"/>
              <a:t>d’évaluations pour les projets, 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outils </a:t>
            </a:r>
            <a:r>
              <a:rPr lang="fr-FR" sz="1800" dirty="0"/>
              <a:t>pour </a:t>
            </a:r>
            <a:r>
              <a:rPr lang="fr-FR" sz="1800" dirty="0" smtClean="0"/>
              <a:t>s’organiser, quantifier </a:t>
            </a:r>
            <a:r>
              <a:rPr lang="fr-FR" sz="1800" dirty="0"/>
              <a:t>le </a:t>
            </a:r>
            <a:r>
              <a:rPr lang="fr-FR" sz="1800" dirty="0" smtClean="0"/>
              <a:t>temps de travail ou noter ce que l’on fait </a:t>
            </a:r>
            <a:r>
              <a:rPr lang="fr-FR" sz="1800" dirty="0" smtClean="0"/>
              <a:t>pour anticiper le bilan</a:t>
            </a:r>
          </a:p>
          <a:p>
            <a:pPr marL="0" indent="0">
              <a:buNone/>
            </a:pPr>
            <a:r>
              <a:rPr lang="fr-FR" sz="1800" dirty="0" smtClean="0"/>
              <a:t>=&gt; à partager sur le </a:t>
            </a:r>
            <a:r>
              <a:rPr lang="fr-FR" sz="1800" b="1" dirty="0" err="1" smtClean="0">
                <a:solidFill>
                  <a:schemeClr val="bg2">
                    <a:lumMod val="50000"/>
                  </a:schemeClr>
                </a:solidFill>
              </a:rPr>
              <a:t>netboard</a:t>
            </a:r>
            <a:r>
              <a:rPr lang="fr-FR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fr-FR" sz="1800" dirty="0"/>
          </a:p>
          <a:p>
            <a:pPr marL="0" indent="0" algn="ctr">
              <a:buNone/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https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://netboarddaac.netboard.me/professeursrelais</a:t>
            </a:r>
            <a:endParaRPr lang="fr-FR" sz="18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fr-FR" dirty="0" smtClean="0"/>
              <a:t> </a:t>
            </a:r>
            <a:endParaRPr lang="fr-FR" dirty="0" smtClean="0"/>
          </a:p>
          <a:p>
            <a:pPr marL="742950" lvl="1" indent="-285750">
              <a:buFontTx/>
              <a:buChar char="-"/>
            </a:pPr>
            <a:endParaRPr lang="fr-FR" sz="1800" dirty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900420" y="219695"/>
            <a:ext cx="4698328" cy="6947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Retour sur les Bilans d’activité 23 - 24 </a:t>
            </a:r>
            <a:r>
              <a:rPr lang="fr-FR" sz="4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fr-FR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26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8247" y="620089"/>
            <a:ext cx="89240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Co-construire</a:t>
            </a:r>
            <a:r>
              <a:rPr lang="fr-FR" dirty="0"/>
              <a:t> : Réalisation d’outils communs </a:t>
            </a:r>
            <a:endParaRPr lang="fr-FR" dirty="0" smtClean="0"/>
          </a:p>
          <a:p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/>
              <a:t>pour l’appel d’offre PEAC, proposer un guide inter-structure estampillé prof relais ? </a:t>
            </a:r>
            <a:endParaRPr lang="fr-FR" dirty="0" smtClean="0"/>
          </a:p>
          <a:p>
            <a:pPr lvl="1"/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 smtClean="0"/>
              <a:t>proposer </a:t>
            </a:r>
            <a:r>
              <a:rPr lang="fr-FR" dirty="0"/>
              <a:t>des parcours inter-structures sur un thème commun ? Proposition de Cyril Santana, évènement sur le thème de l’IA et de l’Art, en lien avec ouverture du Palais de la Découverte en juin 2025 expo « IA : double je </a:t>
            </a:r>
            <a:r>
              <a:rPr lang="fr-FR" dirty="0" smtClean="0"/>
              <a:t>» </a:t>
            </a:r>
          </a:p>
          <a:p>
            <a:pPr lvl="1"/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/>
              <a:t>développer une rubrique dans le BID ? </a:t>
            </a:r>
            <a:endParaRPr lang="fr-FR" dirty="0" smtClean="0"/>
          </a:p>
          <a:p>
            <a:pPr lvl="1"/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/>
              <a:t>kit de VRP du PR de la DAAC : DAAC, BID, </a:t>
            </a:r>
            <a:r>
              <a:rPr lang="fr-FR" dirty="0" err="1"/>
              <a:t>pass</a:t>
            </a:r>
            <a:r>
              <a:rPr lang="fr-FR" dirty="0"/>
              <a:t> </a:t>
            </a:r>
            <a:r>
              <a:rPr lang="fr-FR" dirty="0" err="1"/>
              <a:t>culure</a:t>
            </a:r>
            <a:r>
              <a:rPr lang="fr-FR" dirty="0"/>
              <a:t>, </a:t>
            </a:r>
            <a:r>
              <a:rPr lang="fr-FR" dirty="0" err="1"/>
              <a:t>sofia</a:t>
            </a:r>
            <a:r>
              <a:rPr lang="fr-FR" dirty="0"/>
              <a:t>, </a:t>
            </a:r>
            <a:r>
              <a:rPr lang="fr-FR" dirty="0" smtClean="0"/>
              <a:t>formations …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 smtClean="0"/>
              <a:t>guide </a:t>
            </a:r>
            <a:r>
              <a:rPr lang="fr-FR" dirty="0"/>
              <a:t>de l’EAC pour les nouveaux </a:t>
            </a:r>
            <a:r>
              <a:rPr lang="fr-FR" dirty="0" smtClean="0"/>
              <a:t>entrants,  </a:t>
            </a:r>
          </a:p>
          <a:p>
            <a:pPr lvl="1"/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/>
              <a:t>en début d’année ou en juin ? Communiquer sur les grandes expos de l’année </a:t>
            </a:r>
            <a:r>
              <a:rPr lang="fr-FR" dirty="0" smtClean="0"/>
              <a:t>? </a:t>
            </a:r>
            <a:r>
              <a:rPr lang="fr-FR" dirty="0" err="1" smtClean="0"/>
              <a:t>Netboard</a:t>
            </a:r>
            <a:r>
              <a:rPr lang="fr-FR" dirty="0" smtClean="0"/>
              <a:t> ?</a:t>
            </a:r>
          </a:p>
          <a:p>
            <a:pPr lvl="1"/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/>
              <a:t>Liens avec les référents culture ? 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900420" y="219695"/>
            <a:ext cx="4698328" cy="6947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Retour sur les Bilans d’activité 23 - 24 </a:t>
            </a:r>
            <a:r>
              <a:rPr lang="fr-FR" sz="4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fr-FR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49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086" y="70889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Prochain séminaire : jeudi 6 février 2025 </a:t>
            </a:r>
          </a:p>
          <a:p>
            <a:pPr lvl="3"/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Qui peut nous accueillir </a:t>
            </a:r>
            <a:r>
              <a:rPr lang="fr-FR" sz="2400" dirty="0" smtClean="0"/>
              <a:t>? </a:t>
            </a:r>
          </a:p>
          <a:p>
            <a:pPr lvl="3"/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Thèmes à traiter ? 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52362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visite : 16 h 45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122" y="2238616"/>
            <a:ext cx="4964860" cy="30520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656" y="713582"/>
            <a:ext cx="5334744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MERCI à toutes et tous !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8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925243451"/>
              </p:ext>
            </p:extLst>
          </p:nvPr>
        </p:nvGraphicFramePr>
        <p:xfrm>
          <a:off x="218585" y="1111795"/>
          <a:ext cx="10551885" cy="269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885746952"/>
              </p:ext>
            </p:extLst>
          </p:nvPr>
        </p:nvGraphicFramePr>
        <p:xfrm>
          <a:off x="2025032" y="3114620"/>
          <a:ext cx="7918704" cy="2872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4"/>
          <p:cNvSpPr/>
          <p:nvPr/>
        </p:nvSpPr>
        <p:spPr>
          <a:xfrm>
            <a:off x="743712" y="362635"/>
            <a:ext cx="10548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1- Quelques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changements au sein de l‘équipe des conseillers de la DAAC </a:t>
            </a:r>
          </a:p>
        </p:txBody>
      </p:sp>
    </p:spTree>
    <p:extLst>
      <p:ext uri="{BB962C8B-B14F-4D97-AF65-F5344CB8AC3E}">
        <p14:creationId xmlns:p14="http://schemas.microsoft.com/office/powerpoint/2010/main" val="24003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589314" y="5543096"/>
            <a:ext cx="10058400" cy="447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 smtClean="0"/>
              <a:t>L’équipe </a:t>
            </a:r>
            <a:r>
              <a:rPr lang="fr-FR" sz="1800" b="1" dirty="0"/>
              <a:t>de la </a:t>
            </a:r>
            <a:r>
              <a:rPr lang="fr-FR" sz="1800" b="1" dirty="0" err="1" smtClean="0"/>
              <a:t>Daac</a:t>
            </a:r>
            <a:r>
              <a:rPr lang="fr-FR" sz="1800" b="1" dirty="0" smtClean="0"/>
              <a:t> </a:t>
            </a:r>
            <a:r>
              <a:rPr lang="fr-FR" sz="1800" dirty="0"/>
              <a:t> </a:t>
            </a:r>
            <a:r>
              <a:rPr lang="fr-FR" sz="1800" dirty="0" smtClean="0">
                <a:hlinkClick r:id="rId2"/>
              </a:rPr>
              <a:t>https</a:t>
            </a:r>
            <a:r>
              <a:rPr lang="fr-FR" sz="1800" dirty="0">
                <a:hlinkClick r:id="rId2"/>
              </a:rPr>
              <a:t>://</a:t>
            </a:r>
            <a:r>
              <a:rPr lang="fr-FR" sz="1800" dirty="0" smtClean="0">
                <a:hlinkClick r:id="rId2"/>
              </a:rPr>
              <a:t>daac.ac-creteil.fr/L-equipe</a:t>
            </a:r>
            <a:r>
              <a:rPr lang="fr-FR" sz="1800" dirty="0" smtClean="0"/>
              <a:t> </a:t>
            </a:r>
          </a:p>
          <a:p>
            <a:pPr marL="0" indent="0">
              <a:buNone/>
            </a:pPr>
            <a:endParaRPr lang="fr-FR" sz="3200" b="1" dirty="0"/>
          </a:p>
          <a:p>
            <a:pPr marL="0" indent="0">
              <a:buNone/>
            </a:pPr>
            <a:endParaRPr lang="fr-FR" sz="3200" b="1" dirty="0" smtClean="0"/>
          </a:p>
          <a:p>
            <a:pPr marL="0" indent="0">
              <a:buNone/>
            </a:pPr>
            <a:endParaRPr lang="fr-FR" sz="3200" b="1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688229422"/>
              </p:ext>
            </p:extLst>
          </p:nvPr>
        </p:nvGraphicFramePr>
        <p:xfrm>
          <a:off x="-261257" y="1262743"/>
          <a:ext cx="6879771" cy="381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766609179"/>
              </p:ext>
            </p:extLst>
          </p:nvPr>
        </p:nvGraphicFramePr>
        <p:xfrm>
          <a:off x="5312229" y="1262743"/>
          <a:ext cx="6879771" cy="381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316514" y="476592"/>
            <a:ext cx="660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Les domaines des conseillers et conseillères 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792239086"/>
              </p:ext>
            </p:extLst>
          </p:nvPr>
        </p:nvGraphicFramePr>
        <p:xfrm>
          <a:off x="854110" y="221064"/>
          <a:ext cx="9748403" cy="572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468914" y="5946910"/>
            <a:ext cx="500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professeur.es relais par domaines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07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008993" y="921353"/>
            <a:ext cx="10058400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smtClean="0">
                <a:solidFill>
                  <a:schemeClr val="accent4"/>
                </a:solidFill>
              </a:rPr>
              <a:t>Conseil d’architecture, d’urbanisme et de l’environnement </a:t>
            </a:r>
          </a:p>
          <a:p>
            <a:pPr marL="0" indent="0">
              <a:buNone/>
            </a:pPr>
            <a:r>
              <a:rPr lang="fr-FR" sz="3200" dirty="0" smtClean="0"/>
              <a:t>        </a:t>
            </a:r>
            <a:r>
              <a:rPr lang="fr-FR" sz="3200" dirty="0" smtClean="0">
                <a:solidFill>
                  <a:srgbClr val="00B050"/>
                </a:solidFill>
              </a:rPr>
              <a:t>Clémence Lagache                             Julien Calas </a:t>
            </a:r>
          </a:p>
          <a:p>
            <a:pPr>
              <a:buFontTx/>
              <a:buChar char="-"/>
            </a:pPr>
            <a:endParaRPr lang="fr-FR" sz="3200" dirty="0"/>
          </a:p>
          <a:p>
            <a:pPr>
              <a:buFontTx/>
              <a:buChar char="-"/>
            </a:pPr>
            <a:endParaRPr lang="fr-FR" sz="3200" dirty="0" smtClean="0"/>
          </a:p>
          <a:p>
            <a:pPr>
              <a:buFontTx/>
              <a:buChar char="-"/>
            </a:pPr>
            <a:endParaRPr lang="fr-FR" sz="3200" b="1" dirty="0"/>
          </a:p>
          <a:p>
            <a:pPr marL="0" indent="0">
              <a:buNone/>
            </a:pPr>
            <a:endParaRPr lang="fr-FR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865314" y="396030"/>
            <a:ext cx="6957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2- Bienvenue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aux nouveaux professeur.es relais !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14" y="2560987"/>
            <a:ext cx="5292090" cy="26996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147" y="2105927"/>
            <a:ext cx="4253372" cy="31547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22924" y="5585753"/>
            <a:ext cx="3081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hlinkClick r:id="rId4"/>
              </a:rPr>
              <a:t>CAUE &amp; Agence de l’énergie 94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65650" y="5585753"/>
            <a:ext cx="6100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5"/>
              </a:rPr>
              <a:t>Conseil d'Architecture, d'Urbanisme et de l'Environnement - 93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83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959" y="1136993"/>
            <a:ext cx="8585657" cy="35383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64275" y="767661"/>
            <a:ext cx="8353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projets PEAC entre 2023 et 2024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85103" y="4788423"/>
            <a:ext cx="8711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Augmentation des demandes, mais au final moins de projets avec un avis favorable (défauts </a:t>
            </a:r>
            <a:r>
              <a:rPr lang="fr-FR" dirty="0"/>
              <a:t>de </a:t>
            </a:r>
            <a:r>
              <a:rPr lang="fr-FR" dirty="0" err="1"/>
              <a:t>co</a:t>
            </a:r>
            <a:r>
              <a:rPr lang="fr-FR" dirty="0"/>
              <a:t>-construction/construction (respect du cahier des charges, en particulier le budget de type résidence).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02097" y="241642"/>
            <a:ext cx="6929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3 - Bilan de l’appel à projets PEAC 24-25 du rectorat : </a:t>
            </a:r>
          </a:p>
        </p:txBody>
      </p:sp>
    </p:spTree>
    <p:extLst>
      <p:ext uri="{BB962C8B-B14F-4D97-AF65-F5344CB8AC3E}">
        <p14:creationId xmlns:p14="http://schemas.microsoft.com/office/powerpoint/2010/main" val="50329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987035"/>
              </p:ext>
            </p:extLst>
          </p:nvPr>
        </p:nvGraphicFramePr>
        <p:xfrm>
          <a:off x="1598022" y="1198606"/>
          <a:ext cx="8448021" cy="3126150"/>
        </p:xfrm>
        <a:graphic>
          <a:graphicData uri="http://schemas.openxmlformats.org/drawingml/2006/table">
            <a:tbl>
              <a:tblPr firstRow="1" firstCol="1" bandRow="1"/>
              <a:tblGrid>
                <a:gridCol w="3037920">
                  <a:extLst>
                    <a:ext uri="{9D8B030D-6E8A-4147-A177-3AD203B41FA5}">
                      <a16:colId xmlns:a16="http://schemas.microsoft.com/office/drawing/2014/main" val="3360803404"/>
                    </a:ext>
                  </a:extLst>
                </a:gridCol>
                <a:gridCol w="3037920">
                  <a:extLst>
                    <a:ext uri="{9D8B030D-6E8A-4147-A177-3AD203B41FA5}">
                      <a16:colId xmlns:a16="http://schemas.microsoft.com/office/drawing/2014/main" val="3788418655"/>
                    </a:ext>
                  </a:extLst>
                </a:gridCol>
                <a:gridCol w="1234813">
                  <a:extLst>
                    <a:ext uri="{9D8B030D-6E8A-4147-A177-3AD203B41FA5}">
                      <a16:colId xmlns:a16="http://schemas.microsoft.com/office/drawing/2014/main" val="3181467643"/>
                    </a:ext>
                  </a:extLst>
                </a:gridCol>
                <a:gridCol w="1137368">
                  <a:extLst>
                    <a:ext uri="{9D8B030D-6E8A-4147-A177-3AD203B41FA5}">
                      <a16:colId xmlns:a16="http://schemas.microsoft.com/office/drawing/2014/main" val="3533844386"/>
                    </a:ext>
                  </a:extLst>
                </a:gridCol>
              </a:tblGrid>
              <a:tr h="5034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Nombre de projets par départements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134382"/>
                  </a:ext>
                </a:extLst>
              </a:tr>
              <a:tr h="37388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Seine et Marne - 77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projets :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02179"/>
                  </a:ext>
                </a:extLst>
              </a:tr>
              <a:tr h="3668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d’établissements 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399679"/>
                  </a:ext>
                </a:extLst>
              </a:tr>
              <a:tr h="3494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Seine- Saint-Denis – 93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projets :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604990"/>
                  </a:ext>
                </a:extLst>
              </a:tr>
              <a:tr h="3513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d’établissements 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270273"/>
                  </a:ext>
                </a:extLst>
              </a:tr>
              <a:tr h="3651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Val-de-Marne - 94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projets :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26680"/>
                  </a:ext>
                </a:extLst>
              </a:tr>
              <a:tr h="3389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d’établissements 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506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52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13188"/>
              </p:ext>
            </p:extLst>
          </p:nvPr>
        </p:nvGraphicFramePr>
        <p:xfrm>
          <a:off x="1944011" y="936945"/>
          <a:ext cx="8497449" cy="3815461"/>
        </p:xfrm>
        <a:graphic>
          <a:graphicData uri="http://schemas.openxmlformats.org/drawingml/2006/table">
            <a:tbl>
              <a:tblPr firstRow="1" firstCol="1" bandRow="1"/>
              <a:tblGrid>
                <a:gridCol w="3006816">
                  <a:extLst>
                    <a:ext uri="{9D8B030D-6E8A-4147-A177-3AD203B41FA5}">
                      <a16:colId xmlns:a16="http://schemas.microsoft.com/office/drawing/2014/main" val="386034715"/>
                    </a:ext>
                  </a:extLst>
                </a:gridCol>
                <a:gridCol w="3006816">
                  <a:extLst>
                    <a:ext uri="{9D8B030D-6E8A-4147-A177-3AD203B41FA5}">
                      <a16:colId xmlns:a16="http://schemas.microsoft.com/office/drawing/2014/main" val="2722530838"/>
                    </a:ext>
                  </a:extLst>
                </a:gridCol>
                <a:gridCol w="1222170">
                  <a:extLst>
                    <a:ext uri="{9D8B030D-6E8A-4147-A177-3AD203B41FA5}">
                      <a16:colId xmlns:a16="http://schemas.microsoft.com/office/drawing/2014/main" val="3348655436"/>
                    </a:ext>
                  </a:extLst>
                </a:gridCol>
                <a:gridCol w="1261647">
                  <a:extLst>
                    <a:ext uri="{9D8B030D-6E8A-4147-A177-3AD203B41FA5}">
                      <a16:colId xmlns:a16="http://schemas.microsoft.com/office/drawing/2014/main" val="1909284339"/>
                    </a:ext>
                  </a:extLst>
                </a:gridCol>
              </a:tblGrid>
              <a:tr h="233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projets par type </a:t>
                      </a:r>
                      <a:r>
                        <a:rPr lang="fr-F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d’établissements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044893"/>
                  </a:ext>
                </a:extLst>
              </a:tr>
              <a:tr h="4660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Collèges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projets :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002458"/>
                  </a:ext>
                </a:extLst>
              </a:tr>
              <a:tr h="4660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d’établissements </a:t>
                      </a:r>
                    </a:p>
                    <a:p>
                      <a:pPr marL="4857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313024"/>
                  </a:ext>
                </a:extLst>
              </a:tr>
              <a:tr h="4660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LGT/LPO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projets :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628193"/>
                  </a:ext>
                </a:extLst>
              </a:tr>
              <a:tr h="4660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d’établissements </a:t>
                      </a:r>
                    </a:p>
                    <a:p>
                      <a:pPr marL="4857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08769"/>
                  </a:ext>
                </a:extLst>
              </a:tr>
              <a:tr h="4660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projets :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850869"/>
                  </a:ext>
                </a:extLst>
              </a:tr>
              <a:tr h="4660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d’établissements </a:t>
                      </a:r>
                    </a:p>
                    <a:p>
                      <a:pPr marL="4857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543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399992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2746</TotalTime>
  <Words>1669</Words>
  <Application>Microsoft Office PowerPoint</Application>
  <PresentationFormat>Grand écran</PresentationFormat>
  <Paragraphs>326</Paragraphs>
  <Slides>29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Rétrospective</vt:lpstr>
      <vt:lpstr> RÉUNION DE RENTRÉE  DES PROFESSEUR.ES RELAIS    </vt:lpstr>
      <vt:lpstr>Programme de l’après-midi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Retour sur les Bilans d’activité 23 - 24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visite : 16 h 45 </vt:lpstr>
      <vt:lpstr>MERCI à toutes et tous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groupe sciences 29 janvier 2024</dc:title>
  <dc:creator>Alexandra Moreira</dc:creator>
  <cp:lastModifiedBy>Alexandra Moreira</cp:lastModifiedBy>
  <cp:revision>155</cp:revision>
  <dcterms:created xsi:type="dcterms:W3CDTF">2024-01-28T15:21:07Z</dcterms:created>
  <dcterms:modified xsi:type="dcterms:W3CDTF">2024-12-04T10:39:40Z</dcterms:modified>
</cp:coreProperties>
</file>