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6F1A8-3AD5-4A2E-ADA5-15D7C8C19ABF}" type="datetimeFigureOut">
              <a:rPr lang="fr-FR" smtClean="0"/>
              <a:t>10/03/2025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86ED3-E634-4613-A09E-10995EED20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8809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6F1A8-3AD5-4A2E-ADA5-15D7C8C19ABF}" type="datetimeFigureOut">
              <a:rPr lang="fr-FR" smtClean="0"/>
              <a:t>10/03/2025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86ED3-E634-4613-A09E-10995EED20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0752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6F1A8-3AD5-4A2E-ADA5-15D7C8C19ABF}" type="datetimeFigureOut">
              <a:rPr lang="fr-FR" smtClean="0"/>
              <a:t>10/03/2025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86ED3-E634-4613-A09E-10995EED20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6801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6F1A8-3AD5-4A2E-ADA5-15D7C8C19ABF}" type="datetimeFigureOut">
              <a:rPr lang="fr-FR" smtClean="0"/>
              <a:t>10/03/2025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86ED3-E634-4613-A09E-10995EED20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889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6F1A8-3AD5-4A2E-ADA5-15D7C8C19ABF}" type="datetimeFigureOut">
              <a:rPr lang="fr-FR" smtClean="0"/>
              <a:t>10/03/2025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86ED3-E634-4613-A09E-10995EED20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18092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6F1A8-3AD5-4A2E-ADA5-15D7C8C19ABF}" type="datetimeFigureOut">
              <a:rPr lang="fr-FR" smtClean="0"/>
              <a:t>10/03/2025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86ED3-E634-4613-A09E-10995EED20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9718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6F1A8-3AD5-4A2E-ADA5-15D7C8C19ABF}" type="datetimeFigureOut">
              <a:rPr lang="fr-FR" smtClean="0"/>
              <a:t>10/03/2025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86ED3-E634-4613-A09E-10995EED20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8619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6F1A8-3AD5-4A2E-ADA5-15D7C8C19ABF}" type="datetimeFigureOut">
              <a:rPr lang="fr-FR" smtClean="0"/>
              <a:t>10/03/2025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86ED3-E634-4613-A09E-10995EED20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2143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6F1A8-3AD5-4A2E-ADA5-15D7C8C19ABF}" type="datetimeFigureOut">
              <a:rPr lang="fr-FR" smtClean="0"/>
              <a:t>10/03/2025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86ED3-E634-4613-A09E-10995EED20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7008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6F1A8-3AD5-4A2E-ADA5-15D7C8C19ABF}" type="datetimeFigureOut">
              <a:rPr lang="fr-FR" smtClean="0"/>
              <a:t>10/03/2025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86ED3-E634-4613-A09E-10995EED20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1835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6F1A8-3AD5-4A2E-ADA5-15D7C8C19ABF}" type="datetimeFigureOut">
              <a:rPr lang="fr-FR" smtClean="0"/>
              <a:t>10/03/2025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86ED3-E634-4613-A09E-10995EED20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1331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66F1A8-3AD5-4A2E-ADA5-15D7C8C19ABF}" type="datetimeFigureOut">
              <a:rPr lang="fr-FR" smtClean="0"/>
              <a:t>10/03/2025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386ED3-E634-4613-A09E-10995EED20B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9385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Vos contacts académiques et départementaux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sz="2000" b="1" dirty="0" smtClean="0"/>
              <a:t>Le référent académique mémoire et citoyenneté (RAMC) </a:t>
            </a:r>
          </a:p>
          <a:p>
            <a:pPr marL="0" indent="0">
              <a:buNone/>
            </a:pPr>
            <a:r>
              <a:rPr lang="fr-FR" sz="2000" dirty="0" smtClean="0"/>
              <a:t>IA-IPR d’histoire-géographie</a:t>
            </a:r>
          </a:p>
          <a:p>
            <a:pPr marL="0" indent="0">
              <a:buNone/>
            </a:pPr>
            <a:r>
              <a:rPr lang="fr-FR" sz="2000" dirty="0" smtClean="0"/>
              <a:t>Jérôme </a:t>
            </a:r>
            <a:r>
              <a:rPr lang="fr-FR" sz="2000" dirty="0" err="1" smtClean="0"/>
              <a:t>Chastan</a:t>
            </a:r>
            <a:endParaRPr lang="fr-FR" sz="2000" dirty="0" smtClean="0"/>
          </a:p>
          <a:p>
            <a:pPr marL="0" indent="0">
              <a:buNone/>
            </a:pPr>
            <a:r>
              <a:rPr lang="fr-FR" sz="2000" dirty="0" smtClean="0"/>
              <a:t>Jerome.chastan@ac-creteil.fr</a:t>
            </a:r>
            <a:endParaRPr lang="fr-FR" sz="2000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sz="2000" b="1" dirty="0" smtClean="0"/>
              <a:t>Le chargé de mission départemental mémoire et citoyenneté </a:t>
            </a:r>
            <a:endParaRPr lang="fr-FR" sz="2000" b="1" dirty="0"/>
          </a:p>
          <a:p>
            <a:pPr marL="0" indent="0">
              <a:buNone/>
            </a:pPr>
            <a:r>
              <a:rPr lang="fr-FR" sz="2000" dirty="0" smtClean="0"/>
              <a:t>Thibault Leroy </a:t>
            </a:r>
          </a:p>
          <a:p>
            <a:pPr marL="0" indent="0">
              <a:buNone/>
            </a:pPr>
            <a:r>
              <a:rPr lang="fr-FR" sz="2000" dirty="0" smtClean="0"/>
              <a:t>Ce.93memoire-citoyennete@ac-creteil.fr</a:t>
            </a:r>
            <a:endParaRPr lang="fr-FR" sz="2000" dirty="0"/>
          </a:p>
        </p:txBody>
      </p:sp>
      <p:sp>
        <p:nvSpPr>
          <p:cNvPr id="6" name="ZoneTexte 5"/>
          <p:cNvSpPr txBox="1"/>
          <p:nvPr/>
        </p:nvSpPr>
        <p:spPr>
          <a:xfrm>
            <a:off x="566057" y="3827103"/>
            <a:ext cx="105156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u="sng" dirty="0" smtClean="0"/>
              <a:t>Ne pas hésiter à nous solliciter pour : </a:t>
            </a:r>
          </a:p>
          <a:p>
            <a:pPr marL="285750" indent="-285750">
              <a:buFontTx/>
              <a:buChar char="-"/>
            </a:pPr>
            <a:r>
              <a:rPr lang="fr-FR" sz="2000" dirty="0"/>
              <a:t>L</a:t>
            </a:r>
            <a:r>
              <a:rPr lang="fr-FR" sz="2000" dirty="0" smtClean="0"/>
              <a:t>’accompagnement à des projets pédagogiques mémoriels ou citoyens, en lien avec des concours (CNRD, Flamme de l’égalité…), dispositifs ou à l’initiative des équipes pédagogiques ;</a:t>
            </a:r>
          </a:p>
          <a:p>
            <a:pPr marL="285750" indent="-285750">
              <a:buFontTx/>
              <a:buChar char="-"/>
            </a:pPr>
            <a:r>
              <a:rPr lang="fr-FR" sz="2000" dirty="0" smtClean="0"/>
              <a:t>Faire le lien avec les partenaires du territoire, lieux de mémoire, archives, ONAC-VG, Conseil départemental ;</a:t>
            </a:r>
          </a:p>
          <a:p>
            <a:pPr marL="285750" indent="-285750">
              <a:buFontTx/>
              <a:buChar char="-"/>
            </a:pPr>
            <a:r>
              <a:rPr lang="fr-FR" sz="2000" dirty="0" smtClean="0"/>
              <a:t>Valoriser des actions mémorielles en établissement, par des prix, cérémonies, ou en s’intégrant à des dispositifs de formation académiques ou départementaux. </a:t>
            </a:r>
          </a:p>
          <a:p>
            <a:pPr marL="285750" indent="-285750">
              <a:buFontTx/>
              <a:buChar char="-"/>
            </a:pPr>
            <a:endParaRPr lang="fr-FR" sz="2000" dirty="0" smtClean="0"/>
          </a:p>
          <a:p>
            <a:pPr marL="285750" indent="-285750">
              <a:buFontTx/>
              <a:buChar char="-"/>
            </a:pP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230773039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7624</TotalTime>
  <Words>112</Words>
  <Application>Microsoft Office PowerPoint</Application>
  <PresentationFormat>Grand écran</PresentationFormat>
  <Paragraphs>12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Vos contacts académiques et départementaux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Jerome Chastan</dc:creator>
  <cp:lastModifiedBy>Thibault Leroy</cp:lastModifiedBy>
  <cp:revision>8</cp:revision>
  <dcterms:created xsi:type="dcterms:W3CDTF">2025-03-05T06:46:14Z</dcterms:created>
  <dcterms:modified xsi:type="dcterms:W3CDTF">2025-03-10T14:33:49Z</dcterms:modified>
</cp:coreProperties>
</file>