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33"/>
  </p:notesMasterIdLst>
  <p:sldIdLst>
    <p:sldId id="256" r:id="rId2"/>
    <p:sldId id="337" r:id="rId3"/>
    <p:sldId id="293" r:id="rId4"/>
    <p:sldId id="361" r:id="rId5"/>
    <p:sldId id="324" r:id="rId6"/>
    <p:sldId id="332" r:id="rId7"/>
    <p:sldId id="333" r:id="rId8"/>
    <p:sldId id="334" r:id="rId9"/>
    <p:sldId id="352" r:id="rId10"/>
    <p:sldId id="350" r:id="rId11"/>
    <p:sldId id="340" r:id="rId12"/>
    <p:sldId id="354" r:id="rId13"/>
    <p:sldId id="341" r:id="rId14"/>
    <p:sldId id="345" r:id="rId15"/>
    <p:sldId id="355" r:id="rId16"/>
    <p:sldId id="342" r:id="rId17"/>
    <p:sldId id="347" r:id="rId18"/>
    <p:sldId id="326" r:id="rId19"/>
    <p:sldId id="327" r:id="rId20"/>
    <p:sldId id="335" r:id="rId21"/>
    <p:sldId id="336" r:id="rId22"/>
    <p:sldId id="348" r:id="rId23"/>
    <p:sldId id="328" r:id="rId24"/>
    <p:sldId id="356" r:id="rId25"/>
    <p:sldId id="357" r:id="rId26"/>
    <p:sldId id="358" r:id="rId27"/>
    <p:sldId id="359" r:id="rId28"/>
    <p:sldId id="363" r:id="rId29"/>
    <p:sldId id="321" r:id="rId30"/>
    <p:sldId id="299" r:id="rId31"/>
    <p:sldId id="344" r:id="rId3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AC7487B-D15B-44D4-9123-D63FEEC26384}">
          <p14:sldIdLst>
            <p14:sldId id="256"/>
            <p14:sldId id="337"/>
            <p14:sldId id="293"/>
            <p14:sldId id="361"/>
            <p14:sldId id="324"/>
          </p14:sldIdLst>
        </p14:section>
        <p14:section name="Section sans titre" id="{F5427F00-5C98-4E9C-BFD4-2645C3998B3D}">
          <p14:sldIdLst>
            <p14:sldId id="332"/>
            <p14:sldId id="333"/>
            <p14:sldId id="334"/>
            <p14:sldId id="352"/>
            <p14:sldId id="350"/>
            <p14:sldId id="340"/>
            <p14:sldId id="354"/>
            <p14:sldId id="341"/>
            <p14:sldId id="345"/>
            <p14:sldId id="355"/>
            <p14:sldId id="342"/>
            <p14:sldId id="347"/>
          </p14:sldIdLst>
        </p14:section>
        <p14:section name="Section sans titre" id="{F096E266-8F78-43B9-BEC1-DED04A5E132B}">
          <p14:sldIdLst>
            <p14:sldId id="326"/>
          </p14:sldIdLst>
        </p14:section>
        <p14:section name="Section sans titre" id="{2542BD4E-F21C-415B-BC24-C346DF1CD2A9}">
          <p14:sldIdLst>
            <p14:sldId id="327"/>
            <p14:sldId id="335"/>
            <p14:sldId id="336"/>
            <p14:sldId id="348"/>
          </p14:sldIdLst>
        </p14:section>
        <p14:section name="Section sans titre" id="{3F96FD74-1D31-464E-B192-6F3DB7F92FB1}">
          <p14:sldIdLst>
            <p14:sldId id="328"/>
            <p14:sldId id="356"/>
            <p14:sldId id="357"/>
            <p14:sldId id="358"/>
            <p14:sldId id="359"/>
            <p14:sldId id="363"/>
          </p14:sldIdLst>
        </p14:section>
        <p14:section name="Section sans titre" id="{BEEA7C25-375B-4EED-A7D9-02F5517CF6C9}">
          <p14:sldIdLst>
            <p14:sldId id="321"/>
            <p14:sldId id="299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FF66"/>
    <a:srgbClr val="99FF99"/>
    <a:srgbClr val="FFFF99"/>
    <a:srgbClr val="00FFFF"/>
    <a:srgbClr val="F3F7C5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4660"/>
  </p:normalViewPr>
  <p:slideViewPr>
    <p:cSldViewPr snapToGrid="0">
      <p:cViewPr>
        <p:scale>
          <a:sx n="73" d="100"/>
          <a:sy n="73" d="100"/>
        </p:scale>
        <p:origin x="438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63E07-21C3-4F73-9DA0-34A0B55108B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5AA502-7ADF-43B8-87EF-69DBB5ABEC27}">
      <dgm:prSet phldrT="[Texte]" custT="1"/>
      <dgm:spPr/>
      <dgm:t>
        <a:bodyPr/>
        <a:lstStyle/>
        <a:p>
          <a:r>
            <a:rPr lang="fr-FR" sz="3600" b="1" dirty="0" err="1" smtClean="0"/>
            <a:t>Cléo</a:t>
          </a:r>
          <a:r>
            <a:rPr lang="fr-FR" sz="3600" b="1" baseline="0" dirty="0" smtClean="0"/>
            <a:t> COZE</a:t>
          </a:r>
          <a:endParaRPr lang="fr-FR" sz="3600" b="1" dirty="0"/>
        </a:p>
      </dgm:t>
    </dgm:pt>
    <dgm:pt modelId="{8D295647-27CC-48B3-B56B-D1E80AF5C50D}" type="parTrans" cxnId="{226A6F1E-E919-4653-A212-8059770B119B}">
      <dgm:prSet/>
      <dgm:spPr/>
      <dgm:t>
        <a:bodyPr/>
        <a:lstStyle/>
        <a:p>
          <a:endParaRPr lang="fr-FR"/>
        </a:p>
      </dgm:t>
    </dgm:pt>
    <dgm:pt modelId="{96F3806E-AA3B-4A48-8CE4-F0C94A494E60}" type="sibTrans" cxnId="{226A6F1E-E919-4653-A212-8059770B119B}">
      <dgm:prSet/>
      <dgm:spPr/>
      <dgm:t>
        <a:bodyPr/>
        <a:lstStyle/>
        <a:p>
          <a:endParaRPr lang="fr-FR"/>
        </a:p>
      </dgm:t>
    </dgm:pt>
    <dgm:pt modelId="{DA97ED23-EF0B-4613-8871-1F2E7E4FC8F3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1600" b="1" dirty="0" smtClean="0"/>
            <a:t>Sylvain BORY</a:t>
          </a:r>
          <a:endParaRPr lang="fr-FR" sz="1600" b="1" dirty="0"/>
        </a:p>
      </dgm:t>
    </dgm:pt>
    <dgm:pt modelId="{013473CB-B439-4A9F-ACDA-FD23B84517B4}" type="parTrans" cxnId="{280AE043-FBD8-446E-B717-0844D3305730}">
      <dgm:prSet/>
      <dgm:spPr/>
      <dgm:t>
        <a:bodyPr/>
        <a:lstStyle/>
        <a:p>
          <a:endParaRPr lang="fr-FR"/>
        </a:p>
      </dgm:t>
    </dgm:pt>
    <dgm:pt modelId="{98CDD26A-3FF5-4437-B1DD-490A1844CF0C}" type="sibTrans" cxnId="{280AE043-FBD8-446E-B717-0844D3305730}">
      <dgm:prSet/>
      <dgm:spPr/>
      <dgm:t>
        <a:bodyPr/>
        <a:lstStyle/>
        <a:p>
          <a:endParaRPr lang="fr-FR"/>
        </a:p>
      </dgm:t>
    </dgm:pt>
    <dgm:pt modelId="{6FA02BFE-870A-483B-BEC0-273DD77268F2}">
      <dgm:prSet phldrT="[Texte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 sz="1100" b="1" dirty="0" smtClean="0"/>
            <a:t>Catherine FORNARELLI </a:t>
          </a:r>
          <a:endParaRPr lang="fr-FR" sz="1100" b="1" dirty="0"/>
        </a:p>
      </dgm:t>
    </dgm:pt>
    <dgm:pt modelId="{E375C6EE-E639-4FA0-A571-EFF19B80552C}" type="parTrans" cxnId="{D6BA6F9D-6DCD-4E4E-A951-F80A509D3F2F}">
      <dgm:prSet/>
      <dgm:spPr/>
      <dgm:t>
        <a:bodyPr/>
        <a:lstStyle/>
        <a:p>
          <a:endParaRPr lang="fr-FR"/>
        </a:p>
      </dgm:t>
    </dgm:pt>
    <dgm:pt modelId="{F14AAC1E-7170-4088-8B7C-195B461C1787}" type="sibTrans" cxnId="{D6BA6F9D-6DCD-4E4E-A951-F80A509D3F2F}">
      <dgm:prSet/>
      <dgm:spPr/>
      <dgm:t>
        <a:bodyPr/>
        <a:lstStyle/>
        <a:p>
          <a:endParaRPr lang="fr-FR"/>
        </a:p>
      </dgm:t>
    </dgm:pt>
    <dgm:pt modelId="{138800BF-2C8E-4B85-8D1B-C9B766398944}">
      <dgm:prSet custT="1"/>
      <dgm:spPr/>
      <dgm:t>
        <a:bodyPr/>
        <a:lstStyle/>
        <a:p>
          <a:r>
            <a:rPr lang="fr-FR" sz="2000" b="1" dirty="0" smtClean="0"/>
            <a:t>déléguée académique </a:t>
          </a:r>
          <a:endParaRPr lang="fr-FR" sz="2000" b="1" dirty="0"/>
        </a:p>
      </dgm:t>
    </dgm:pt>
    <dgm:pt modelId="{60BF20CC-0D66-4856-BFEB-EF3299A1EEBD}" type="parTrans" cxnId="{29DEC95D-E55A-4E2C-9BC7-8671E748A37E}">
      <dgm:prSet/>
      <dgm:spPr/>
      <dgm:t>
        <a:bodyPr/>
        <a:lstStyle/>
        <a:p>
          <a:endParaRPr lang="fr-FR"/>
        </a:p>
      </dgm:t>
    </dgm:pt>
    <dgm:pt modelId="{99BB8F29-32DD-453A-92E3-812F00F24D44}" type="sibTrans" cxnId="{29DEC95D-E55A-4E2C-9BC7-8671E748A37E}">
      <dgm:prSet/>
      <dgm:spPr/>
      <dgm:t>
        <a:bodyPr/>
        <a:lstStyle/>
        <a:p>
          <a:endParaRPr lang="fr-FR"/>
        </a:p>
      </dgm:t>
    </dgm:pt>
    <dgm:pt modelId="{94A04CF7-A7CD-44EE-A747-3A4B4ED6D888}">
      <dgm:prSet/>
      <dgm:spPr/>
      <dgm:t>
        <a:bodyPr/>
        <a:lstStyle/>
        <a:p>
          <a:r>
            <a:rPr lang="fr-FR" dirty="0" smtClean="0"/>
            <a:t>délégué académique adjoint</a:t>
          </a:r>
          <a:endParaRPr lang="fr-FR" dirty="0"/>
        </a:p>
      </dgm:t>
    </dgm:pt>
    <dgm:pt modelId="{E93DF8F0-4DCE-4CC8-82EB-2B83D9DDA9D1}" type="parTrans" cxnId="{9BE557DD-A0F6-496C-8C3C-AC27BF943557}">
      <dgm:prSet/>
      <dgm:spPr/>
      <dgm:t>
        <a:bodyPr/>
        <a:lstStyle/>
        <a:p>
          <a:endParaRPr lang="fr-FR"/>
        </a:p>
      </dgm:t>
    </dgm:pt>
    <dgm:pt modelId="{4D3BB58A-8DAD-42B4-AA92-BDD7DC839768}" type="sibTrans" cxnId="{9BE557DD-A0F6-496C-8C3C-AC27BF943557}">
      <dgm:prSet/>
      <dgm:spPr/>
      <dgm:t>
        <a:bodyPr/>
        <a:lstStyle/>
        <a:p>
          <a:endParaRPr lang="fr-FR"/>
        </a:p>
      </dgm:t>
    </dgm:pt>
    <dgm:pt modelId="{C8383659-AB84-41D2-B7F1-1C7BF954C1DA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 webmestre</a:t>
          </a:r>
        </a:p>
        <a:p>
          <a:pPr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dirty="0"/>
        </a:p>
      </dgm:t>
    </dgm:pt>
    <dgm:pt modelId="{7D67EECF-7229-4854-AC46-45F1A6343585}" type="parTrans" cxnId="{60F4D5BC-1AD3-4569-8013-3F833D9A0909}">
      <dgm:prSet/>
      <dgm:spPr/>
      <dgm:t>
        <a:bodyPr/>
        <a:lstStyle/>
        <a:p>
          <a:endParaRPr lang="fr-FR"/>
        </a:p>
      </dgm:t>
    </dgm:pt>
    <dgm:pt modelId="{2E452D04-C919-4BD9-9FB7-FF228D740621}" type="sibTrans" cxnId="{60F4D5BC-1AD3-4569-8013-3F833D9A0909}">
      <dgm:prSet/>
      <dgm:spPr/>
      <dgm:t>
        <a:bodyPr/>
        <a:lstStyle/>
        <a:p>
          <a:endParaRPr lang="fr-FR"/>
        </a:p>
      </dgm:t>
    </dgm:pt>
    <dgm:pt modelId="{03C46F17-69DA-4E5E-9F9B-A44A78AE92FD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b="1" dirty="0" smtClean="0"/>
            <a:t>Benoit Barthélemy </a:t>
          </a:r>
          <a:endParaRPr lang="fr-FR" b="1" dirty="0"/>
        </a:p>
      </dgm:t>
    </dgm:pt>
    <dgm:pt modelId="{66DAFB4E-10B7-4B19-856B-F4162BBEA5AF}" type="parTrans" cxnId="{B307B7F9-6CCD-4D25-89AA-9BC6D7A05646}">
      <dgm:prSet/>
      <dgm:spPr/>
      <dgm:t>
        <a:bodyPr/>
        <a:lstStyle/>
        <a:p>
          <a:endParaRPr lang="fr-FR"/>
        </a:p>
      </dgm:t>
    </dgm:pt>
    <dgm:pt modelId="{8C649571-FC41-4134-866A-7190CB68927F}" type="sibTrans" cxnId="{B307B7F9-6CCD-4D25-89AA-9BC6D7A05646}">
      <dgm:prSet/>
      <dgm:spPr/>
      <dgm:t>
        <a:bodyPr/>
        <a:lstStyle/>
        <a:p>
          <a:endParaRPr lang="fr-FR"/>
        </a:p>
      </dgm:t>
    </dgm:pt>
    <dgm:pt modelId="{76E1C46B-DC29-4D81-B02D-BFA7D5C1F175}">
      <dgm:prSet/>
      <dgm:spPr/>
      <dgm:t>
        <a:bodyPr/>
        <a:lstStyle/>
        <a:p>
          <a:r>
            <a:rPr lang="fr-FR" dirty="0" smtClean="0"/>
            <a:t>assistante de direction</a:t>
          </a:r>
          <a:endParaRPr lang="fr-FR" dirty="0"/>
        </a:p>
      </dgm:t>
    </dgm:pt>
    <dgm:pt modelId="{4B851D5E-B4D1-4E08-AC4D-F8909B646408}" type="parTrans" cxnId="{AE21E1BB-B7AC-4AD2-BD76-B4D8F8C0A456}">
      <dgm:prSet/>
      <dgm:spPr/>
      <dgm:t>
        <a:bodyPr/>
        <a:lstStyle/>
        <a:p>
          <a:endParaRPr lang="fr-FR"/>
        </a:p>
      </dgm:t>
    </dgm:pt>
    <dgm:pt modelId="{0C22E4B2-FF3A-4DE1-9681-B6DBCE1B6BCC}" type="sibTrans" cxnId="{AE21E1BB-B7AC-4AD2-BD76-B4D8F8C0A456}">
      <dgm:prSet/>
      <dgm:spPr/>
      <dgm:t>
        <a:bodyPr/>
        <a:lstStyle/>
        <a:p>
          <a:endParaRPr lang="fr-FR"/>
        </a:p>
      </dgm:t>
    </dgm:pt>
    <dgm:pt modelId="{8BBF61E0-8F0A-486E-8BCD-6D35DFEFB3B4}" type="pres">
      <dgm:prSet presAssocID="{61563E07-21C3-4F73-9DA0-34A0B55108B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EBF967F6-F5A7-4160-A791-EB3D35C0A6B6}" type="pres">
      <dgm:prSet presAssocID="{F75AA502-7ADF-43B8-87EF-69DBB5ABEC27}" presName="posSpace" presStyleCnt="0"/>
      <dgm:spPr/>
    </dgm:pt>
    <dgm:pt modelId="{162A0F4C-8705-4C7A-B58D-F85E78DFB6CA}" type="pres">
      <dgm:prSet presAssocID="{F75AA502-7ADF-43B8-87EF-69DBB5ABEC27}" presName="vertFlow" presStyleCnt="0"/>
      <dgm:spPr/>
    </dgm:pt>
    <dgm:pt modelId="{3216CBC8-655C-4952-92CF-74EB6FE86B3E}" type="pres">
      <dgm:prSet presAssocID="{F75AA502-7ADF-43B8-87EF-69DBB5ABEC27}" presName="topSpace" presStyleCnt="0"/>
      <dgm:spPr/>
    </dgm:pt>
    <dgm:pt modelId="{CC9D70F0-CB5E-4676-9B25-63EF1DD698EC}" type="pres">
      <dgm:prSet presAssocID="{F75AA502-7ADF-43B8-87EF-69DBB5ABEC27}" presName="firstComp" presStyleCnt="0"/>
      <dgm:spPr/>
    </dgm:pt>
    <dgm:pt modelId="{BA811200-6C07-43F2-9A7D-1F41D1B6EE2C}" type="pres">
      <dgm:prSet presAssocID="{F75AA502-7ADF-43B8-87EF-69DBB5ABEC27}" presName="firstChild" presStyleLbl="bgAccFollowNode1" presStyleIdx="0" presStyleCnt="4" custScaleX="113907" custScaleY="58869" custLinFactNeighborX="92868" custLinFactNeighborY="54948"/>
      <dgm:spPr/>
      <dgm:t>
        <a:bodyPr/>
        <a:lstStyle/>
        <a:p>
          <a:endParaRPr lang="fr-FR"/>
        </a:p>
      </dgm:t>
    </dgm:pt>
    <dgm:pt modelId="{7753202A-B2A7-402C-A6E1-399E78532C3B}" type="pres">
      <dgm:prSet presAssocID="{F75AA502-7ADF-43B8-87EF-69DBB5ABEC2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710911-23E6-4ABD-BB9F-F5414F10BFA7}" type="pres">
      <dgm:prSet presAssocID="{F75AA502-7ADF-43B8-87EF-69DBB5ABEC27}" presName="negSpace" presStyleCnt="0"/>
      <dgm:spPr/>
    </dgm:pt>
    <dgm:pt modelId="{0D5B8636-2816-4CB5-AD49-CE887FEFE470}" type="pres">
      <dgm:prSet presAssocID="{F75AA502-7ADF-43B8-87EF-69DBB5ABEC27}" presName="circle" presStyleLbl="node1" presStyleIdx="0" presStyleCnt="4" custScaleX="161089" custScaleY="179703" custLinFactNeighborX="57003" custLinFactNeighborY="-72212"/>
      <dgm:spPr/>
      <dgm:t>
        <a:bodyPr/>
        <a:lstStyle/>
        <a:p>
          <a:endParaRPr lang="fr-FR"/>
        </a:p>
      </dgm:t>
    </dgm:pt>
    <dgm:pt modelId="{92EAB0FC-F5B6-4AB1-87F9-F4A5B63AEC48}" type="pres">
      <dgm:prSet presAssocID="{96F3806E-AA3B-4A48-8CE4-F0C94A494E60}" presName="transSpace" presStyleCnt="0"/>
      <dgm:spPr/>
    </dgm:pt>
    <dgm:pt modelId="{C9B38EFC-E893-43E7-B13F-8378808263DE}" type="pres">
      <dgm:prSet presAssocID="{03C46F17-69DA-4E5E-9F9B-A44A78AE92FD}" presName="posSpace" presStyleCnt="0"/>
      <dgm:spPr/>
    </dgm:pt>
    <dgm:pt modelId="{0B3EE059-E2A5-453F-95FD-FB80307ADF5A}" type="pres">
      <dgm:prSet presAssocID="{03C46F17-69DA-4E5E-9F9B-A44A78AE92FD}" presName="vertFlow" presStyleCnt="0"/>
      <dgm:spPr/>
    </dgm:pt>
    <dgm:pt modelId="{798A67E9-D464-4ACD-9F88-FFE3976C69DC}" type="pres">
      <dgm:prSet presAssocID="{03C46F17-69DA-4E5E-9F9B-A44A78AE92FD}" presName="topSpace" presStyleCnt="0"/>
      <dgm:spPr/>
    </dgm:pt>
    <dgm:pt modelId="{29433A6F-B766-4ABA-BDA2-00F36105E923}" type="pres">
      <dgm:prSet presAssocID="{03C46F17-69DA-4E5E-9F9B-A44A78AE92FD}" presName="firstComp" presStyleCnt="0"/>
      <dgm:spPr/>
    </dgm:pt>
    <dgm:pt modelId="{647EE2C9-75FB-4317-BF8A-D53B139086DE}" type="pres">
      <dgm:prSet presAssocID="{03C46F17-69DA-4E5E-9F9B-A44A78AE92FD}" presName="firstChild" presStyleLbl="bgAccFollowNode1" presStyleIdx="1" presStyleCnt="4" custLinFactX="91174" custLinFactNeighborX="100000" custLinFactNeighborY="1551"/>
      <dgm:spPr/>
      <dgm:t>
        <a:bodyPr/>
        <a:lstStyle/>
        <a:p>
          <a:endParaRPr lang="fr-FR"/>
        </a:p>
      </dgm:t>
    </dgm:pt>
    <dgm:pt modelId="{B468ABF6-6A94-4EBA-8B06-E581CCFA97A5}" type="pres">
      <dgm:prSet presAssocID="{03C46F17-69DA-4E5E-9F9B-A44A78AE92FD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6C1312-EFE9-4D03-85E8-67EB468706F2}" type="pres">
      <dgm:prSet presAssocID="{03C46F17-69DA-4E5E-9F9B-A44A78AE92FD}" presName="negSpace" presStyleCnt="0"/>
      <dgm:spPr/>
    </dgm:pt>
    <dgm:pt modelId="{D9C7EB4A-F54D-4F78-848E-EDE9311B0BB9}" type="pres">
      <dgm:prSet presAssocID="{03C46F17-69DA-4E5E-9F9B-A44A78AE92FD}" presName="circle" presStyleLbl="node1" presStyleIdx="1" presStyleCnt="4" custLinFactX="200000" custLinFactNeighborX="232611" custLinFactNeighborY="18545"/>
      <dgm:spPr/>
      <dgm:t>
        <a:bodyPr/>
        <a:lstStyle/>
        <a:p>
          <a:endParaRPr lang="fr-FR"/>
        </a:p>
      </dgm:t>
    </dgm:pt>
    <dgm:pt modelId="{7CED202B-6546-42A1-9753-E1219A029DF5}" type="pres">
      <dgm:prSet presAssocID="{8C649571-FC41-4134-866A-7190CB68927F}" presName="transSpace" presStyleCnt="0"/>
      <dgm:spPr/>
    </dgm:pt>
    <dgm:pt modelId="{DA4E1DDE-3150-4547-A95F-4AECDA7BC20F}" type="pres">
      <dgm:prSet presAssocID="{DA97ED23-EF0B-4613-8871-1F2E7E4FC8F3}" presName="posSpace" presStyleCnt="0"/>
      <dgm:spPr/>
    </dgm:pt>
    <dgm:pt modelId="{654BD2C9-895E-4158-BCCA-F5CBB31E0EB3}" type="pres">
      <dgm:prSet presAssocID="{DA97ED23-EF0B-4613-8871-1F2E7E4FC8F3}" presName="vertFlow" presStyleCnt="0"/>
      <dgm:spPr/>
    </dgm:pt>
    <dgm:pt modelId="{2524917C-D3C9-4305-81B7-EC15431068AB}" type="pres">
      <dgm:prSet presAssocID="{DA97ED23-EF0B-4613-8871-1F2E7E4FC8F3}" presName="topSpace" presStyleCnt="0"/>
      <dgm:spPr/>
    </dgm:pt>
    <dgm:pt modelId="{779FAB8F-55F3-4EC8-9844-3D720D77DC5D}" type="pres">
      <dgm:prSet presAssocID="{DA97ED23-EF0B-4613-8871-1F2E7E4FC8F3}" presName="firstComp" presStyleCnt="0"/>
      <dgm:spPr/>
    </dgm:pt>
    <dgm:pt modelId="{BF5207D0-E282-4AD0-860A-08ABFC026065}" type="pres">
      <dgm:prSet presAssocID="{DA97ED23-EF0B-4613-8871-1F2E7E4FC8F3}" presName="firstChild" presStyleLbl="bgAccFollowNode1" presStyleIdx="2" presStyleCnt="4" custLinFactX="-52097" custLinFactNeighborX="-100000" custLinFactNeighborY="-41801"/>
      <dgm:spPr/>
      <dgm:t>
        <a:bodyPr/>
        <a:lstStyle/>
        <a:p>
          <a:endParaRPr lang="fr-FR"/>
        </a:p>
      </dgm:t>
    </dgm:pt>
    <dgm:pt modelId="{8C4A5636-2D64-4098-93B0-B3BF971DB3F4}" type="pres">
      <dgm:prSet presAssocID="{DA97ED23-EF0B-4613-8871-1F2E7E4FC8F3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742C7E-8040-4CC6-BA62-532DBBB0D3AB}" type="pres">
      <dgm:prSet presAssocID="{DA97ED23-EF0B-4613-8871-1F2E7E4FC8F3}" presName="negSpace" presStyleCnt="0"/>
      <dgm:spPr/>
    </dgm:pt>
    <dgm:pt modelId="{875E2869-CCF9-4B6D-B0FC-59D05EB81738}" type="pres">
      <dgm:prSet presAssocID="{DA97ED23-EF0B-4613-8871-1F2E7E4FC8F3}" presName="circle" presStyleLbl="node1" presStyleIdx="2" presStyleCnt="4" custLinFactX="-70368" custLinFactNeighborX="-100000" custLinFactNeighborY="-47464"/>
      <dgm:spPr/>
      <dgm:t>
        <a:bodyPr/>
        <a:lstStyle/>
        <a:p>
          <a:endParaRPr lang="fr-FR"/>
        </a:p>
      </dgm:t>
    </dgm:pt>
    <dgm:pt modelId="{F24A23B6-BE2F-4F56-8705-919329832B22}" type="pres">
      <dgm:prSet presAssocID="{98CDD26A-3FF5-4437-B1DD-490A1844CF0C}" presName="transSpace" presStyleCnt="0"/>
      <dgm:spPr/>
    </dgm:pt>
    <dgm:pt modelId="{CC608BC1-595F-43C2-A1CD-5348F971988E}" type="pres">
      <dgm:prSet presAssocID="{6FA02BFE-870A-483B-BEC0-273DD77268F2}" presName="posSpace" presStyleCnt="0"/>
      <dgm:spPr/>
    </dgm:pt>
    <dgm:pt modelId="{9EA1E413-7EDC-4C4C-A9E7-49BCF0320CDE}" type="pres">
      <dgm:prSet presAssocID="{6FA02BFE-870A-483B-BEC0-273DD77268F2}" presName="vertFlow" presStyleCnt="0"/>
      <dgm:spPr/>
    </dgm:pt>
    <dgm:pt modelId="{29984B82-492D-43EC-A866-C57D3B7F4EAF}" type="pres">
      <dgm:prSet presAssocID="{6FA02BFE-870A-483B-BEC0-273DD77268F2}" presName="topSpace" presStyleCnt="0"/>
      <dgm:spPr/>
    </dgm:pt>
    <dgm:pt modelId="{8CF5FA40-9AF5-4F74-B440-02C95EF32E83}" type="pres">
      <dgm:prSet presAssocID="{6FA02BFE-870A-483B-BEC0-273DD77268F2}" presName="firstComp" presStyleCnt="0"/>
      <dgm:spPr/>
    </dgm:pt>
    <dgm:pt modelId="{2CB63E81-8FF8-46CD-A071-E500DD92461C}" type="pres">
      <dgm:prSet presAssocID="{6FA02BFE-870A-483B-BEC0-273DD77268F2}" presName="firstChild" presStyleLbl="bgAccFollowNode1" presStyleIdx="3" presStyleCnt="4" custScaleY="102736" custLinFactNeighborX="48941" custLinFactNeighborY="69449"/>
      <dgm:spPr/>
      <dgm:t>
        <a:bodyPr/>
        <a:lstStyle/>
        <a:p>
          <a:endParaRPr lang="fr-FR"/>
        </a:p>
      </dgm:t>
    </dgm:pt>
    <dgm:pt modelId="{B539E9AC-090C-46AE-ACD3-0731855C1A35}" type="pres">
      <dgm:prSet presAssocID="{6FA02BFE-870A-483B-BEC0-273DD77268F2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BBB366-5BC6-4A23-BA92-1E5F460FCF31}" type="pres">
      <dgm:prSet presAssocID="{6FA02BFE-870A-483B-BEC0-273DD77268F2}" presName="negSpace" presStyleCnt="0"/>
      <dgm:spPr/>
    </dgm:pt>
    <dgm:pt modelId="{FD6D06C0-2DD2-410E-985A-93CCA89C5D46}" type="pres">
      <dgm:prSet presAssocID="{6FA02BFE-870A-483B-BEC0-273DD77268F2}" presName="circle" presStyleLbl="node1" presStyleIdx="3" presStyleCnt="4" custScaleX="121341" custLinFactNeighborX="-87564" custLinFactNeighborY="-24320"/>
      <dgm:spPr/>
      <dgm:t>
        <a:bodyPr/>
        <a:lstStyle/>
        <a:p>
          <a:endParaRPr lang="fr-FR"/>
        </a:p>
      </dgm:t>
    </dgm:pt>
  </dgm:ptLst>
  <dgm:cxnLst>
    <dgm:cxn modelId="{9BE557DD-A0F6-496C-8C3C-AC27BF943557}" srcId="{DA97ED23-EF0B-4613-8871-1F2E7E4FC8F3}" destId="{94A04CF7-A7CD-44EE-A747-3A4B4ED6D888}" srcOrd="0" destOrd="0" parTransId="{E93DF8F0-4DCE-4CC8-82EB-2B83D9DDA9D1}" sibTransId="{4D3BB58A-8DAD-42B4-AA92-BDD7DC839768}"/>
    <dgm:cxn modelId="{D0296E83-2FAA-4327-BFD5-AE795168EC23}" type="presOf" srcId="{76E1C46B-DC29-4D81-B02D-BFA7D5C1F175}" destId="{647EE2C9-75FB-4317-BF8A-D53B139086DE}" srcOrd="0" destOrd="0" presId="urn:microsoft.com/office/officeart/2005/8/layout/hList9"/>
    <dgm:cxn modelId="{D6BA6F9D-6DCD-4E4E-A951-F80A509D3F2F}" srcId="{61563E07-21C3-4F73-9DA0-34A0B55108B1}" destId="{6FA02BFE-870A-483B-BEC0-273DD77268F2}" srcOrd="3" destOrd="0" parTransId="{E375C6EE-E639-4FA0-A571-EFF19B80552C}" sibTransId="{F14AAC1E-7170-4088-8B7C-195B461C1787}"/>
    <dgm:cxn modelId="{F02DF1A1-08D1-44B5-8340-8B1E054E2075}" type="presOf" srcId="{F75AA502-7ADF-43B8-87EF-69DBB5ABEC27}" destId="{0D5B8636-2816-4CB5-AD49-CE887FEFE470}" srcOrd="0" destOrd="0" presId="urn:microsoft.com/office/officeart/2005/8/layout/hList9"/>
    <dgm:cxn modelId="{AFA822B4-D696-42FE-A8BA-50281FFF2262}" type="presOf" srcId="{138800BF-2C8E-4B85-8D1B-C9B766398944}" destId="{7753202A-B2A7-402C-A6E1-399E78532C3B}" srcOrd="1" destOrd="0" presId="urn:microsoft.com/office/officeart/2005/8/layout/hList9"/>
    <dgm:cxn modelId="{73362C19-002F-47BB-802C-2163C9FF0FE7}" type="presOf" srcId="{61563E07-21C3-4F73-9DA0-34A0B55108B1}" destId="{8BBF61E0-8F0A-486E-8BCD-6D35DFEFB3B4}" srcOrd="0" destOrd="0" presId="urn:microsoft.com/office/officeart/2005/8/layout/hList9"/>
    <dgm:cxn modelId="{C6F611CE-01AB-4E2A-9BBC-837CFFEBA589}" type="presOf" srcId="{6FA02BFE-870A-483B-BEC0-273DD77268F2}" destId="{FD6D06C0-2DD2-410E-985A-93CCA89C5D46}" srcOrd="0" destOrd="0" presId="urn:microsoft.com/office/officeart/2005/8/layout/hList9"/>
    <dgm:cxn modelId="{14CCF664-F429-488E-9B49-BFDDD242BDF0}" type="presOf" srcId="{94A04CF7-A7CD-44EE-A747-3A4B4ED6D888}" destId="{BF5207D0-E282-4AD0-860A-08ABFC026065}" srcOrd="0" destOrd="0" presId="urn:microsoft.com/office/officeart/2005/8/layout/hList9"/>
    <dgm:cxn modelId="{60F4D5BC-1AD3-4569-8013-3F833D9A0909}" srcId="{6FA02BFE-870A-483B-BEC0-273DD77268F2}" destId="{C8383659-AB84-41D2-B7F1-1C7BF954C1DA}" srcOrd="0" destOrd="0" parTransId="{7D67EECF-7229-4854-AC46-45F1A6343585}" sibTransId="{2E452D04-C919-4BD9-9FB7-FF228D740621}"/>
    <dgm:cxn modelId="{AE21E1BB-B7AC-4AD2-BD76-B4D8F8C0A456}" srcId="{03C46F17-69DA-4E5E-9F9B-A44A78AE92FD}" destId="{76E1C46B-DC29-4D81-B02D-BFA7D5C1F175}" srcOrd="0" destOrd="0" parTransId="{4B851D5E-B4D1-4E08-AC4D-F8909B646408}" sibTransId="{0C22E4B2-FF3A-4DE1-9681-B6DBCE1B6BCC}"/>
    <dgm:cxn modelId="{06F58E10-03CC-44BE-B8F3-A2208DB63D25}" type="presOf" srcId="{03C46F17-69DA-4E5E-9F9B-A44A78AE92FD}" destId="{D9C7EB4A-F54D-4F78-848E-EDE9311B0BB9}" srcOrd="0" destOrd="0" presId="urn:microsoft.com/office/officeart/2005/8/layout/hList9"/>
    <dgm:cxn modelId="{D775E8B2-A95F-40B6-8774-1597147039DC}" type="presOf" srcId="{C8383659-AB84-41D2-B7F1-1C7BF954C1DA}" destId="{B539E9AC-090C-46AE-ACD3-0731855C1A35}" srcOrd="1" destOrd="0" presId="urn:microsoft.com/office/officeart/2005/8/layout/hList9"/>
    <dgm:cxn modelId="{B192279D-7010-45FD-A4EC-9BA3E9797930}" type="presOf" srcId="{138800BF-2C8E-4B85-8D1B-C9B766398944}" destId="{BA811200-6C07-43F2-9A7D-1F41D1B6EE2C}" srcOrd="0" destOrd="0" presId="urn:microsoft.com/office/officeart/2005/8/layout/hList9"/>
    <dgm:cxn modelId="{280AE043-FBD8-446E-B717-0844D3305730}" srcId="{61563E07-21C3-4F73-9DA0-34A0B55108B1}" destId="{DA97ED23-EF0B-4613-8871-1F2E7E4FC8F3}" srcOrd="2" destOrd="0" parTransId="{013473CB-B439-4A9F-ACDA-FD23B84517B4}" sibTransId="{98CDD26A-3FF5-4437-B1DD-490A1844CF0C}"/>
    <dgm:cxn modelId="{6A7501FF-E250-4D57-B196-8941475D4D32}" type="presOf" srcId="{DA97ED23-EF0B-4613-8871-1F2E7E4FC8F3}" destId="{875E2869-CCF9-4B6D-B0FC-59D05EB81738}" srcOrd="0" destOrd="0" presId="urn:microsoft.com/office/officeart/2005/8/layout/hList9"/>
    <dgm:cxn modelId="{60D09441-A85E-48DD-8B2E-70FAFD6716FC}" type="presOf" srcId="{76E1C46B-DC29-4D81-B02D-BFA7D5C1F175}" destId="{B468ABF6-6A94-4EBA-8B06-E581CCFA97A5}" srcOrd="1" destOrd="0" presId="urn:microsoft.com/office/officeart/2005/8/layout/hList9"/>
    <dgm:cxn modelId="{AAEB233D-5B67-495E-9C12-7A3E3D81CA61}" type="presOf" srcId="{C8383659-AB84-41D2-B7F1-1C7BF954C1DA}" destId="{2CB63E81-8FF8-46CD-A071-E500DD92461C}" srcOrd="0" destOrd="0" presId="urn:microsoft.com/office/officeart/2005/8/layout/hList9"/>
    <dgm:cxn modelId="{B307B7F9-6CCD-4D25-89AA-9BC6D7A05646}" srcId="{61563E07-21C3-4F73-9DA0-34A0B55108B1}" destId="{03C46F17-69DA-4E5E-9F9B-A44A78AE92FD}" srcOrd="1" destOrd="0" parTransId="{66DAFB4E-10B7-4B19-856B-F4162BBEA5AF}" sibTransId="{8C649571-FC41-4134-866A-7190CB68927F}"/>
    <dgm:cxn modelId="{43879DEE-5E7C-4C1D-85E6-8B14EDACC661}" type="presOf" srcId="{94A04CF7-A7CD-44EE-A747-3A4B4ED6D888}" destId="{8C4A5636-2D64-4098-93B0-B3BF971DB3F4}" srcOrd="1" destOrd="0" presId="urn:microsoft.com/office/officeart/2005/8/layout/hList9"/>
    <dgm:cxn modelId="{226A6F1E-E919-4653-A212-8059770B119B}" srcId="{61563E07-21C3-4F73-9DA0-34A0B55108B1}" destId="{F75AA502-7ADF-43B8-87EF-69DBB5ABEC27}" srcOrd="0" destOrd="0" parTransId="{8D295647-27CC-48B3-B56B-D1E80AF5C50D}" sibTransId="{96F3806E-AA3B-4A48-8CE4-F0C94A494E60}"/>
    <dgm:cxn modelId="{29DEC95D-E55A-4E2C-9BC7-8671E748A37E}" srcId="{F75AA502-7ADF-43B8-87EF-69DBB5ABEC27}" destId="{138800BF-2C8E-4B85-8D1B-C9B766398944}" srcOrd="0" destOrd="0" parTransId="{60BF20CC-0D66-4856-BFEB-EF3299A1EEBD}" sibTransId="{99BB8F29-32DD-453A-92E3-812F00F24D44}"/>
    <dgm:cxn modelId="{53B0A458-19C2-49C3-94B7-2F4D9F88B682}" type="presParOf" srcId="{8BBF61E0-8F0A-486E-8BCD-6D35DFEFB3B4}" destId="{EBF967F6-F5A7-4160-A791-EB3D35C0A6B6}" srcOrd="0" destOrd="0" presId="urn:microsoft.com/office/officeart/2005/8/layout/hList9"/>
    <dgm:cxn modelId="{B67D642E-F2BC-493D-8B6B-0F1FC2347A58}" type="presParOf" srcId="{8BBF61E0-8F0A-486E-8BCD-6D35DFEFB3B4}" destId="{162A0F4C-8705-4C7A-B58D-F85E78DFB6CA}" srcOrd="1" destOrd="0" presId="urn:microsoft.com/office/officeart/2005/8/layout/hList9"/>
    <dgm:cxn modelId="{BC06D401-4E0A-4031-BF6B-722702B4AFC2}" type="presParOf" srcId="{162A0F4C-8705-4C7A-B58D-F85E78DFB6CA}" destId="{3216CBC8-655C-4952-92CF-74EB6FE86B3E}" srcOrd="0" destOrd="0" presId="urn:microsoft.com/office/officeart/2005/8/layout/hList9"/>
    <dgm:cxn modelId="{44D7B02C-63CD-441E-9589-1FA108F9B421}" type="presParOf" srcId="{162A0F4C-8705-4C7A-B58D-F85E78DFB6CA}" destId="{CC9D70F0-CB5E-4676-9B25-63EF1DD698EC}" srcOrd="1" destOrd="0" presId="urn:microsoft.com/office/officeart/2005/8/layout/hList9"/>
    <dgm:cxn modelId="{A929DEAF-CE8C-4B72-BB31-90F336439044}" type="presParOf" srcId="{CC9D70F0-CB5E-4676-9B25-63EF1DD698EC}" destId="{BA811200-6C07-43F2-9A7D-1F41D1B6EE2C}" srcOrd="0" destOrd="0" presId="urn:microsoft.com/office/officeart/2005/8/layout/hList9"/>
    <dgm:cxn modelId="{F3CE8063-AC4A-4F90-A21C-0D8A8C97E8E4}" type="presParOf" srcId="{CC9D70F0-CB5E-4676-9B25-63EF1DD698EC}" destId="{7753202A-B2A7-402C-A6E1-399E78532C3B}" srcOrd="1" destOrd="0" presId="urn:microsoft.com/office/officeart/2005/8/layout/hList9"/>
    <dgm:cxn modelId="{5DDE6564-FF0E-43D4-B3C7-7D949E158A26}" type="presParOf" srcId="{8BBF61E0-8F0A-486E-8BCD-6D35DFEFB3B4}" destId="{A6710911-23E6-4ABD-BB9F-F5414F10BFA7}" srcOrd="2" destOrd="0" presId="urn:microsoft.com/office/officeart/2005/8/layout/hList9"/>
    <dgm:cxn modelId="{A434D91A-1BCD-496C-89F5-AA2A2967D057}" type="presParOf" srcId="{8BBF61E0-8F0A-486E-8BCD-6D35DFEFB3B4}" destId="{0D5B8636-2816-4CB5-AD49-CE887FEFE470}" srcOrd="3" destOrd="0" presId="urn:microsoft.com/office/officeart/2005/8/layout/hList9"/>
    <dgm:cxn modelId="{0DC427B4-EE9E-426C-AA46-9DCAFF87E02F}" type="presParOf" srcId="{8BBF61E0-8F0A-486E-8BCD-6D35DFEFB3B4}" destId="{92EAB0FC-F5B6-4AB1-87F9-F4A5B63AEC48}" srcOrd="4" destOrd="0" presId="urn:microsoft.com/office/officeart/2005/8/layout/hList9"/>
    <dgm:cxn modelId="{8A7E9123-A51E-416B-AAFF-0F15755E740F}" type="presParOf" srcId="{8BBF61E0-8F0A-486E-8BCD-6D35DFEFB3B4}" destId="{C9B38EFC-E893-43E7-B13F-8378808263DE}" srcOrd="5" destOrd="0" presId="urn:microsoft.com/office/officeart/2005/8/layout/hList9"/>
    <dgm:cxn modelId="{E50C9994-DA25-4B98-8198-7EF2B39C5A29}" type="presParOf" srcId="{8BBF61E0-8F0A-486E-8BCD-6D35DFEFB3B4}" destId="{0B3EE059-E2A5-453F-95FD-FB80307ADF5A}" srcOrd="6" destOrd="0" presId="urn:microsoft.com/office/officeart/2005/8/layout/hList9"/>
    <dgm:cxn modelId="{F9E98595-56D6-4F8A-AB50-6460566E1033}" type="presParOf" srcId="{0B3EE059-E2A5-453F-95FD-FB80307ADF5A}" destId="{798A67E9-D464-4ACD-9F88-FFE3976C69DC}" srcOrd="0" destOrd="0" presId="urn:microsoft.com/office/officeart/2005/8/layout/hList9"/>
    <dgm:cxn modelId="{E5CDE109-5AF8-4396-AC72-A060EB98DFF7}" type="presParOf" srcId="{0B3EE059-E2A5-453F-95FD-FB80307ADF5A}" destId="{29433A6F-B766-4ABA-BDA2-00F36105E923}" srcOrd="1" destOrd="0" presId="urn:microsoft.com/office/officeart/2005/8/layout/hList9"/>
    <dgm:cxn modelId="{D72E2E57-DC06-41FE-ACB4-AE6288B067E3}" type="presParOf" srcId="{29433A6F-B766-4ABA-BDA2-00F36105E923}" destId="{647EE2C9-75FB-4317-BF8A-D53B139086DE}" srcOrd="0" destOrd="0" presId="urn:microsoft.com/office/officeart/2005/8/layout/hList9"/>
    <dgm:cxn modelId="{822FA0B7-3AC0-4A0C-8BF3-94609D31EC49}" type="presParOf" srcId="{29433A6F-B766-4ABA-BDA2-00F36105E923}" destId="{B468ABF6-6A94-4EBA-8B06-E581CCFA97A5}" srcOrd="1" destOrd="0" presId="urn:microsoft.com/office/officeart/2005/8/layout/hList9"/>
    <dgm:cxn modelId="{D7268B46-5DA8-4235-830D-4C319B0EAAE2}" type="presParOf" srcId="{8BBF61E0-8F0A-486E-8BCD-6D35DFEFB3B4}" destId="{CE6C1312-EFE9-4D03-85E8-67EB468706F2}" srcOrd="7" destOrd="0" presId="urn:microsoft.com/office/officeart/2005/8/layout/hList9"/>
    <dgm:cxn modelId="{4B0230FF-1A59-49D7-821B-A4F95763B153}" type="presParOf" srcId="{8BBF61E0-8F0A-486E-8BCD-6D35DFEFB3B4}" destId="{D9C7EB4A-F54D-4F78-848E-EDE9311B0BB9}" srcOrd="8" destOrd="0" presId="urn:microsoft.com/office/officeart/2005/8/layout/hList9"/>
    <dgm:cxn modelId="{6F4F4378-CA49-4A83-BAB3-EFCCE62F4040}" type="presParOf" srcId="{8BBF61E0-8F0A-486E-8BCD-6D35DFEFB3B4}" destId="{7CED202B-6546-42A1-9753-E1219A029DF5}" srcOrd="9" destOrd="0" presId="urn:microsoft.com/office/officeart/2005/8/layout/hList9"/>
    <dgm:cxn modelId="{D389C965-1298-4FEC-8E21-E731CA45846E}" type="presParOf" srcId="{8BBF61E0-8F0A-486E-8BCD-6D35DFEFB3B4}" destId="{DA4E1DDE-3150-4547-A95F-4AECDA7BC20F}" srcOrd="10" destOrd="0" presId="urn:microsoft.com/office/officeart/2005/8/layout/hList9"/>
    <dgm:cxn modelId="{BC7216A3-6418-4A4A-BDC0-0FE7B9809F2A}" type="presParOf" srcId="{8BBF61E0-8F0A-486E-8BCD-6D35DFEFB3B4}" destId="{654BD2C9-895E-4158-BCCA-F5CBB31E0EB3}" srcOrd="11" destOrd="0" presId="urn:microsoft.com/office/officeart/2005/8/layout/hList9"/>
    <dgm:cxn modelId="{DD96ECD9-1AB5-4758-8FF0-1A1DD97C4218}" type="presParOf" srcId="{654BD2C9-895E-4158-BCCA-F5CBB31E0EB3}" destId="{2524917C-D3C9-4305-81B7-EC15431068AB}" srcOrd="0" destOrd="0" presId="urn:microsoft.com/office/officeart/2005/8/layout/hList9"/>
    <dgm:cxn modelId="{A2D61BB3-3729-4870-897D-9DA5B0E5A4A2}" type="presParOf" srcId="{654BD2C9-895E-4158-BCCA-F5CBB31E0EB3}" destId="{779FAB8F-55F3-4EC8-9844-3D720D77DC5D}" srcOrd="1" destOrd="0" presId="urn:microsoft.com/office/officeart/2005/8/layout/hList9"/>
    <dgm:cxn modelId="{F3B3EDFD-6304-4911-AD60-9A816E8A2859}" type="presParOf" srcId="{779FAB8F-55F3-4EC8-9844-3D720D77DC5D}" destId="{BF5207D0-E282-4AD0-860A-08ABFC026065}" srcOrd="0" destOrd="0" presId="urn:microsoft.com/office/officeart/2005/8/layout/hList9"/>
    <dgm:cxn modelId="{391CD025-5809-41ED-AD0F-406B0A265E5B}" type="presParOf" srcId="{779FAB8F-55F3-4EC8-9844-3D720D77DC5D}" destId="{8C4A5636-2D64-4098-93B0-B3BF971DB3F4}" srcOrd="1" destOrd="0" presId="urn:microsoft.com/office/officeart/2005/8/layout/hList9"/>
    <dgm:cxn modelId="{7E847DF8-E48A-4B30-9413-40CDE4B06449}" type="presParOf" srcId="{8BBF61E0-8F0A-486E-8BCD-6D35DFEFB3B4}" destId="{03742C7E-8040-4CC6-BA62-532DBBB0D3AB}" srcOrd="12" destOrd="0" presId="urn:microsoft.com/office/officeart/2005/8/layout/hList9"/>
    <dgm:cxn modelId="{FE9F7680-7C3D-4031-9203-F7B43863F151}" type="presParOf" srcId="{8BBF61E0-8F0A-486E-8BCD-6D35DFEFB3B4}" destId="{875E2869-CCF9-4B6D-B0FC-59D05EB81738}" srcOrd="13" destOrd="0" presId="urn:microsoft.com/office/officeart/2005/8/layout/hList9"/>
    <dgm:cxn modelId="{B617E5AD-9972-4ECB-8E0B-1775F563E7DC}" type="presParOf" srcId="{8BBF61E0-8F0A-486E-8BCD-6D35DFEFB3B4}" destId="{F24A23B6-BE2F-4F56-8705-919329832B22}" srcOrd="14" destOrd="0" presId="urn:microsoft.com/office/officeart/2005/8/layout/hList9"/>
    <dgm:cxn modelId="{E6EEC19C-3CBF-4448-ABE9-BB475E18DAD2}" type="presParOf" srcId="{8BBF61E0-8F0A-486E-8BCD-6D35DFEFB3B4}" destId="{CC608BC1-595F-43C2-A1CD-5348F971988E}" srcOrd="15" destOrd="0" presId="urn:microsoft.com/office/officeart/2005/8/layout/hList9"/>
    <dgm:cxn modelId="{821C15CF-8DD7-4732-8270-E88A7667E627}" type="presParOf" srcId="{8BBF61E0-8F0A-486E-8BCD-6D35DFEFB3B4}" destId="{9EA1E413-7EDC-4C4C-A9E7-49BCF0320CDE}" srcOrd="16" destOrd="0" presId="urn:microsoft.com/office/officeart/2005/8/layout/hList9"/>
    <dgm:cxn modelId="{FED5286C-9DF3-4F9C-86D2-336062C01797}" type="presParOf" srcId="{9EA1E413-7EDC-4C4C-A9E7-49BCF0320CDE}" destId="{29984B82-492D-43EC-A866-C57D3B7F4EAF}" srcOrd="0" destOrd="0" presId="urn:microsoft.com/office/officeart/2005/8/layout/hList9"/>
    <dgm:cxn modelId="{A5B21789-DA98-47B1-9AD9-8FE910FF2580}" type="presParOf" srcId="{9EA1E413-7EDC-4C4C-A9E7-49BCF0320CDE}" destId="{8CF5FA40-9AF5-4F74-B440-02C95EF32E83}" srcOrd="1" destOrd="0" presId="urn:microsoft.com/office/officeart/2005/8/layout/hList9"/>
    <dgm:cxn modelId="{3E1D4C0E-81D7-4FA3-8D5C-63DA26025F40}" type="presParOf" srcId="{8CF5FA40-9AF5-4F74-B440-02C95EF32E83}" destId="{2CB63E81-8FF8-46CD-A071-E500DD92461C}" srcOrd="0" destOrd="0" presId="urn:microsoft.com/office/officeart/2005/8/layout/hList9"/>
    <dgm:cxn modelId="{E4074238-C4D4-4057-B318-EB5F6571926E}" type="presParOf" srcId="{8CF5FA40-9AF5-4F74-B440-02C95EF32E83}" destId="{B539E9AC-090C-46AE-ACD3-0731855C1A35}" srcOrd="1" destOrd="0" presId="urn:microsoft.com/office/officeart/2005/8/layout/hList9"/>
    <dgm:cxn modelId="{95C827DA-AAC1-4623-BF09-A47B6FFBF612}" type="presParOf" srcId="{8BBF61E0-8F0A-486E-8BCD-6D35DFEFB3B4}" destId="{ECBBB366-5BC6-4A23-BA92-1E5F460FCF31}" srcOrd="17" destOrd="0" presId="urn:microsoft.com/office/officeart/2005/8/layout/hList9"/>
    <dgm:cxn modelId="{D07C59C2-C4CD-4BE9-9753-C27589D289D4}" type="presParOf" srcId="{8BBF61E0-8F0A-486E-8BCD-6D35DFEFB3B4}" destId="{FD6D06C0-2DD2-410E-985A-93CCA89C5D46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657AE9-75A3-4677-ACEF-A5C3EBA6806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9FCFE6A-6254-4AAE-9B60-B908ACE98A6A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 smtClean="0"/>
            <a:t>12</a:t>
          </a:r>
          <a:endParaRPr lang="fr-FR" dirty="0"/>
        </a:p>
      </dgm:t>
    </dgm:pt>
    <dgm:pt modelId="{0E691DC1-B079-4132-8E5E-D3E901532B4F}" type="parTrans" cxnId="{A58C21F3-7489-41F8-812D-ED14EDB7EB85}">
      <dgm:prSet/>
      <dgm:spPr/>
      <dgm:t>
        <a:bodyPr/>
        <a:lstStyle/>
        <a:p>
          <a:endParaRPr lang="fr-FR"/>
        </a:p>
      </dgm:t>
    </dgm:pt>
    <dgm:pt modelId="{573B504C-2E5E-43A2-A852-C9590E5CEA31}" type="sibTrans" cxnId="{A58C21F3-7489-41F8-812D-ED14EDB7EB85}">
      <dgm:prSet/>
      <dgm:spPr/>
      <dgm:t>
        <a:bodyPr/>
        <a:lstStyle/>
        <a:p>
          <a:endParaRPr lang="fr-FR"/>
        </a:p>
      </dgm:t>
    </dgm:pt>
    <dgm:pt modelId="{32B7EF31-AF83-4648-A46A-E0B0DBC0A9F1}">
      <dgm:prSet phldrT="[Texte]"/>
      <dgm:spPr/>
      <dgm:t>
        <a:bodyPr/>
        <a:lstStyle/>
        <a:p>
          <a:r>
            <a:rPr lang="fr-FR" dirty="0" err="1" smtClean="0"/>
            <a:t>conseiller.ères</a:t>
          </a:r>
          <a:endParaRPr lang="fr-FR" dirty="0"/>
        </a:p>
      </dgm:t>
    </dgm:pt>
    <dgm:pt modelId="{3C1EBA4D-2FBC-4236-A47D-060FDEA8E38A}" type="parTrans" cxnId="{7CDBD394-202D-4771-AAF4-BF488FC30B0D}">
      <dgm:prSet/>
      <dgm:spPr/>
      <dgm:t>
        <a:bodyPr/>
        <a:lstStyle/>
        <a:p>
          <a:endParaRPr lang="fr-FR"/>
        </a:p>
      </dgm:t>
    </dgm:pt>
    <dgm:pt modelId="{640D7382-7D02-41E1-BD02-28D6B5460469}" type="sibTrans" cxnId="{7CDBD394-202D-4771-AAF4-BF488FC30B0D}">
      <dgm:prSet/>
      <dgm:spPr/>
      <dgm:t>
        <a:bodyPr/>
        <a:lstStyle/>
        <a:p>
          <a:endParaRPr lang="fr-FR"/>
        </a:p>
      </dgm:t>
    </dgm:pt>
    <dgm:pt modelId="{D8C3BDD1-04B0-4912-95DB-F7430B5C8FC8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 smtClean="0"/>
            <a:t>47</a:t>
          </a:r>
          <a:endParaRPr lang="fr-FR" dirty="0"/>
        </a:p>
      </dgm:t>
    </dgm:pt>
    <dgm:pt modelId="{5A6F1FFD-8378-4B64-AF18-1D0539B7BA44}" type="parTrans" cxnId="{CFF904FA-A3D7-407C-B511-373F37F206DF}">
      <dgm:prSet/>
      <dgm:spPr/>
      <dgm:t>
        <a:bodyPr/>
        <a:lstStyle/>
        <a:p>
          <a:endParaRPr lang="fr-FR"/>
        </a:p>
      </dgm:t>
    </dgm:pt>
    <dgm:pt modelId="{0D0BFD8A-E1F6-4306-8940-4F2787793C54}" type="sibTrans" cxnId="{CFF904FA-A3D7-407C-B511-373F37F206DF}">
      <dgm:prSet/>
      <dgm:spPr/>
      <dgm:t>
        <a:bodyPr/>
        <a:lstStyle/>
        <a:p>
          <a:endParaRPr lang="fr-FR"/>
        </a:p>
      </dgm:t>
    </dgm:pt>
    <dgm:pt modelId="{637C70AF-5255-401E-88A1-02439143F781}">
      <dgm:prSet phldrT="[Texte]"/>
      <dgm:spPr/>
      <dgm:t>
        <a:bodyPr/>
        <a:lstStyle/>
        <a:p>
          <a:pPr algn="ctr"/>
          <a:r>
            <a:rPr lang="fr-FR" dirty="0" smtClean="0"/>
            <a:t>référent.es culture</a:t>
          </a:r>
          <a:endParaRPr lang="fr-FR" dirty="0"/>
        </a:p>
      </dgm:t>
    </dgm:pt>
    <dgm:pt modelId="{563F3726-F12F-4471-A4FB-BD6E142048FA}" type="parTrans" cxnId="{FA86A576-BF7C-44C8-99AF-F5A58F5F9053}">
      <dgm:prSet/>
      <dgm:spPr/>
      <dgm:t>
        <a:bodyPr/>
        <a:lstStyle/>
        <a:p>
          <a:endParaRPr lang="fr-FR"/>
        </a:p>
      </dgm:t>
    </dgm:pt>
    <dgm:pt modelId="{DFB0BC7E-D89E-41CC-9639-8F8C7E2E756C}" type="sibTrans" cxnId="{FA86A576-BF7C-44C8-99AF-F5A58F5F9053}">
      <dgm:prSet/>
      <dgm:spPr/>
      <dgm:t>
        <a:bodyPr/>
        <a:lstStyle/>
        <a:p>
          <a:endParaRPr lang="fr-FR"/>
        </a:p>
      </dgm:t>
    </dgm:pt>
    <dgm:pt modelId="{9D8D3288-7F26-48E2-9E19-10DB2C1B21F8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 smtClean="0"/>
            <a:t>+500</a:t>
          </a:r>
          <a:endParaRPr lang="fr-FR" dirty="0"/>
        </a:p>
      </dgm:t>
    </dgm:pt>
    <dgm:pt modelId="{AB8F0D5B-CE28-4483-9E2D-39F59FF5289F}" type="parTrans" cxnId="{137D80E8-01F1-4B10-92F1-CD8774B8B694}">
      <dgm:prSet/>
      <dgm:spPr/>
      <dgm:t>
        <a:bodyPr/>
        <a:lstStyle/>
        <a:p>
          <a:endParaRPr lang="fr-FR"/>
        </a:p>
      </dgm:t>
    </dgm:pt>
    <dgm:pt modelId="{81A59023-939A-49EF-8536-26A3F8FC9BF4}" type="sibTrans" cxnId="{137D80E8-01F1-4B10-92F1-CD8774B8B694}">
      <dgm:prSet/>
      <dgm:spPr/>
      <dgm:t>
        <a:bodyPr/>
        <a:lstStyle/>
        <a:p>
          <a:endParaRPr lang="fr-FR"/>
        </a:p>
      </dgm:t>
    </dgm:pt>
    <dgm:pt modelId="{7CDEEACB-C67D-4395-9CDD-E1CEAC60C118}">
      <dgm:prSet/>
      <dgm:spPr/>
      <dgm:t>
        <a:bodyPr/>
        <a:lstStyle/>
        <a:p>
          <a:pPr algn="ctr"/>
          <a:r>
            <a:rPr lang="fr-FR" dirty="0" smtClean="0"/>
            <a:t>professeur.es relais </a:t>
          </a:r>
          <a:endParaRPr lang="fr-FR" dirty="0"/>
        </a:p>
      </dgm:t>
    </dgm:pt>
    <dgm:pt modelId="{6D706C4A-315E-4E53-A239-757D9DBBCA35}" type="parTrans" cxnId="{72588338-3AAC-42EF-A1CA-32628C27AE26}">
      <dgm:prSet/>
      <dgm:spPr/>
      <dgm:t>
        <a:bodyPr/>
        <a:lstStyle/>
        <a:p>
          <a:endParaRPr lang="fr-FR"/>
        </a:p>
      </dgm:t>
    </dgm:pt>
    <dgm:pt modelId="{9C351FE9-A542-41F9-A6FF-2BACE05D107E}" type="sibTrans" cxnId="{72588338-3AAC-42EF-A1CA-32628C27AE26}">
      <dgm:prSet/>
      <dgm:spPr/>
      <dgm:t>
        <a:bodyPr/>
        <a:lstStyle/>
        <a:p>
          <a:endParaRPr lang="fr-FR"/>
        </a:p>
      </dgm:t>
    </dgm:pt>
    <dgm:pt modelId="{1CE0C311-3531-476A-B64F-109C92BD45AF}" type="pres">
      <dgm:prSet presAssocID="{6F657AE9-75A3-4677-ACEF-A5C3EBA6806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1F0E2B19-1D2A-49F4-8494-5BA0674F0D49}" type="pres">
      <dgm:prSet presAssocID="{19FCFE6A-6254-4AAE-9B60-B908ACE98A6A}" presName="posSpace" presStyleCnt="0"/>
      <dgm:spPr/>
    </dgm:pt>
    <dgm:pt modelId="{62818530-D054-4C98-BFF8-F8B31D38EB5C}" type="pres">
      <dgm:prSet presAssocID="{19FCFE6A-6254-4AAE-9B60-B908ACE98A6A}" presName="vertFlow" presStyleCnt="0"/>
      <dgm:spPr/>
    </dgm:pt>
    <dgm:pt modelId="{3490BBF1-EFBB-4BAC-AFDB-28AD4582C5C6}" type="pres">
      <dgm:prSet presAssocID="{19FCFE6A-6254-4AAE-9B60-B908ACE98A6A}" presName="topSpace" presStyleCnt="0"/>
      <dgm:spPr/>
    </dgm:pt>
    <dgm:pt modelId="{1F64B2AA-3EAD-4C90-8839-6260EB5BCCDD}" type="pres">
      <dgm:prSet presAssocID="{19FCFE6A-6254-4AAE-9B60-B908ACE98A6A}" presName="firstComp" presStyleCnt="0"/>
      <dgm:spPr/>
    </dgm:pt>
    <dgm:pt modelId="{7BCA5607-695B-42D0-B955-FD057174DC37}" type="pres">
      <dgm:prSet presAssocID="{19FCFE6A-6254-4AAE-9B60-B908ACE98A6A}" presName="firstChild" presStyleLbl="bgAccFollowNode1" presStyleIdx="0" presStyleCnt="3"/>
      <dgm:spPr/>
      <dgm:t>
        <a:bodyPr/>
        <a:lstStyle/>
        <a:p>
          <a:endParaRPr lang="fr-FR"/>
        </a:p>
      </dgm:t>
    </dgm:pt>
    <dgm:pt modelId="{9CE5E7A7-91C2-44C5-A31A-DFCEBFE94D4F}" type="pres">
      <dgm:prSet presAssocID="{19FCFE6A-6254-4AAE-9B60-B908ACE98A6A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EF0FB6-8FCC-4A31-842F-CA6A45019C0E}" type="pres">
      <dgm:prSet presAssocID="{19FCFE6A-6254-4AAE-9B60-B908ACE98A6A}" presName="negSpace" presStyleCnt="0"/>
      <dgm:spPr/>
    </dgm:pt>
    <dgm:pt modelId="{A7DCC180-07F8-4AA0-89D9-5A99224B7D47}" type="pres">
      <dgm:prSet presAssocID="{19FCFE6A-6254-4AAE-9B60-B908ACE98A6A}" presName="circle" presStyleLbl="node1" presStyleIdx="0" presStyleCnt="3"/>
      <dgm:spPr/>
      <dgm:t>
        <a:bodyPr/>
        <a:lstStyle/>
        <a:p>
          <a:endParaRPr lang="fr-FR"/>
        </a:p>
      </dgm:t>
    </dgm:pt>
    <dgm:pt modelId="{8DE15A60-D785-47DB-963B-5B29F94118A5}" type="pres">
      <dgm:prSet presAssocID="{573B504C-2E5E-43A2-A852-C9590E5CEA31}" presName="transSpace" presStyleCnt="0"/>
      <dgm:spPr/>
    </dgm:pt>
    <dgm:pt modelId="{EFA16D9D-8068-4431-84EE-C214BD54631A}" type="pres">
      <dgm:prSet presAssocID="{D8C3BDD1-04B0-4912-95DB-F7430B5C8FC8}" presName="posSpace" presStyleCnt="0"/>
      <dgm:spPr/>
    </dgm:pt>
    <dgm:pt modelId="{DF4B1547-755F-45BA-878D-1C03B8385AE9}" type="pres">
      <dgm:prSet presAssocID="{D8C3BDD1-04B0-4912-95DB-F7430B5C8FC8}" presName="vertFlow" presStyleCnt="0"/>
      <dgm:spPr/>
    </dgm:pt>
    <dgm:pt modelId="{B54AA16B-E169-4FB3-B028-AFAC472643E3}" type="pres">
      <dgm:prSet presAssocID="{D8C3BDD1-04B0-4912-95DB-F7430B5C8FC8}" presName="topSpace" presStyleCnt="0"/>
      <dgm:spPr/>
    </dgm:pt>
    <dgm:pt modelId="{95D592AF-1FA9-44A9-B71B-A0480EBC5C0F}" type="pres">
      <dgm:prSet presAssocID="{D8C3BDD1-04B0-4912-95DB-F7430B5C8FC8}" presName="firstComp" presStyleCnt="0"/>
      <dgm:spPr/>
    </dgm:pt>
    <dgm:pt modelId="{8E3DB821-E13E-4066-94BD-DB6827B54A97}" type="pres">
      <dgm:prSet presAssocID="{D8C3BDD1-04B0-4912-95DB-F7430B5C8FC8}" presName="firstChild" presStyleLbl="bgAccFollowNode1" presStyleIdx="1" presStyleCnt="3"/>
      <dgm:spPr/>
      <dgm:t>
        <a:bodyPr/>
        <a:lstStyle/>
        <a:p>
          <a:endParaRPr lang="fr-FR"/>
        </a:p>
      </dgm:t>
    </dgm:pt>
    <dgm:pt modelId="{F80E69C1-5B0C-46F5-BD3F-3A1FFE33116B}" type="pres">
      <dgm:prSet presAssocID="{D8C3BDD1-04B0-4912-95DB-F7430B5C8FC8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581AF4-DCB6-41B5-ACE2-C51819701A9A}" type="pres">
      <dgm:prSet presAssocID="{D8C3BDD1-04B0-4912-95DB-F7430B5C8FC8}" presName="negSpace" presStyleCnt="0"/>
      <dgm:spPr/>
    </dgm:pt>
    <dgm:pt modelId="{49CD18E6-A2BA-4D8A-A6F9-284DCF186B15}" type="pres">
      <dgm:prSet presAssocID="{D8C3BDD1-04B0-4912-95DB-F7430B5C8FC8}" presName="circle" presStyleLbl="node1" presStyleIdx="1" presStyleCnt="3"/>
      <dgm:spPr/>
      <dgm:t>
        <a:bodyPr/>
        <a:lstStyle/>
        <a:p>
          <a:endParaRPr lang="fr-FR"/>
        </a:p>
      </dgm:t>
    </dgm:pt>
    <dgm:pt modelId="{CAAB6C18-7BB6-49CA-A666-D02A02ECE409}" type="pres">
      <dgm:prSet presAssocID="{0D0BFD8A-E1F6-4306-8940-4F2787793C54}" presName="transSpace" presStyleCnt="0"/>
      <dgm:spPr/>
    </dgm:pt>
    <dgm:pt modelId="{B4D79D3C-E304-4243-8A35-47EC6AF9A226}" type="pres">
      <dgm:prSet presAssocID="{9D8D3288-7F26-48E2-9E19-10DB2C1B21F8}" presName="posSpace" presStyleCnt="0"/>
      <dgm:spPr/>
    </dgm:pt>
    <dgm:pt modelId="{390C0E56-BEE8-44C7-A087-45D165BCBE94}" type="pres">
      <dgm:prSet presAssocID="{9D8D3288-7F26-48E2-9E19-10DB2C1B21F8}" presName="vertFlow" presStyleCnt="0"/>
      <dgm:spPr/>
    </dgm:pt>
    <dgm:pt modelId="{147BC3B1-2279-4D43-A4B1-F2975014C955}" type="pres">
      <dgm:prSet presAssocID="{9D8D3288-7F26-48E2-9E19-10DB2C1B21F8}" presName="topSpace" presStyleCnt="0"/>
      <dgm:spPr/>
    </dgm:pt>
    <dgm:pt modelId="{39FDB484-2E42-44D4-B62F-B89AB3C176C0}" type="pres">
      <dgm:prSet presAssocID="{9D8D3288-7F26-48E2-9E19-10DB2C1B21F8}" presName="firstComp" presStyleCnt="0"/>
      <dgm:spPr/>
    </dgm:pt>
    <dgm:pt modelId="{6081E9C3-78E2-48F7-AC20-ABAD4F6A5D01}" type="pres">
      <dgm:prSet presAssocID="{9D8D3288-7F26-48E2-9E19-10DB2C1B21F8}" presName="firstChild" presStyleLbl="bgAccFollowNode1" presStyleIdx="2" presStyleCnt="3"/>
      <dgm:spPr/>
      <dgm:t>
        <a:bodyPr/>
        <a:lstStyle/>
        <a:p>
          <a:endParaRPr lang="fr-FR"/>
        </a:p>
      </dgm:t>
    </dgm:pt>
    <dgm:pt modelId="{76ABD8DD-14C9-4F05-9CE6-B14F15A7D7CB}" type="pres">
      <dgm:prSet presAssocID="{9D8D3288-7F26-48E2-9E19-10DB2C1B21F8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677FB1-C027-4C55-8345-1D1918D2650E}" type="pres">
      <dgm:prSet presAssocID="{9D8D3288-7F26-48E2-9E19-10DB2C1B21F8}" presName="negSpace" presStyleCnt="0"/>
      <dgm:spPr/>
    </dgm:pt>
    <dgm:pt modelId="{7FF5A5F9-3C1D-4918-93EC-A367E3F70965}" type="pres">
      <dgm:prSet presAssocID="{9D8D3288-7F26-48E2-9E19-10DB2C1B21F8}" presName="circle" presStyleLbl="node1" presStyleIdx="2" presStyleCnt="3"/>
      <dgm:spPr/>
      <dgm:t>
        <a:bodyPr/>
        <a:lstStyle/>
        <a:p>
          <a:endParaRPr lang="fr-FR"/>
        </a:p>
      </dgm:t>
    </dgm:pt>
  </dgm:ptLst>
  <dgm:cxnLst>
    <dgm:cxn modelId="{FA86A576-BF7C-44C8-99AF-F5A58F5F9053}" srcId="{9D8D3288-7F26-48E2-9E19-10DB2C1B21F8}" destId="{637C70AF-5255-401E-88A1-02439143F781}" srcOrd="0" destOrd="0" parTransId="{563F3726-F12F-4471-A4FB-BD6E142048FA}" sibTransId="{DFB0BC7E-D89E-41CC-9639-8F8C7E2E756C}"/>
    <dgm:cxn modelId="{CBAABF81-9F0C-4280-A797-B74220AF826A}" type="presOf" srcId="{637C70AF-5255-401E-88A1-02439143F781}" destId="{76ABD8DD-14C9-4F05-9CE6-B14F15A7D7CB}" srcOrd="1" destOrd="0" presId="urn:microsoft.com/office/officeart/2005/8/layout/hList9"/>
    <dgm:cxn modelId="{72588338-3AAC-42EF-A1CA-32628C27AE26}" srcId="{D8C3BDD1-04B0-4912-95DB-F7430B5C8FC8}" destId="{7CDEEACB-C67D-4395-9CDD-E1CEAC60C118}" srcOrd="0" destOrd="0" parTransId="{6D706C4A-315E-4E53-A239-757D9DBBCA35}" sibTransId="{9C351FE9-A542-41F9-A6FF-2BACE05D107E}"/>
    <dgm:cxn modelId="{CFF904FA-A3D7-407C-B511-373F37F206DF}" srcId="{6F657AE9-75A3-4677-ACEF-A5C3EBA6806C}" destId="{D8C3BDD1-04B0-4912-95DB-F7430B5C8FC8}" srcOrd="1" destOrd="0" parTransId="{5A6F1FFD-8378-4B64-AF18-1D0539B7BA44}" sibTransId="{0D0BFD8A-E1F6-4306-8940-4F2787793C54}"/>
    <dgm:cxn modelId="{4FA8CB79-04FB-45BE-9703-BF1F6AA8415C}" type="presOf" srcId="{7CDEEACB-C67D-4395-9CDD-E1CEAC60C118}" destId="{F80E69C1-5B0C-46F5-BD3F-3A1FFE33116B}" srcOrd="1" destOrd="0" presId="urn:microsoft.com/office/officeart/2005/8/layout/hList9"/>
    <dgm:cxn modelId="{A5E60700-CE20-4777-BCBC-DB09B20F1012}" type="presOf" srcId="{D8C3BDD1-04B0-4912-95DB-F7430B5C8FC8}" destId="{49CD18E6-A2BA-4D8A-A6F9-284DCF186B15}" srcOrd="0" destOrd="0" presId="urn:microsoft.com/office/officeart/2005/8/layout/hList9"/>
    <dgm:cxn modelId="{A58C21F3-7489-41F8-812D-ED14EDB7EB85}" srcId="{6F657AE9-75A3-4677-ACEF-A5C3EBA6806C}" destId="{19FCFE6A-6254-4AAE-9B60-B908ACE98A6A}" srcOrd="0" destOrd="0" parTransId="{0E691DC1-B079-4132-8E5E-D3E901532B4F}" sibTransId="{573B504C-2E5E-43A2-A852-C9590E5CEA31}"/>
    <dgm:cxn modelId="{A680426F-F9D5-47A6-8F5F-EDB7407189CE}" type="presOf" srcId="{7CDEEACB-C67D-4395-9CDD-E1CEAC60C118}" destId="{8E3DB821-E13E-4066-94BD-DB6827B54A97}" srcOrd="0" destOrd="0" presId="urn:microsoft.com/office/officeart/2005/8/layout/hList9"/>
    <dgm:cxn modelId="{137D80E8-01F1-4B10-92F1-CD8774B8B694}" srcId="{6F657AE9-75A3-4677-ACEF-A5C3EBA6806C}" destId="{9D8D3288-7F26-48E2-9E19-10DB2C1B21F8}" srcOrd="2" destOrd="0" parTransId="{AB8F0D5B-CE28-4483-9E2D-39F59FF5289F}" sibTransId="{81A59023-939A-49EF-8536-26A3F8FC9BF4}"/>
    <dgm:cxn modelId="{0F0C58E7-8322-44A9-A079-DD67D551B952}" type="presOf" srcId="{32B7EF31-AF83-4648-A46A-E0B0DBC0A9F1}" destId="{9CE5E7A7-91C2-44C5-A31A-DFCEBFE94D4F}" srcOrd="1" destOrd="0" presId="urn:microsoft.com/office/officeart/2005/8/layout/hList9"/>
    <dgm:cxn modelId="{0C18A4BD-EC31-4DEB-A061-6E7D6AA9CDE7}" type="presOf" srcId="{6F657AE9-75A3-4677-ACEF-A5C3EBA6806C}" destId="{1CE0C311-3531-476A-B64F-109C92BD45AF}" srcOrd="0" destOrd="0" presId="urn:microsoft.com/office/officeart/2005/8/layout/hList9"/>
    <dgm:cxn modelId="{B1A7C793-D4A4-4F0B-B7EB-2B3517EBA486}" type="presOf" srcId="{637C70AF-5255-401E-88A1-02439143F781}" destId="{6081E9C3-78E2-48F7-AC20-ABAD4F6A5D01}" srcOrd="0" destOrd="0" presId="urn:microsoft.com/office/officeart/2005/8/layout/hList9"/>
    <dgm:cxn modelId="{252BEF23-4D84-4C3A-9BE0-B54863BFF849}" type="presOf" srcId="{32B7EF31-AF83-4648-A46A-E0B0DBC0A9F1}" destId="{7BCA5607-695B-42D0-B955-FD057174DC37}" srcOrd="0" destOrd="0" presId="urn:microsoft.com/office/officeart/2005/8/layout/hList9"/>
    <dgm:cxn modelId="{B7470BD0-A9EC-4E7D-AAE7-D2648F3D8D50}" type="presOf" srcId="{19FCFE6A-6254-4AAE-9B60-B908ACE98A6A}" destId="{A7DCC180-07F8-4AA0-89D9-5A99224B7D47}" srcOrd="0" destOrd="0" presId="urn:microsoft.com/office/officeart/2005/8/layout/hList9"/>
    <dgm:cxn modelId="{7CDBD394-202D-4771-AAF4-BF488FC30B0D}" srcId="{19FCFE6A-6254-4AAE-9B60-B908ACE98A6A}" destId="{32B7EF31-AF83-4648-A46A-E0B0DBC0A9F1}" srcOrd="0" destOrd="0" parTransId="{3C1EBA4D-2FBC-4236-A47D-060FDEA8E38A}" sibTransId="{640D7382-7D02-41E1-BD02-28D6B5460469}"/>
    <dgm:cxn modelId="{CBBD356F-701F-4B80-9C16-AD1BE4B03D72}" type="presOf" srcId="{9D8D3288-7F26-48E2-9E19-10DB2C1B21F8}" destId="{7FF5A5F9-3C1D-4918-93EC-A367E3F70965}" srcOrd="0" destOrd="0" presId="urn:microsoft.com/office/officeart/2005/8/layout/hList9"/>
    <dgm:cxn modelId="{D9202122-273F-4338-9417-2E5AA321A472}" type="presParOf" srcId="{1CE0C311-3531-476A-B64F-109C92BD45AF}" destId="{1F0E2B19-1D2A-49F4-8494-5BA0674F0D49}" srcOrd="0" destOrd="0" presId="urn:microsoft.com/office/officeart/2005/8/layout/hList9"/>
    <dgm:cxn modelId="{27389F34-06C6-4F9A-A0DF-DD04FB5B5F5D}" type="presParOf" srcId="{1CE0C311-3531-476A-B64F-109C92BD45AF}" destId="{62818530-D054-4C98-BFF8-F8B31D38EB5C}" srcOrd="1" destOrd="0" presId="urn:microsoft.com/office/officeart/2005/8/layout/hList9"/>
    <dgm:cxn modelId="{48E89E37-EEE9-48F0-B065-BD2E69DF26FA}" type="presParOf" srcId="{62818530-D054-4C98-BFF8-F8B31D38EB5C}" destId="{3490BBF1-EFBB-4BAC-AFDB-28AD4582C5C6}" srcOrd="0" destOrd="0" presId="urn:microsoft.com/office/officeart/2005/8/layout/hList9"/>
    <dgm:cxn modelId="{66D9E42D-2440-4E69-AEDC-509263D9FFD6}" type="presParOf" srcId="{62818530-D054-4C98-BFF8-F8B31D38EB5C}" destId="{1F64B2AA-3EAD-4C90-8839-6260EB5BCCDD}" srcOrd="1" destOrd="0" presId="urn:microsoft.com/office/officeart/2005/8/layout/hList9"/>
    <dgm:cxn modelId="{F5ACD5A6-D5A7-46AE-A8A3-452B89FE87E6}" type="presParOf" srcId="{1F64B2AA-3EAD-4C90-8839-6260EB5BCCDD}" destId="{7BCA5607-695B-42D0-B955-FD057174DC37}" srcOrd="0" destOrd="0" presId="urn:microsoft.com/office/officeart/2005/8/layout/hList9"/>
    <dgm:cxn modelId="{4ACD12A1-CFB6-4757-A02E-FA5741560711}" type="presParOf" srcId="{1F64B2AA-3EAD-4C90-8839-6260EB5BCCDD}" destId="{9CE5E7A7-91C2-44C5-A31A-DFCEBFE94D4F}" srcOrd="1" destOrd="0" presId="urn:microsoft.com/office/officeart/2005/8/layout/hList9"/>
    <dgm:cxn modelId="{142E601F-8B5D-4A5F-8ACE-5143CBB17D91}" type="presParOf" srcId="{1CE0C311-3531-476A-B64F-109C92BD45AF}" destId="{08EF0FB6-8FCC-4A31-842F-CA6A45019C0E}" srcOrd="2" destOrd="0" presId="urn:microsoft.com/office/officeart/2005/8/layout/hList9"/>
    <dgm:cxn modelId="{E80A4E14-3490-46C3-AA34-41833E2E8094}" type="presParOf" srcId="{1CE0C311-3531-476A-B64F-109C92BD45AF}" destId="{A7DCC180-07F8-4AA0-89D9-5A99224B7D47}" srcOrd="3" destOrd="0" presId="urn:microsoft.com/office/officeart/2005/8/layout/hList9"/>
    <dgm:cxn modelId="{95787C6B-C558-434E-92BB-1EE00C2CB32E}" type="presParOf" srcId="{1CE0C311-3531-476A-B64F-109C92BD45AF}" destId="{8DE15A60-D785-47DB-963B-5B29F94118A5}" srcOrd="4" destOrd="0" presId="urn:microsoft.com/office/officeart/2005/8/layout/hList9"/>
    <dgm:cxn modelId="{7C74CFAA-B1AC-4FAB-B2BD-5CB05C5F2462}" type="presParOf" srcId="{1CE0C311-3531-476A-B64F-109C92BD45AF}" destId="{EFA16D9D-8068-4431-84EE-C214BD54631A}" srcOrd="5" destOrd="0" presId="urn:microsoft.com/office/officeart/2005/8/layout/hList9"/>
    <dgm:cxn modelId="{E21EAEFA-9948-4F19-ACEC-F04DA091B821}" type="presParOf" srcId="{1CE0C311-3531-476A-B64F-109C92BD45AF}" destId="{DF4B1547-755F-45BA-878D-1C03B8385AE9}" srcOrd="6" destOrd="0" presId="urn:microsoft.com/office/officeart/2005/8/layout/hList9"/>
    <dgm:cxn modelId="{AEE10D21-1778-42C3-87E6-5EBD1B14EF17}" type="presParOf" srcId="{DF4B1547-755F-45BA-878D-1C03B8385AE9}" destId="{B54AA16B-E169-4FB3-B028-AFAC472643E3}" srcOrd="0" destOrd="0" presId="urn:microsoft.com/office/officeart/2005/8/layout/hList9"/>
    <dgm:cxn modelId="{75C83FF0-D3D7-4575-9D77-7E7AAF2813D8}" type="presParOf" srcId="{DF4B1547-755F-45BA-878D-1C03B8385AE9}" destId="{95D592AF-1FA9-44A9-B71B-A0480EBC5C0F}" srcOrd="1" destOrd="0" presId="urn:microsoft.com/office/officeart/2005/8/layout/hList9"/>
    <dgm:cxn modelId="{500813D6-6FB2-438E-A7C9-27222A1599F8}" type="presParOf" srcId="{95D592AF-1FA9-44A9-B71B-A0480EBC5C0F}" destId="{8E3DB821-E13E-4066-94BD-DB6827B54A97}" srcOrd="0" destOrd="0" presId="urn:microsoft.com/office/officeart/2005/8/layout/hList9"/>
    <dgm:cxn modelId="{CB76BA87-37F4-4EC8-A149-A26B98BF6D04}" type="presParOf" srcId="{95D592AF-1FA9-44A9-B71B-A0480EBC5C0F}" destId="{F80E69C1-5B0C-46F5-BD3F-3A1FFE33116B}" srcOrd="1" destOrd="0" presId="urn:microsoft.com/office/officeart/2005/8/layout/hList9"/>
    <dgm:cxn modelId="{24F61347-34CE-47CE-BFF1-6997D8BFA4FF}" type="presParOf" srcId="{1CE0C311-3531-476A-B64F-109C92BD45AF}" destId="{A1581AF4-DCB6-41B5-ACE2-C51819701A9A}" srcOrd="7" destOrd="0" presId="urn:microsoft.com/office/officeart/2005/8/layout/hList9"/>
    <dgm:cxn modelId="{569A927B-3C78-4380-980D-6F135B42B271}" type="presParOf" srcId="{1CE0C311-3531-476A-B64F-109C92BD45AF}" destId="{49CD18E6-A2BA-4D8A-A6F9-284DCF186B15}" srcOrd="8" destOrd="0" presId="urn:microsoft.com/office/officeart/2005/8/layout/hList9"/>
    <dgm:cxn modelId="{DB4C6C1E-1B93-4170-8431-18256E033EDD}" type="presParOf" srcId="{1CE0C311-3531-476A-B64F-109C92BD45AF}" destId="{CAAB6C18-7BB6-49CA-A666-D02A02ECE409}" srcOrd="9" destOrd="0" presId="urn:microsoft.com/office/officeart/2005/8/layout/hList9"/>
    <dgm:cxn modelId="{005E20BC-279C-4DE0-9859-C9B3F3541B42}" type="presParOf" srcId="{1CE0C311-3531-476A-B64F-109C92BD45AF}" destId="{B4D79D3C-E304-4243-8A35-47EC6AF9A226}" srcOrd="10" destOrd="0" presId="urn:microsoft.com/office/officeart/2005/8/layout/hList9"/>
    <dgm:cxn modelId="{DDE94B77-36BE-47A3-8C95-C98535A16FA3}" type="presParOf" srcId="{1CE0C311-3531-476A-B64F-109C92BD45AF}" destId="{390C0E56-BEE8-44C7-A087-45D165BCBE94}" srcOrd="11" destOrd="0" presId="urn:microsoft.com/office/officeart/2005/8/layout/hList9"/>
    <dgm:cxn modelId="{B29783DC-C1CF-47B2-B0FC-DC474F827C8F}" type="presParOf" srcId="{390C0E56-BEE8-44C7-A087-45D165BCBE94}" destId="{147BC3B1-2279-4D43-A4B1-F2975014C955}" srcOrd="0" destOrd="0" presId="urn:microsoft.com/office/officeart/2005/8/layout/hList9"/>
    <dgm:cxn modelId="{9AE5A4F3-3994-4FA7-81FA-AE549A694C13}" type="presParOf" srcId="{390C0E56-BEE8-44C7-A087-45D165BCBE94}" destId="{39FDB484-2E42-44D4-B62F-B89AB3C176C0}" srcOrd="1" destOrd="0" presId="urn:microsoft.com/office/officeart/2005/8/layout/hList9"/>
    <dgm:cxn modelId="{49B5D8DD-01F5-4D27-9FD6-36181B461A2B}" type="presParOf" srcId="{39FDB484-2E42-44D4-B62F-B89AB3C176C0}" destId="{6081E9C3-78E2-48F7-AC20-ABAD4F6A5D01}" srcOrd="0" destOrd="0" presId="urn:microsoft.com/office/officeart/2005/8/layout/hList9"/>
    <dgm:cxn modelId="{389CAD9A-871F-49F4-A1F6-19BB5FD11C20}" type="presParOf" srcId="{39FDB484-2E42-44D4-B62F-B89AB3C176C0}" destId="{76ABD8DD-14C9-4F05-9CE6-B14F15A7D7CB}" srcOrd="1" destOrd="0" presId="urn:microsoft.com/office/officeart/2005/8/layout/hList9"/>
    <dgm:cxn modelId="{A00F8A93-C98E-47DC-9173-48280D52EC01}" type="presParOf" srcId="{1CE0C311-3531-476A-B64F-109C92BD45AF}" destId="{7B677FB1-C027-4C55-8345-1D1918D2650E}" srcOrd="12" destOrd="0" presId="urn:microsoft.com/office/officeart/2005/8/layout/hList9"/>
    <dgm:cxn modelId="{B054D870-959D-4E68-9472-2A75EB80B03A}" type="presParOf" srcId="{1CE0C311-3531-476A-B64F-109C92BD45AF}" destId="{7FF5A5F9-3C1D-4918-93EC-A367E3F70965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F27758-5CCE-4E51-8200-AF6FBE37929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BE5FB968-67E4-426A-A32B-981389AEE71D}">
      <dgm:prSet phldrT="[Texte]"/>
      <dgm:spPr/>
      <dgm:t>
        <a:bodyPr/>
        <a:lstStyle/>
        <a:p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Matinée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4E992E-E39B-4CBA-B407-7F4F4822ACDB}" type="parTrans" cxnId="{2BC1B72B-2CF1-4BC8-94C2-4A216B5CACCE}">
      <dgm:prSet/>
      <dgm:spPr/>
      <dgm:t>
        <a:bodyPr/>
        <a:lstStyle/>
        <a:p>
          <a:endParaRPr lang="fr-FR"/>
        </a:p>
      </dgm:t>
    </dgm:pt>
    <dgm:pt modelId="{3DB32963-4E2D-4693-9ED1-3AF6882B95FC}" type="sibTrans" cxnId="{2BC1B72B-2CF1-4BC8-94C2-4A216B5CACCE}">
      <dgm:prSet/>
      <dgm:spPr/>
      <dgm:t>
        <a:bodyPr/>
        <a:lstStyle/>
        <a:p>
          <a:endParaRPr lang="fr-FR"/>
        </a:p>
      </dgm:t>
    </dgm:pt>
    <dgm:pt modelId="{ED09BDD0-15AC-4BEE-97CF-F7E5F9BB1484}">
      <dgm:prSet phldrT="[Texte]"/>
      <dgm:spPr/>
      <dgm:t>
        <a:bodyPr/>
        <a:lstStyle/>
        <a:p>
          <a:r>
            <a:rPr lang="fr-FR" dirty="0" smtClean="0"/>
            <a:t>9h45 – 10h15 : Accueil, mot du Hall, mot de Mme la déléguée académique </a:t>
          </a:r>
          <a:r>
            <a:rPr lang="fr-FR" dirty="0" err="1" smtClean="0"/>
            <a:t>Cléo</a:t>
          </a:r>
          <a:r>
            <a:rPr lang="fr-FR" dirty="0" smtClean="0"/>
            <a:t> COZE</a:t>
          </a:r>
          <a:endParaRPr lang="fr-FR" dirty="0"/>
        </a:p>
      </dgm:t>
    </dgm:pt>
    <dgm:pt modelId="{FDD6535B-3D5C-4716-A3EF-4CA76174C1AB}" type="parTrans" cxnId="{2EDE214F-98B3-4472-891C-2420A3A54F30}">
      <dgm:prSet/>
      <dgm:spPr/>
      <dgm:t>
        <a:bodyPr/>
        <a:lstStyle/>
        <a:p>
          <a:endParaRPr lang="fr-FR"/>
        </a:p>
      </dgm:t>
    </dgm:pt>
    <dgm:pt modelId="{D49E24CA-F93A-4A1F-A5DC-B182479A54F1}" type="sibTrans" cxnId="{2EDE214F-98B3-4472-891C-2420A3A54F30}">
      <dgm:prSet/>
      <dgm:spPr/>
      <dgm:t>
        <a:bodyPr/>
        <a:lstStyle/>
        <a:p>
          <a:endParaRPr lang="fr-FR"/>
        </a:p>
      </dgm:t>
    </dgm:pt>
    <dgm:pt modelId="{D8A4ABBA-2F32-4F7A-8FBC-C00F879828A4}">
      <dgm:prSet phldrT="[Texte]"/>
      <dgm:spPr>
        <a:solidFill>
          <a:srgbClr val="FFFF66">
            <a:alpha val="89804"/>
          </a:srgbClr>
        </a:solidFill>
      </dgm:spPr>
      <dgm:t>
        <a:bodyPr/>
        <a:lstStyle/>
        <a:p>
          <a:r>
            <a:rPr lang="fr-FR" dirty="0" smtClean="0"/>
            <a:t>13h30 – 13h45 : présentation des ateliers</a:t>
          </a:r>
          <a:endParaRPr lang="fr-FR" dirty="0"/>
        </a:p>
      </dgm:t>
    </dgm:pt>
    <dgm:pt modelId="{49504733-F7ED-447C-8BF2-183AF8D245FE}" type="parTrans" cxnId="{4607C748-ECE1-4CA0-9B6F-605F8C585581}">
      <dgm:prSet/>
      <dgm:spPr/>
      <dgm:t>
        <a:bodyPr/>
        <a:lstStyle/>
        <a:p>
          <a:endParaRPr lang="fr-FR"/>
        </a:p>
      </dgm:t>
    </dgm:pt>
    <dgm:pt modelId="{2212855D-A57A-490E-8922-FA82E8BA40CB}" type="sibTrans" cxnId="{4607C748-ECE1-4CA0-9B6F-605F8C585581}">
      <dgm:prSet/>
      <dgm:spPr/>
      <dgm:t>
        <a:bodyPr/>
        <a:lstStyle/>
        <a:p>
          <a:endParaRPr lang="fr-FR"/>
        </a:p>
      </dgm:t>
    </dgm:pt>
    <dgm:pt modelId="{A8B6EB90-1D13-459A-B3FC-62A6A5ECA9C3}">
      <dgm:prSet phldrT="[Texte]"/>
      <dgm:spPr>
        <a:solidFill>
          <a:srgbClr val="FFC000"/>
        </a:solidFill>
      </dgm:spPr>
      <dgm:t>
        <a:bodyPr/>
        <a:lstStyle/>
        <a:p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Après-midi 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184F15-E383-4DEA-9121-812261058DCA}" type="sibTrans" cxnId="{C4AB1C7B-A639-49C3-9889-63D2B63BFEAF}">
      <dgm:prSet/>
      <dgm:spPr/>
      <dgm:t>
        <a:bodyPr/>
        <a:lstStyle/>
        <a:p>
          <a:endParaRPr lang="fr-FR"/>
        </a:p>
      </dgm:t>
    </dgm:pt>
    <dgm:pt modelId="{A10CD5C7-2ABA-4B7A-A4A0-12496D259FF4}" type="parTrans" cxnId="{C4AB1C7B-A639-49C3-9889-63D2B63BFEAF}">
      <dgm:prSet/>
      <dgm:spPr/>
      <dgm:t>
        <a:bodyPr/>
        <a:lstStyle/>
        <a:p>
          <a:endParaRPr lang="fr-FR"/>
        </a:p>
      </dgm:t>
    </dgm:pt>
    <dgm:pt modelId="{E303D01B-FF1E-4035-8598-4E8AE92D5456}">
      <dgm:prSet phldrT="[Texte]"/>
      <dgm:spPr/>
      <dgm:t>
        <a:bodyPr/>
        <a:lstStyle/>
        <a:p>
          <a:r>
            <a:rPr lang="fr-FR" dirty="0" smtClean="0"/>
            <a:t>10h15 – 11h15 : Actualités DAAC : </a:t>
          </a:r>
          <a:r>
            <a:rPr lang="fr-FR" dirty="0" err="1" smtClean="0"/>
            <a:t>pass</a:t>
          </a:r>
          <a:r>
            <a:rPr lang="fr-FR" dirty="0" smtClean="0"/>
            <a:t> Culture, formations, 1</a:t>
          </a:r>
          <a:r>
            <a:rPr lang="fr-FR" baseline="30000" dirty="0" smtClean="0"/>
            <a:t>er</a:t>
          </a:r>
          <a:r>
            <a:rPr lang="fr-FR" dirty="0" smtClean="0"/>
            <a:t> degré </a:t>
          </a:r>
          <a:endParaRPr lang="fr-FR" dirty="0"/>
        </a:p>
      </dgm:t>
    </dgm:pt>
    <dgm:pt modelId="{F8331D0E-EBC8-4556-BF3B-4064FC6690EF}" type="parTrans" cxnId="{DF803A69-0DC4-4ACA-9B91-AEE6A3AE001D}">
      <dgm:prSet/>
      <dgm:spPr/>
      <dgm:t>
        <a:bodyPr/>
        <a:lstStyle/>
        <a:p>
          <a:endParaRPr lang="fr-FR"/>
        </a:p>
      </dgm:t>
    </dgm:pt>
    <dgm:pt modelId="{DB45FF41-CFC0-4061-9450-575C3C4F83CE}" type="sibTrans" cxnId="{DF803A69-0DC4-4ACA-9B91-AEE6A3AE001D}">
      <dgm:prSet/>
      <dgm:spPr/>
      <dgm:t>
        <a:bodyPr/>
        <a:lstStyle/>
        <a:p>
          <a:endParaRPr lang="fr-FR"/>
        </a:p>
      </dgm:t>
    </dgm:pt>
    <dgm:pt modelId="{F36E3A84-C32E-43CB-90D1-5396F82AD201}">
      <dgm:prSet phldrT="[Texte]"/>
      <dgm:spPr/>
      <dgm:t>
        <a:bodyPr/>
        <a:lstStyle/>
        <a:p>
          <a:r>
            <a:rPr lang="fr-FR" dirty="0" smtClean="0"/>
            <a:t>11h30 – 12h15 : Partage de contenus </a:t>
          </a:r>
          <a:endParaRPr lang="fr-FR" dirty="0"/>
        </a:p>
      </dgm:t>
    </dgm:pt>
    <dgm:pt modelId="{D1BA7A5D-00FD-442B-8477-EE1F3B0702D3}" type="parTrans" cxnId="{742BB3EE-E1FB-47EC-A475-B09DE29B352C}">
      <dgm:prSet/>
      <dgm:spPr/>
      <dgm:t>
        <a:bodyPr/>
        <a:lstStyle/>
        <a:p>
          <a:endParaRPr lang="fr-FR"/>
        </a:p>
      </dgm:t>
    </dgm:pt>
    <dgm:pt modelId="{D3A965BE-206B-4C91-AEBF-2D9AF3A8C345}" type="sibTrans" cxnId="{742BB3EE-E1FB-47EC-A475-B09DE29B352C}">
      <dgm:prSet/>
      <dgm:spPr/>
      <dgm:t>
        <a:bodyPr/>
        <a:lstStyle/>
        <a:p>
          <a:endParaRPr lang="fr-FR"/>
        </a:p>
      </dgm:t>
    </dgm:pt>
    <dgm:pt modelId="{21294AB2-17A5-45DE-923D-CD6DEA422009}">
      <dgm:prSet phldrT="[Texte]"/>
      <dgm:spPr/>
      <dgm:t>
        <a:bodyPr/>
        <a:lstStyle/>
        <a:p>
          <a:r>
            <a:rPr lang="fr-FR" dirty="0" smtClean="0"/>
            <a:t>11h15 – 11h30 : Adage et les professeures et professeurs relais </a:t>
          </a:r>
          <a:endParaRPr lang="fr-FR" dirty="0"/>
        </a:p>
      </dgm:t>
    </dgm:pt>
    <dgm:pt modelId="{6AC981B3-061D-491C-8CA2-D6F428CEF778}" type="parTrans" cxnId="{04E94EA1-C129-4720-9A9A-3D6FE6107B1F}">
      <dgm:prSet/>
      <dgm:spPr/>
      <dgm:t>
        <a:bodyPr/>
        <a:lstStyle/>
        <a:p>
          <a:endParaRPr lang="fr-FR"/>
        </a:p>
      </dgm:t>
    </dgm:pt>
    <dgm:pt modelId="{B8BEBB49-FD5E-463D-9D82-96A45D53F02C}" type="sibTrans" cxnId="{04E94EA1-C129-4720-9A9A-3D6FE6107B1F}">
      <dgm:prSet/>
      <dgm:spPr/>
      <dgm:t>
        <a:bodyPr/>
        <a:lstStyle/>
        <a:p>
          <a:endParaRPr lang="fr-FR"/>
        </a:p>
      </dgm:t>
    </dgm:pt>
    <dgm:pt modelId="{BEE7C5D5-13FF-41BB-8585-F5DF5067D75F}">
      <dgm:prSet phldrT="[Texte]"/>
      <dgm:spPr>
        <a:solidFill>
          <a:srgbClr val="FFFF66">
            <a:alpha val="89804"/>
          </a:srgbClr>
        </a:solidFill>
      </dgm:spPr>
      <dgm:t>
        <a:bodyPr/>
        <a:lstStyle/>
        <a:p>
          <a:r>
            <a:rPr lang="fr-FR" dirty="0" smtClean="0"/>
            <a:t>13h45 – 15h30 : ateliers de réflexion et d’échanges</a:t>
          </a:r>
          <a:endParaRPr lang="fr-FR" dirty="0"/>
        </a:p>
      </dgm:t>
    </dgm:pt>
    <dgm:pt modelId="{02EA2FD3-A22F-44AB-AFA5-BB860F290397}" type="parTrans" cxnId="{208DB9AE-0E3D-4ABD-AA05-51A7E790FA23}">
      <dgm:prSet/>
      <dgm:spPr/>
      <dgm:t>
        <a:bodyPr/>
        <a:lstStyle/>
        <a:p>
          <a:endParaRPr lang="fr-FR"/>
        </a:p>
      </dgm:t>
    </dgm:pt>
    <dgm:pt modelId="{B9888326-AC2D-48FA-9E86-288DF7167DBE}" type="sibTrans" cxnId="{208DB9AE-0E3D-4ABD-AA05-51A7E790FA23}">
      <dgm:prSet/>
      <dgm:spPr/>
      <dgm:t>
        <a:bodyPr/>
        <a:lstStyle/>
        <a:p>
          <a:endParaRPr lang="fr-FR"/>
        </a:p>
      </dgm:t>
    </dgm:pt>
    <dgm:pt modelId="{190918E8-E791-414B-A918-8FF3858C3900}">
      <dgm:prSet phldrT="[Texte]"/>
      <dgm:spPr>
        <a:solidFill>
          <a:srgbClr val="FFFF66">
            <a:alpha val="89804"/>
          </a:srgbClr>
        </a:solidFill>
      </dgm:spPr>
      <dgm:t>
        <a:bodyPr/>
        <a:lstStyle/>
        <a:p>
          <a:r>
            <a:rPr lang="fr-FR" dirty="0" smtClean="0"/>
            <a:t>15 h 30 – 16 h 00 : mise en commun des propositions</a:t>
          </a:r>
          <a:endParaRPr lang="fr-FR" dirty="0"/>
        </a:p>
      </dgm:t>
    </dgm:pt>
    <dgm:pt modelId="{457388F3-6040-4C25-ABCF-1EA9CF62827C}" type="parTrans" cxnId="{6753B275-A1D2-4292-B5A8-74E9ECD15A3C}">
      <dgm:prSet/>
      <dgm:spPr/>
      <dgm:t>
        <a:bodyPr/>
        <a:lstStyle/>
        <a:p>
          <a:endParaRPr lang="fr-FR"/>
        </a:p>
      </dgm:t>
    </dgm:pt>
    <dgm:pt modelId="{3A5B285C-263F-45CF-B353-E3182D41BD52}" type="sibTrans" cxnId="{6753B275-A1D2-4292-B5A8-74E9ECD15A3C}">
      <dgm:prSet/>
      <dgm:spPr/>
      <dgm:t>
        <a:bodyPr/>
        <a:lstStyle/>
        <a:p>
          <a:endParaRPr lang="fr-FR"/>
        </a:p>
      </dgm:t>
    </dgm:pt>
    <dgm:pt modelId="{C3921240-551A-40D8-B399-6939FB1E19EA}">
      <dgm:prSet phldrT="[Texte]"/>
      <dgm:spPr>
        <a:solidFill>
          <a:srgbClr val="FFFF66">
            <a:alpha val="89804"/>
          </a:srgbClr>
        </a:solidFill>
      </dgm:spPr>
      <dgm:t>
        <a:bodyPr/>
        <a:lstStyle/>
        <a:p>
          <a:r>
            <a:rPr lang="fr-FR" dirty="0" smtClean="0"/>
            <a:t>16 h 00 – 17 h 00 : temps d’échanges libre </a:t>
          </a:r>
          <a:endParaRPr lang="fr-FR" dirty="0"/>
        </a:p>
      </dgm:t>
    </dgm:pt>
    <dgm:pt modelId="{F3317DB4-9BEF-445A-8A0A-CCCE67F73558}" type="parTrans" cxnId="{1D1D00FB-EE33-48B7-AE8A-D9184F680212}">
      <dgm:prSet/>
      <dgm:spPr/>
      <dgm:t>
        <a:bodyPr/>
        <a:lstStyle/>
        <a:p>
          <a:endParaRPr lang="fr-FR"/>
        </a:p>
      </dgm:t>
    </dgm:pt>
    <dgm:pt modelId="{9CB14D28-BB1E-4B84-9EEC-9F2400ED01E9}" type="sibTrans" cxnId="{1D1D00FB-EE33-48B7-AE8A-D9184F680212}">
      <dgm:prSet/>
      <dgm:spPr/>
      <dgm:t>
        <a:bodyPr/>
        <a:lstStyle/>
        <a:p>
          <a:endParaRPr lang="fr-FR"/>
        </a:p>
      </dgm:t>
    </dgm:pt>
    <dgm:pt modelId="{C010B1DE-068A-4ADD-917C-338BB84A1925}" type="pres">
      <dgm:prSet presAssocID="{8CF27758-5CCE-4E51-8200-AF6FBE3792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0F472D8-6923-4A02-A326-894F3789DB76}" type="pres">
      <dgm:prSet presAssocID="{BE5FB968-67E4-426A-A32B-981389AEE71D}" presName="linNode" presStyleCnt="0"/>
      <dgm:spPr/>
    </dgm:pt>
    <dgm:pt modelId="{A7D19A9E-AD4F-4B02-80DE-FA763676AE18}" type="pres">
      <dgm:prSet presAssocID="{BE5FB968-67E4-426A-A32B-981389AEE71D}" presName="parentText" presStyleLbl="node1" presStyleIdx="0" presStyleCnt="2" custScaleX="52701" custScaleY="19445" custLinFactNeighborX="216" custLinFactNeighborY="-291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C8F4B5-26FD-4141-BAD8-233C9F5FA3F4}" type="pres">
      <dgm:prSet presAssocID="{BE5FB968-67E4-426A-A32B-981389AEE71D}" presName="descendantText" presStyleLbl="alignAccFollowNode1" presStyleIdx="0" presStyleCnt="2" custScaleX="141651" custLinFactNeighborX="8" custLinFactNeighborY="29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2F95C8-C59A-412E-B8D6-7A492EAA3E70}" type="pres">
      <dgm:prSet presAssocID="{3DB32963-4E2D-4693-9ED1-3AF6882B95FC}" presName="sp" presStyleCnt="0"/>
      <dgm:spPr/>
    </dgm:pt>
    <dgm:pt modelId="{2BA1B20A-7514-4F17-B50D-E002144CC96C}" type="pres">
      <dgm:prSet presAssocID="{A8B6EB90-1D13-459A-B3FC-62A6A5ECA9C3}" presName="linNode" presStyleCnt="0"/>
      <dgm:spPr/>
    </dgm:pt>
    <dgm:pt modelId="{E43FCE18-9322-4DA7-846B-A9A3DF475F5E}" type="pres">
      <dgm:prSet presAssocID="{A8B6EB90-1D13-459A-B3FC-62A6A5ECA9C3}" presName="parentText" presStyleLbl="node1" presStyleIdx="1" presStyleCnt="2" custScaleX="49707" custScaleY="18854" custLinFactNeighborX="14970" custLinFactNeighborY="-476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BE0940-D26C-42E3-8EE4-054D03C94AFB}" type="pres">
      <dgm:prSet presAssocID="{A8B6EB90-1D13-459A-B3FC-62A6A5ECA9C3}" presName="descendantText" presStyleLbl="alignAccFollowNode1" presStyleIdx="1" presStyleCnt="2" custLinFactNeighborX="27314" custLinFactNeighborY="103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4AB1C7B-A639-49C3-9889-63D2B63BFEAF}" srcId="{8CF27758-5CCE-4E51-8200-AF6FBE37929D}" destId="{A8B6EB90-1D13-459A-B3FC-62A6A5ECA9C3}" srcOrd="1" destOrd="0" parTransId="{A10CD5C7-2ABA-4B7A-A4A0-12496D259FF4}" sibTransId="{9A184F15-E383-4DEA-9121-812261058DCA}"/>
    <dgm:cxn modelId="{6753B275-A1D2-4292-B5A8-74E9ECD15A3C}" srcId="{A8B6EB90-1D13-459A-B3FC-62A6A5ECA9C3}" destId="{190918E8-E791-414B-A918-8FF3858C3900}" srcOrd="2" destOrd="0" parTransId="{457388F3-6040-4C25-ABCF-1EA9CF62827C}" sibTransId="{3A5B285C-263F-45CF-B353-E3182D41BD52}"/>
    <dgm:cxn modelId="{2034FEAB-467A-4D13-B65D-D8E076966491}" type="presOf" srcId="{D8A4ABBA-2F32-4F7A-8FBC-C00F879828A4}" destId="{24BE0940-D26C-42E3-8EE4-054D03C94AFB}" srcOrd="0" destOrd="0" presId="urn:microsoft.com/office/officeart/2005/8/layout/vList5"/>
    <dgm:cxn modelId="{04E94EA1-C129-4720-9A9A-3D6FE6107B1F}" srcId="{BE5FB968-67E4-426A-A32B-981389AEE71D}" destId="{21294AB2-17A5-45DE-923D-CD6DEA422009}" srcOrd="2" destOrd="0" parTransId="{6AC981B3-061D-491C-8CA2-D6F428CEF778}" sibTransId="{B8BEBB49-FD5E-463D-9D82-96A45D53F02C}"/>
    <dgm:cxn modelId="{4607C748-ECE1-4CA0-9B6F-605F8C585581}" srcId="{A8B6EB90-1D13-459A-B3FC-62A6A5ECA9C3}" destId="{D8A4ABBA-2F32-4F7A-8FBC-C00F879828A4}" srcOrd="0" destOrd="0" parTransId="{49504733-F7ED-447C-8BF2-183AF8D245FE}" sibTransId="{2212855D-A57A-490E-8922-FA82E8BA40CB}"/>
    <dgm:cxn modelId="{1D1D00FB-EE33-48B7-AE8A-D9184F680212}" srcId="{A8B6EB90-1D13-459A-B3FC-62A6A5ECA9C3}" destId="{C3921240-551A-40D8-B399-6939FB1E19EA}" srcOrd="3" destOrd="0" parTransId="{F3317DB4-9BEF-445A-8A0A-CCCE67F73558}" sibTransId="{9CB14D28-BB1E-4B84-9EEC-9F2400ED01E9}"/>
    <dgm:cxn modelId="{FB3221F7-F335-4F88-9B6A-BFBB9879A8CB}" type="presOf" srcId="{A8B6EB90-1D13-459A-B3FC-62A6A5ECA9C3}" destId="{E43FCE18-9322-4DA7-846B-A9A3DF475F5E}" srcOrd="0" destOrd="0" presId="urn:microsoft.com/office/officeart/2005/8/layout/vList5"/>
    <dgm:cxn modelId="{DF803A69-0DC4-4ACA-9B91-AEE6A3AE001D}" srcId="{BE5FB968-67E4-426A-A32B-981389AEE71D}" destId="{E303D01B-FF1E-4035-8598-4E8AE92D5456}" srcOrd="1" destOrd="0" parTransId="{F8331D0E-EBC8-4556-BF3B-4064FC6690EF}" sibTransId="{DB45FF41-CFC0-4061-9450-575C3C4F83CE}"/>
    <dgm:cxn modelId="{2EDE214F-98B3-4472-891C-2420A3A54F30}" srcId="{BE5FB968-67E4-426A-A32B-981389AEE71D}" destId="{ED09BDD0-15AC-4BEE-97CF-F7E5F9BB1484}" srcOrd="0" destOrd="0" parTransId="{FDD6535B-3D5C-4716-A3EF-4CA76174C1AB}" sibTransId="{D49E24CA-F93A-4A1F-A5DC-B182479A54F1}"/>
    <dgm:cxn modelId="{2BC1B72B-2CF1-4BC8-94C2-4A216B5CACCE}" srcId="{8CF27758-5CCE-4E51-8200-AF6FBE37929D}" destId="{BE5FB968-67E4-426A-A32B-981389AEE71D}" srcOrd="0" destOrd="0" parTransId="{EF4E992E-E39B-4CBA-B407-7F4F4822ACDB}" sibTransId="{3DB32963-4E2D-4693-9ED1-3AF6882B95FC}"/>
    <dgm:cxn modelId="{8612EB75-0960-4B94-B012-BBDBADA5CF75}" type="presOf" srcId="{C3921240-551A-40D8-B399-6939FB1E19EA}" destId="{24BE0940-D26C-42E3-8EE4-054D03C94AFB}" srcOrd="0" destOrd="3" presId="urn:microsoft.com/office/officeart/2005/8/layout/vList5"/>
    <dgm:cxn modelId="{208DB9AE-0E3D-4ABD-AA05-51A7E790FA23}" srcId="{A8B6EB90-1D13-459A-B3FC-62A6A5ECA9C3}" destId="{BEE7C5D5-13FF-41BB-8585-F5DF5067D75F}" srcOrd="1" destOrd="0" parTransId="{02EA2FD3-A22F-44AB-AFA5-BB860F290397}" sibTransId="{B9888326-AC2D-48FA-9E86-288DF7167DBE}"/>
    <dgm:cxn modelId="{742BB3EE-E1FB-47EC-A475-B09DE29B352C}" srcId="{BE5FB968-67E4-426A-A32B-981389AEE71D}" destId="{F36E3A84-C32E-43CB-90D1-5396F82AD201}" srcOrd="3" destOrd="0" parTransId="{D1BA7A5D-00FD-442B-8477-EE1F3B0702D3}" sibTransId="{D3A965BE-206B-4C91-AEBF-2D9AF3A8C345}"/>
    <dgm:cxn modelId="{018342A0-A66E-4057-8057-F6F0C96DBA6A}" type="presOf" srcId="{F36E3A84-C32E-43CB-90D1-5396F82AD201}" destId="{B4C8F4B5-26FD-4141-BAD8-233C9F5FA3F4}" srcOrd="0" destOrd="3" presId="urn:microsoft.com/office/officeart/2005/8/layout/vList5"/>
    <dgm:cxn modelId="{C1F30589-A403-4382-9445-12C4225B4631}" type="presOf" srcId="{21294AB2-17A5-45DE-923D-CD6DEA422009}" destId="{B4C8F4B5-26FD-4141-BAD8-233C9F5FA3F4}" srcOrd="0" destOrd="2" presId="urn:microsoft.com/office/officeart/2005/8/layout/vList5"/>
    <dgm:cxn modelId="{BF31220D-F2CD-443F-8872-9C339B95CCD8}" type="presOf" srcId="{E303D01B-FF1E-4035-8598-4E8AE92D5456}" destId="{B4C8F4B5-26FD-4141-BAD8-233C9F5FA3F4}" srcOrd="0" destOrd="1" presId="urn:microsoft.com/office/officeart/2005/8/layout/vList5"/>
    <dgm:cxn modelId="{F904974A-2620-4F0B-A2AC-0ABC90C507D7}" type="presOf" srcId="{ED09BDD0-15AC-4BEE-97CF-F7E5F9BB1484}" destId="{B4C8F4B5-26FD-4141-BAD8-233C9F5FA3F4}" srcOrd="0" destOrd="0" presId="urn:microsoft.com/office/officeart/2005/8/layout/vList5"/>
    <dgm:cxn modelId="{9E5991C8-04CB-43EF-B400-0F44E2634E45}" type="presOf" srcId="{8CF27758-5CCE-4E51-8200-AF6FBE37929D}" destId="{C010B1DE-068A-4ADD-917C-338BB84A1925}" srcOrd="0" destOrd="0" presId="urn:microsoft.com/office/officeart/2005/8/layout/vList5"/>
    <dgm:cxn modelId="{2B490FCB-80F8-4DCE-87F3-5589B3C5DB97}" type="presOf" srcId="{BE5FB968-67E4-426A-A32B-981389AEE71D}" destId="{A7D19A9E-AD4F-4B02-80DE-FA763676AE18}" srcOrd="0" destOrd="0" presId="urn:microsoft.com/office/officeart/2005/8/layout/vList5"/>
    <dgm:cxn modelId="{ECB42345-43B1-430F-8DB9-451B7B95D97E}" type="presOf" srcId="{190918E8-E791-414B-A918-8FF3858C3900}" destId="{24BE0940-D26C-42E3-8EE4-054D03C94AFB}" srcOrd="0" destOrd="2" presId="urn:microsoft.com/office/officeart/2005/8/layout/vList5"/>
    <dgm:cxn modelId="{2C48A9B9-3A56-4727-8F11-0F6409EED562}" type="presOf" srcId="{BEE7C5D5-13FF-41BB-8585-F5DF5067D75F}" destId="{24BE0940-D26C-42E3-8EE4-054D03C94AFB}" srcOrd="0" destOrd="1" presId="urn:microsoft.com/office/officeart/2005/8/layout/vList5"/>
    <dgm:cxn modelId="{15D7EAD1-AFF0-4978-AABC-41B6E008F923}" type="presParOf" srcId="{C010B1DE-068A-4ADD-917C-338BB84A1925}" destId="{40F472D8-6923-4A02-A326-894F3789DB76}" srcOrd="0" destOrd="0" presId="urn:microsoft.com/office/officeart/2005/8/layout/vList5"/>
    <dgm:cxn modelId="{01703144-C8E9-4482-91F1-84FB4A06587E}" type="presParOf" srcId="{40F472D8-6923-4A02-A326-894F3789DB76}" destId="{A7D19A9E-AD4F-4B02-80DE-FA763676AE18}" srcOrd="0" destOrd="0" presId="urn:microsoft.com/office/officeart/2005/8/layout/vList5"/>
    <dgm:cxn modelId="{3707F215-8E0C-4BA1-8DEC-74C9EC0E743B}" type="presParOf" srcId="{40F472D8-6923-4A02-A326-894F3789DB76}" destId="{B4C8F4B5-26FD-4141-BAD8-233C9F5FA3F4}" srcOrd="1" destOrd="0" presId="urn:microsoft.com/office/officeart/2005/8/layout/vList5"/>
    <dgm:cxn modelId="{FB34D2C2-6E3B-407B-B449-23EC4EE83E6A}" type="presParOf" srcId="{C010B1DE-068A-4ADD-917C-338BB84A1925}" destId="{C62F95C8-C59A-412E-B8D6-7A492EAA3E70}" srcOrd="1" destOrd="0" presId="urn:microsoft.com/office/officeart/2005/8/layout/vList5"/>
    <dgm:cxn modelId="{33834DB0-2EF3-46AE-857E-053A41CC53C7}" type="presParOf" srcId="{C010B1DE-068A-4ADD-917C-338BB84A1925}" destId="{2BA1B20A-7514-4F17-B50D-E002144CC96C}" srcOrd="2" destOrd="0" presId="urn:microsoft.com/office/officeart/2005/8/layout/vList5"/>
    <dgm:cxn modelId="{FE9E26BE-50D9-4FFA-826C-1ACF61B0E435}" type="presParOf" srcId="{2BA1B20A-7514-4F17-B50D-E002144CC96C}" destId="{E43FCE18-9322-4DA7-846B-A9A3DF475F5E}" srcOrd="0" destOrd="0" presId="urn:microsoft.com/office/officeart/2005/8/layout/vList5"/>
    <dgm:cxn modelId="{4F53EDFF-323A-4B8C-9770-B6A226CD294D}" type="presParOf" srcId="{2BA1B20A-7514-4F17-B50D-E002144CC96C}" destId="{24BE0940-D26C-42E3-8EE4-054D03C94AF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5A8678-6AAC-43E5-A42A-38E2EE897109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D1AC0E5-E255-4B7C-9C86-F37CEDC0C4F9}">
      <dgm:prSet phldrT="[Texte]"/>
      <dgm:spPr/>
      <dgm:t>
        <a:bodyPr/>
        <a:lstStyle/>
        <a:p>
          <a:r>
            <a:rPr lang="fr-FR" dirty="0" smtClean="0"/>
            <a:t>cinéma</a:t>
          </a:r>
          <a:endParaRPr lang="fr-FR" dirty="0"/>
        </a:p>
      </dgm:t>
    </dgm:pt>
    <dgm:pt modelId="{73AF298C-F124-4FBD-9405-E8DDBE818D33}" type="parTrans" cxnId="{00AD40A9-B336-4E49-AA6E-B7D86A19C59E}">
      <dgm:prSet/>
      <dgm:spPr/>
      <dgm:t>
        <a:bodyPr/>
        <a:lstStyle/>
        <a:p>
          <a:endParaRPr lang="fr-FR"/>
        </a:p>
      </dgm:t>
    </dgm:pt>
    <dgm:pt modelId="{44BAD83E-A0A2-4634-9185-D6370500EB1F}" type="sibTrans" cxnId="{00AD40A9-B336-4E49-AA6E-B7D86A19C59E}">
      <dgm:prSet/>
      <dgm:spPr/>
      <dgm:t>
        <a:bodyPr/>
        <a:lstStyle/>
        <a:p>
          <a:endParaRPr lang="fr-FR"/>
        </a:p>
      </dgm:t>
    </dgm:pt>
    <dgm:pt modelId="{29DE5B8B-B529-478A-8BA9-D3FB6A7715CB}">
      <dgm:prSet phldrT="[Texte]"/>
      <dgm:spPr/>
      <dgm:t>
        <a:bodyPr/>
        <a:lstStyle/>
        <a:p>
          <a:r>
            <a:rPr lang="fr-FR" dirty="0" smtClean="0"/>
            <a:t>Véronique Marquis</a:t>
          </a:r>
        </a:p>
        <a:p>
          <a:r>
            <a:rPr lang="fr-FR" dirty="0" smtClean="0"/>
            <a:t>93</a:t>
          </a:r>
        </a:p>
        <a:p>
          <a:endParaRPr lang="fr-FR" dirty="0"/>
        </a:p>
      </dgm:t>
    </dgm:pt>
    <dgm:pt modelId="{99BD4E5B-E0E0-4EC4-A433-00DA78F6EEE6}" type="parTrans" cxnId="{537CD913-C2F4-4F57-AEF8-15C94C0F9A72}">
      <dgm:prSet/>
      <dgm:spPr/>
      <dgm:t>
        <a:bodyPr/>
        <a:lstStyle/>
        <a:p>
          <a:endParaRPr lang="fr-FR"/>
        </a:p>
      </dgm:t>
    </dgm:pt>
    <dgm:pt modelId="{09239FB0-EC5F-48A9-AA27-00A7C21DF2E1}" type="sibTrans" cxnId="{537CD913-C2F4-4F57-AEF8-15C94C0F9A72}">
      <dgm:prSet/>
      <dgm:spPr/>
      <dgm:t>
        <a:bodyPr/>
        <a:lstStyle/>
        <a:p>
          <a:endParaRPr lang="fr-FR"/>
        </a:p>
      </dgm:t>
    </dgm:pt>
    <dgm:pt modelId="{A9679F93-6E30-4417-A092-D45453E7E9DE}">
      <dgm:prSet phldrT="[Texte]"/>
      <dgm:spPr/>
      <dgm:t>
        <a:bodyPr/>
        <a:lstStyle/>
        <a:p>
          <a:r>
            <a:rPr lang="fr-FR" dirty="0" smtClean="0"/>
            <a:t>CSTI</a:t>
          </a:r>
          <a:endParaRPr lang="fr-FR" dirty="0"/>
        </a:p>
      </dgm:t>
    </dgm:pt>
    <dgm:pt modelId="{E3E00CCB-A0A6-407F-81B9-17131B37334A}" type="parTrans" cxnId="{DB99C3C2-91C7-4506-98EC-04DB040A40B4}">
      <dgm:prSet/>
      <dgm:spPr/>
      <dgm:t>
        <a:bodyPr/>
        <a:lstStyle/>
        <a:p>
          <a:endParaRPr lang="fr-FR"/>
        </a:p>
      </dgm:t>
    </dgm:pt>
    <dgm:pt modelId="{C15AEA4B-691A-4618-9BC1-AB5610FF38EB}" type="sibTrans" cxnId="{DB99C3C2-91C7-4506-98EC-04DB040A40B4}">
      <dgm:prSet/>
      <dgm:spPr/>
      <dgm:t>
        <a:bodyPr/>
        <a:lstStyle/>
        <a:p>
          <a:endParaRPr lang="fr-FR"/>
        </a:p>
      </dgm:t>
    </dgm:pt>
    <dgm:pt modelId="{75978F4A-B703-4353-960B-FF962561F3EC}">
      <dgm:prSet phldrT="[Texte]"/>
      <dgm:spPr/>
      <dgm:t>
        <a:bodyPr/>
        <a:lstStyle/>
        <a:p>
          <a:r>
            <a:rPr lang="fr-FR" dirty="0" smtClean="0"/>
            <a:t>Natacha </a:t>
          </a:r>
          <a:r>
            <a:rPr lang="fr-FR" dirty="0" err="1" smtClean="0"/>
            <a:t>Ouvrie</a:t>
          </a:r>
          <a:endParaRPr lang="fr-FR" dirty="0"/>
        </a:p>
      </dgm:t>
    </dgm:pt>
    <dgm:pt modelId="{B826F977-6428-4880-A068-F2560D686C2A}" type="parTrans" cxnId="{CC5D0E2D-87A0-4C2C-AC20-F9C4BD2462F2}">
      <dgm:prSet/>
      <dgm:spPr/>
      <dgm:t>
        <a:bodyPr/>
        <a:lstStyle/>
        <a:p>
          <a:endParaRPr lang="fr-FR"/>
        </a:p>
      </dgm:t>
    </dgm:pt>
    <dgm:pt modelId="{3D115BB1-6D9F-4A25-8A20-9F5706C83BD9}" type="sibTrans" cxnId="{CC5D0E2D-87A0-4C2C-AC20-F9C4BD2462F2}">
      <dgm:prSet/>
      <dgm:spPr/>
      <dgm:t>
        <a:bodyPr/>
        <a:lstStyle/>
        <a:p>
          <a:endParaRPr lang="fr-FR"/>
        </a:p>
      </dgm:t>
    </dgm:pt>
    <dgm:pt modelId="{BFFFEE9C-8324-46FF-AB69-E32F025E296D}">
      <dgm:prSet phldrT="[Texte]"/>
      <dgm:spPr/>
      <dgm:t>
        <a:bodyPr/>
        <a:lstStyle/>
        <a:p>
          <a:r>
            <a:rPr lang="fr-FR" dirty="0" smtClean="0"/>
            <a:t>Alexandra Moreira</a:t>
          </a:r>
          <a:endParaRPr lang="fr-FR" dirty="0"/>
        </a:p>
      </dgm:t>
    </dgm:pt>
    <dgm:pt modelId="{5C68EE0C-1725-4E7F-AB7A-E6D41F5337F8}" type="parTrans" cxnId="{02103447-F0CF-4C5D-9D49-CB43AF713CD2}">
      <dgm:prSet/>
      <dgm:spPr/>
      <dgm:t>
        <a:bodyPr/>
        <a:lstStyle/>
        <a:p>
          <a:endParaRPr lang="fr-FR"/>
        </a:p>
      </dgm:t>
    </dgm:pt>
    <dgm:pt modelId="{707875BE-5717-446A-9FC5-71934CDF1E59}" type="sibTrans" cxnId="{02103447-F0CF-4C5D-9D49-CB43AF713CD2}">
      <dgm:prSet/>
      <dgm:spPr/>
      <dgm:t>
        <a:bodyPr/>
        <a:lstStyle/>
        <a:p>
          <a:endParaRPr lang="fr-FR"/>
        </a:p>
      </dgm:t>
    </dgm:pt>
    <dgm:pt modelId="{F1791C2D-C118-4D87-BF41-6C2C701CC33C}">
      <dgm:prSet phldrT="[Texte]"/>
      <dgm:spPr/>
      <dgm:t>
        <a:bodyPr/>
        <a:lstStyle/>
        <a:p>
          <a:r>
            <a:rPr lang="fr-FR" dirty="0" smtClean="0"/>
            <a:t>théâtre</a:t>
          </a:r>
          <a:endParaRPr lang="fr-FR" dirty="0"/>
        </a:p>
      </dgm:t>
    </dgm:pt>
    <dgm:pt modelId="{52E0CB58-790C-468C-8D9B-50963B5481E3}" type="parTrans" cxnId="{172937C7-69BD-407C-8D24-49C02AF0495E}">
      <dgm:prSet/>
      <dgm:spPr/>
      <dgm:t>
        <a:bodyPr/>
        <a:lstStyle/>
        <a:p>
          <a:endParaRPr lang="fr-FR"/>
        </a:p>
      </dgm:t>
    </dgm:pt>
    <dgm:pt modelId="{D720E0CF-F38A-49AF-9D1F-A3028D39BF75}" type="sibTrans" cxnId="{172937C7-69BD-407C-8D24-49C02AF0495E}">
      <dgm:prSet/>
      <dgm:spPr/>
      <dgm:t>
        <a:bodyPr/>
        <a:lstStyle/>
        <a:p>
          <a:endParaRPr lang="fr-FR"/>
        </a:p>
      </dgm:t>
    </dgm:pt>
    <dgm:pt modelId="{7B718948-BE95-48E5-8021-0CA63D23C3CC}">
      <dgm:prSet phldrT="[Texte]"/>
      <dgm:spPr/>
      <dgm:t>
        <a:bodyPr/>
        <a:lstStyle/>
        <a:p>
          <a:r>
            <a:rPr lang="fr-FR" dirty="0" smtClean="0"/>
            <a:t>Anaïs</a:t>
          </a:r>
          <a:r>
            <a:rPr lang="fr-FR" baseline="0" dirty="0" smtClean="0"/>
            <a:t> Joly</a:t>
          </a:r>
        </a:p>
        <a:p>
          <a:r>
            <a:rPr lang="fr-FR" baseline="0" dirty="0" smtClean="0"/>
            <a:t>Comédie française</a:t>
          </a:r>
          <a:endParaRPr lang="fr-FR" dirty="0"/>
        </a:p>
      </dgm:t>
    </dgm:pt>
    <dgm:pt modelId="{CB7DDCC8-C2D7-43CC-90DA-595A50D120CA}" type="parTrans" cxnId="{22FFFA36-ECF5-4D48-9F10-92336E5B220C}">
      <dgm:prSet/>
      <dgm:spPr/>
      <dgm:t>
        <a:bodyPr/>
        <a:lstStyle/>
        <a:p>
          <a:endParaRPr lang="fr-FR"/>
        </a:p>
      </dgm:t>
    </dgm:pt>
    <dgm:pt modelId="{E4FEDB43-0E0F-4B49-86E5-43DF26AF7FC2}" type="sibTrans" cxnId="{22FFFA36-ECF5-4D48-9F10-92336E5B220C}">
      <dgm:prSet/>
      <dgm:spPr/>
      <dgm:t>
        <a:bodyPr/>
        <a:lstStyle/>
        <a:p>
          <a:endParaRPr lang="fr-FR"/>
        </a:p>
      </dgm:t>
    </dgm:pt>
    <dgm:pt modelId="{9BC13506-C35B-4A40-BE8E-E67DE61943A5}">
      <dgm:prSet phldrT="[Texte]"/>
      <dgm:spPr/>
      <dgm:t>
        <a:bodyPr/>
        <a:lstStyle/>
        <a:p>
          <a:r>
            <a:rPr lang="fr-FR" dirty="0" smtClean="0"/>
            <a:t>Prune Mestre</a:t>
          </a:r>
        </a:p>
        <a:p>
          <a:r>
            <a:rPr lang="fr-FR" dirty="0" smtClean="0"/>
            <a:t>TGP</a:t>
          </a:r>
          <a:endParaRPr lang="fr-FR" dirty="0"/>
        </a:p>
      </dgm:t>
    </dgm:pt>
    <dgm:pt modelId="{C74B9C6D-B5F9-427C-8FC8-0D9C87D012CC}" type="parTrans" cxnId="{FACFB366-6467-4023-91D0-C674DAE4DCD5}">
      <dgm:prSet/>
      <dgm:spPr/>
      <dgm:t>
        <a:bodyPr/>
        <a:lstStyle/>
        <a:p>
          <a:endParaRPr lang="fr-FR"/>
        </a:p>
      </dgm:t>
    </dgm:pt>
    <dgm:pt modelId="{6DDA354E-0458-46A3-AE02-ED75618858C3}" type="sibTrans" cxnId="{FACFB366-6467-4023-91D0-C674DAE4DCD5}">
      <dgm:prSet/>
      <dgm:spPr/>
      <dgm:t>
        <a:bodyPr/>
        <a:lstStyle/>
        <a:p>
          <a:endParaRPr lang="fr-FR"/>
        </a:p>
      </dgm:t>
    </dgm:pt>
    <dgm:pt modelId="{2BF94061-FCB8-4091-857C-F37EDC850BB5}">
      <dgm:prSet phldrT="[Texte]"/>
      <dgm:spPr/>
      <dgm:t>
        <a:bodyPr/>
        <a:lstStyle/>
        <a:p>
          <a:r>
            <a:rPr lang="fr-FR" dirty="0" smtClean="0"/>
            <a:t>Solène Dumont</a:t>
          </a:r>
        </a:p>
        <a:p>
          <a:r>
            <a:rPr lang="fr-FR" dirty="0" smtClean="0"/>
            <a:t>94 </a:t>
          </a:r>
          <a:endParaRPr lang="fr-FR" dirty="0"/>
        </a:p>
      </dgm:t>
    </dgm:pt>
    <dgm:pt modelId="{E941E612-3437-41F5-90DE-5AE18E3180BD}" type="parTrans" cxnId="{90F31D51-77E6-49E5-9A8D-5FB5F0F0046F}">
      <dgm:prSet/>
      <dgm:spPr/>
      <dgm:t>
        <a:bodyPr/>
        <a:lstStyle/>
        <a:p>
          <a:endParaRPr lang="fr-FR"/>
        </a:p>
      </dgm:t>
    </dgm:pt>
    <dgm:pt modelId="{4BF3C600-DA38-450B-B0CD-3B53B85B3855}" type="sibTrans" cxnId="{90F31D51-77E6-49E5-9A8D-5FB5F0F0046F}">
      <dgm:prSet/>
      <dgm:spPr/>
      <dgm:t>
        <a:bodyPr/>
        <a:lstStyle/>
        <a:p>
          <a:endParaRPr lang="fr-FR"/>
        </a:p>
      </dgm:t>
    </dgm:pt>
    <dgm:pt modelId="{5E979BC0-94B9-4690-B21C-FADCB47E8EB9}">
      <dgm:prSet phldrT="[Texte]"/>
      <dgm:spPr/>
      <dgm:t>
        <a:bodyPr/>
        <a:lstStyle/>
        <a:p>
          <a:r>
            <a:rPr lang="fr-FR" dirty="0" smtClean="0"/>
            <a:t>Eglantine Merle</a:t>
          </a:r>
          <a:endParaRPr lang="fr-FR" dirty="0"/>
        </a:p>
      </dgm:t>
    </dgm:pt>
    <dgm:pt modelId="{E78AAE2C-93EA-4FEC-B536-0C603FD5B045}" type="parTrans" cxnId="{3CBCA374-E58F-4FD5-AD9C-85E21BDC3933}">
      <dgm:prSet/>
      <dgm:spPr/>
      <dgm:t>
        <a:bodyPr/>
        <a:lstStyle/>
        <a:p>
          <a:endParaRPr lang="fr-FR"/>
        </a:p>
      </dgm:t>
    </dgm:pt>
    <dgm:pt modelId="{23B9CC71-19D3-4C0C-8677-1F99EFA7E358}" type="sibTrans" cxnId="{3CBCA374-E58F-4FD5-AD9C-85E21BDC3933}">
      <dgm:prSet/>
      <dgm:spPr/>
      <dgm:t>
        <a:bodyPr/>
        <a:lstStyle/>
        <a:p>
          <a:endParaRPr lang="fr-FR"/>
        </a:p>
      </dgm:t>
    </dgm:pt>
    <dgm:pt modelId="{66F3AABD-B7F8-4904-94F3-21E7ABC61488}">
      <dgm:prSet phldrT="[Texte]"/>
      <dgm:spPr/>
      <dgm:t>
        <a:bodyPr/>
        <a:lstStyle/>
        <a:p>
          <a:r>
            <a:rPr lang="fr-FR" dirty="0" smtClean="0"/>
            <a:t>Cyril Santana </a:t>
          </a:r>
          <a:endParaRPr lang="fr-FR" dirty="0"/>
        </a:p>
      </dgm:t>
    </dgm:pt>
    <dgm:pt modelId="{430B2B12-3705-4A21-B789-91CCED0FFB75}" type="parTrans" cxnId="{9C601B9F-8D99-4B1B-94B4-3B97F7608D7B}">
      <dgm:prSet/>
      <dgm:spPr/>
      <dgm:t>
        <a:bodyPr/>
        <a:lstStyle/>
        <a:p>
          <a:endParaRPr lang="fr-FR"/>
        </a:p>
      </dgm:t>
    </dgm:pt>
    <dgm:pt modelId="{9075901C-D199-4BEA-B1B8-5C2670030384}" type="sibTrans" cxnId="{9C601B9F-8D99-4B1B-94B4-3B97F7608D7B}">
      <dgm:prSet/>
      <dgm:spPr/>
      <dgm:t>
        <a:bodyPr/>
        <a:lstStyle/>
        <a:p>
          <a:endParaRPr lang="fr-FR"/>
        </a:p>
      </dgm:t>
    </dgm:pt>
    <dgm:pt modelId="{7705C8D9-46CB-4B28-8144-86480507FEC7}">
      <dgm:prSet phldrT="[Texte]"/>
      <dgm:spPr/>
      <dgm:t>
        <a:bodyPr/>
        <a:lstStyle/>
        <a:p>
          <a:r>
            <a:rPr lang="fr-FR" dirty="0" smtClean="0"/>
            <a:t>Olivier </a:t>
          </a:r>
          <a:r>
            <a:rPr lang="fr-FR" dirty="0" err="1" smtClean="0"/>
            <a:t>Chaïbi</a:t>
          </a:r>
          <a:endParaRPr lang="fr-FR" dirty="0"/>
        </a:p>
      </dgm:t>
    </dgm:pt>
    <dgm:pt modelId="{53B6664E-5533-4B89-9111-5F424C0B1A39}" type="parTrans" cxnId="{D1021255-8DB5-496D-9E4C-46BCF01CF918}">
      <dgm:prSet/>
      <dgm:spPr/>
      <dgm:t>
        <a:bodyPr/>
        <a:lstStyle/>
        <a:p>
          <a:endParaRPr lang="fr-FR"/>
        </a:p>
      </dgm:t>
    </dgm:pt>
    <dgm:pt modelId="{F7FC9F69-999A-4E0A-923A-816C56F31327}" type="sibTrans" cxnId="{D1021255-8DB5-496D-9E4C-46BCF01CF918}">
      <dgm:prSet/>
      <dgm:spPr/>
      <dgm:t>
        <a:bodyPr/>
        <a:lstStyle/>
        <a:p>
          <a:endParaRPr lang="fr-FR"/>
        </a:p>
      </dgm:t>
    </dgm:pt>
    <dgm:pt modelId="{8AF9FAE8-A5F0-45B2-BAC8-2D734A4126F2}">
      <dgm:prSet phldrT="[Texte]"/>
      <dgm:spPr/>
      <dgm:t>
        <a:bodyPr/>
        <a:lstStyle/>
        <a:p>
          <a:r>
            <a:rPr lang="fr-FR" dirty="0" smtClean="0"/>
            <a:t>Isabelle </a:t>
          </a:r>
          <a:r>
            <a:rPr lang="fr-FR" dirty="0" err="1" smtClean="0"/>
            <a:t>Woydyllo</a:t>
          </a:r>
          <a:endParaRPr lang="fr-FR" dirty="0"/>
        </a:p>
      </dgm:t>
    </dgm:pt>
    <dgm:pt modelId="{F5681846-A02D-44AC-8A7D-54A454C3F96F}" type="parTrans" cxnId="{7C588C4B-6350-48FE-8057-0D62AE242CC3}">
      <dgm:prSet/>
      <dgm:spPr/>
      <dgm:t>
        <a:bodyPr/>
        <a:lstStyle/>
        <a:p>
          <a:endParaRPr lang="fr-FR"/>
        </a:p>
      </dgm:t>
    </dgm:pt>
    <dgm:pt modelId="{878B864B-2EEE-4559-9D64-33E8A103A23F}" type="sibTrans" cxnId="{7C588C4B-6350-48FE-8057-0D62AE242CC3}">
      <dgm:prSet/>
      <dgm:spPr/>
      <dgm:t>
        <a:bodyPr/>
        <a:lstStyle/>
        <a:p>
          <a:endParaRPr lang="fr-FR"/>
        </a:p>
      </dgm:t>
    </dgm:pt>
    <dgm:pt modelId="{405FE992-11DE-4462-8A33-21B52CB2D88E}">
      <dgm:prSet phldrT="[Texte]"/>
      <dgm:spPr/>
      <dgm:t>
        <a:bodyPr/>
        <a:lstStyle/>
        <a:p>
          <a:r>
            <a:rPr lang="fr-FR" dirty="0" smtClean="0"/>
            <a:t>Charlotte </a:t>
          </a:r>
          <a:r>
            <a:rPr lang="fr-FR" dirty="0" err="1" smtClean="0"/>
            <a:t>Mongkhonsinh</a:t>
          </a:r>
          <a:endParaRPr lang="fr-FR" dirty="0"/>
        </a:p>
      </dgm:t>
    </dgm:pt>
    <dgm:pt modelId="{FB670562-F9F6-4912-AFCA-12841FAC125A}" type="parTrans" cxnId="{B36FBF03-8183-47E0-ABE1-71FAAE7A2B39}">
      <dgm:prSet/>
      <dgm:spPr/>
      <dgm:t>
        <a:bodyPr/>
        <a:lstStyle/>
        <a:p>
          <a:endParaRPr lang="fr-FR"/>
        </a:p>
      </dgm:t>
    </dgm:pt>
    <dgm:pt modelId="{F3FF2A17-585D-4276-A5F5-F85BD8347625}" type="sibTrans" cxnId="{B36FBF03-8183-47E0-ABE1-71FAAE7A2B39}">
      <dgm:prSet/>
      <dgm:spPr/>
      <dgm:t>
        <a:bodyPr/>
        <a:lstStyle/>
        <a:p>
          <a:endParaRPr lang="fr-FR"/>
        </a:p>
      </dgm:t>
    </dgm:pt>
    <dgm:pt modelId="{202F7072-751B-4200-AF2E-928B8DD3A9AA}">
      <dgm:prSet phldrT="[Texte]"/>
      <dgm:spPr/>
      <dgm:t>
        <a:bodyPr/>
        <a:lstStyle/>
        <a:p>
          <a:r>
            <a:rPr lang="fr-FR" dirty="0" smtClean="0"/>
            <a:t>Archives et patrimoine</a:t>
          </a:r>
          <a:endParaRPr lang="fr-FR" dirty="0"/>
        </a:p>
      </dgm:t>
    </dgm:pt>
    <dgm:pt modelId="{AD94E013-9244-40E6-BA07-7D50E84EC83B}" type="parTrans" cxnId="{B9B9CBA5-D32C-4A1E-A121-FB64A87A1233}">
      <dgm:prSet/>
      <dgm:spPr/>
      <dgm:t>
        <a:bodyPr/>
        <a:lstStyle/>
        <a:p>
          <a:endParaRPr lang="fr-FR"/>
        </a:p>
      </dgm:t>
    </dgm:pt>
    <dgm:pt modelId="{60EDAE15-C2DF-4FD0-A4D8-F0AEEBAB4EC9}" type="sibTrans" cxnId="{B9B9CBA5-D32C-4A1E-A121-FB64A87A1233}">
      <dgm:prSet/>
      <dgm:spPr/>
      <dgm:t>
        <a:bodyPr/>
        <a:lstStyle/>
        <a:p>
          <a:endParaRPr lang="fr-FR"/>
        </a:p>
      </dgm:t>
    </dgm:pt>
    <dgm:pt modelId="{2AE1D42C-CC3F-41BF-AC59-F6EBDC6BCD0C}">
      <dgm:prSet phldrT="[Texte]"/>
      <dgm:spPr/>
      <dgm:t>
        <a:bodyPr/>
        <a:lstStyle/>
        <a:p>
          <a:r>
            <a:rPr lang="fr-FR" dirty="0" smtClean="0"/>
            <a:t>ULLEO</a:t>
          </a:r>
          <a:endParaRPr lang="fr-FR" dirty="0"/>
        </a:p>
      </dgm:t>
    </dgm:pt>
    <dgm:pt modelId="{A1789F8A-3AA1-43AB-8248-87B0E8EFCF91}" type="parTrans" cxnId="{5137E6F7-568E-4E2E-B572-DDB44259F801}">
      <dgm:prSet/>
      <dgm:spPr/>
      <dgm:t>
        <a:bodyPr/>
        <a:lstStyle/>
        <a:p>
          <a:endParaRPr lang="fr-FR"/>
        </a:p>
      </dgm:t>
    </dgm:pt>
    <dgm:pt modelId="{20854015-BEEB-49CB-969D-B6CF685DC647}" type="sibTrans" cxnId="{5137E6F7-568E-4E2E-B572-DDB44259F801}">
      <dgm:prSet/>
      <dgm:spPr/>
      <dgm:t>
        <a:bodyPr/>
        <a:lstStyle/>
        <a:p>
          <a:endParaRPr lang="fr-FR"/>
        </a:p>
      </dgm:t>
    </dgm:pt>
    <dgm:pt modelId="{3875F761-B65D-4E24-97EE-B9642659996F}">
      <dgm:prSet phldrT="[Texte]"/>
      <dgm:spPr/>
      <dgm:t>
        <a:bodyPr/>
        <a:lstStyle/>
        <a:p>
          <a:r>
            <a:rPr lang="fr-FR" dirty="0" smtClean="0"/>
            <a:t>Musique</a:t>
          </a:r>
          <a:endParaRPr lang="fr-FR" dirty="0"/>
        </a:p>
      </dgm:t>
    </dgm:pt>
    <dgm:pt modelId="{61D5A5BB-C64F-49BA-9121-11C13B55AF4A}" type="parTrans" cxnId="{2E7B24B4-5C2C-4683-9F2A-31D9CFE83AB2}">
      <dgm:prSet/>
      <dgm:spPr/>
      <dgm:t>
        <a:bodyPr/>
        <a:lstStyle/>
        <a:p>
          <a:endParaRPr lang="fr-FR"/>
        </a:p>
      </dgm:t>
    </dgm:pt>
    <dgm:pt modelId="{650126C9-FC41-4A64-93E2-4500803CE2FE}" type="sibTrans" cxnId="{2E7B24B4-5C2C-4683-9F2A-31D9CFE83AB2}">
      <dgm:prSet/>
      <dgm:spPr/>
      <dgm:t>
        <a:bodyPr/>
        <a:lstStyle/>
        <a:p>
          <a:endParaRPr lang="fr-FR"/>
        </a:p>
      </dgm:t>
    </dgm:pt>
    <dgm:pt modelId="{DBB72C90-C441-4797-BA53-A5C976DBE23D}">
      <dgm:prSet phldrT="[Texte]"/>
      <dgm:spPr/>
      <dgm:t>
        <a:bodyPr/>
        <a:lstStyle/>
        <a:p>
          <a:r>
            <a:rPr lang="fr-FR" dirty="0" smtClean="0"/>
            <a:t>Arts visuels</a:t>
          </a:r>
          <a:endParaRPr lang="fr-FR" dirty="0"/>
        </a:p>
      </dgm:t>
    </dgm:pt>
    <dgm:pt modelId="{710CBFCC-5F62-4E44-ABB7-B9B0F53C9B43}" type="parTrans" cxnId="{2B19F971-43E1-4555-B6D1-369AB568CADE}">
      <dgm:prSet/>
      <dgm:spPr/>
      <dgm:t>
        <a:bodyPr/>
        <a:lstStyle/>
        <a:p>
          <a:endParaRPr lang="fr-FR"/>
        </a:p>
      </dgm:t>
    </dgm:pt>
    <dgm:pt modelId="{14D76718-BCEC-40D8-A4C2-54C97AB2A678}" type="sibTrans" cxnId="{2B19F971-43E1-4555-B6D1-369AB568CADE}">
      <dgm:prSet/>
      <dgm:spPr/>
      <dgm:t>
        <a:bodyPr/>
        <a:lstStyle/>
        <a:p>
          <a:endParaRPr lang="fr-FR"/>
        </a:p>
      </dgm:t>
    </dgm:pt>
    <dgm:pt modelId="{658905B6-11F3-4344-AEA8-B975701380ED}">
      <dgm:prSet phldrT="[Texte]"/>
      <dgm:spPr/>
      <dgm:t>
        <a:bodyPr/>
        <a:lstStyle/>
        <a:p>
          <a:r>
            <a:rPr lang="fr-FR" dirty="0" smtClean="0"/>
            <a:t>Cécile  </a:t>
          </a:r>
          <a:r>
            <a:rPr lang="fr-FR" dirty="0" err="1" smtClean="0"/>
            <a:t>Duvignac</a:t>
          </a:r>
          <a:r>
            <a:rPr lang="fr-FR" dirty="0" smtClean="0"/>
            <a:t>-Croisé</a:t>
          </a:r>
          <a:endParaRPr lang="fr-FR" dirty="0"/>
        </a:p>
      </dgm:t>
    </dgm:pt>
    <dgm:pt modelId="{4C1DC595-6C9F-406C-B123-A74D90B7C468}" type="parTrans" cxnId="{A4DB5072-C080-41A9-922E-20E191B3417B}">
      <dgm:prSet/>
      <dgm:spPr/>
      <dgm:t>
        <a:bodyPr/>
        <a:lstStyle/>
        <a:p>
          <a:endParaRPr lang="fr-FR"/>
        </a:p>
      </dgm:t>
    </dgm:pt>
    <dgm:pt modelId="{8988C7BC-B094-433B-B961-0BB6AD66BBAA}" type="sibTrans" cxnId="{A4DB5072-C080-41A9-922E-20E191B3417B}">
      <dgm:prSet/>
      <dgm:spPr/>
      <dgm:t>
        <a:bodyPr/>
        <a:lstStyle/>
        <a:p>
          <a:endParaRPr lang="fr-FR"/>
        </a:p>
      </dgm:t>
    </dgm:pt>
    <dgm:pt modelId="{3059A346-FFEB-4BB7-A815-1D10138BA25F}">
      <dgm:prSet phldrT="[Texte]"/>
      <dgm:spPr/>
      <dgm:t>
        <a:bodyPr/>
        <a:lstStyle/>
        <a:p>
          <a:r>
            <a:rPr lang="fr-FR" dirty="0" err="1" smtClean="0"/>
            <a:t>Clorinde</a:t>
          </a:r>
          <a:r>
            <a:rPr lang="fr-FR" dirty="0" smtClean="0"/>
            <a:t> </a:t>
          </a:r>
          <a:r>
            <a:rPr lang="fr-FR" dirty="0" err="1" smtClean="0"/>
            <a:t>Griffaton</a:t>
          </a:r>
          <a:endParaRPr lang="fr-FR" dirty="0"/>
        </a:p>
      </dgm:t>
    </dgm:pt>
    <dgm:pt modelId="{2908AAFD-7A2A-49C3-A406-9B417561267A}" type="parTrans" cxnId="{6E269282-168B-4658-848A-C4762C8E3E7C}">
      <dgm:prSet/>
      <dgm:spPr/>
      <dgm:t>
        <a:bodyPr/>
        <a:lstStyle/>
        <a:p>
          <a:endParaRPr lang="fr-FR"/>
        </a:p>
      </dgm:t>
    </dgm:pt>
    <dgm:pt modelId="{6BE09878-CE49-44ED-8F50-09B411CA6FFB}" type="sibTrans" cxnId="{6E269282-168B-4658-848A-C4762C8E3E7C}">
      <dgm:prSet/>
      <dgm:spPr/>
      <dgm:t>
        <a:bodyPr/>
        <a:lstStyle/>
        <a:p>
          <a:endParaRPr lang="fr-FR"/>
        </a:p>
      </dgm:t>
    </dgm:pt>
    <dgm:pt modelId="{90C2A3D6-11E5-4955-BCAA-455D63A32CAA}">
      <dgm:prSet phldrT="[Texte]"/>
      <dgm:spPr/>
      <dgm:t>
        <a:bodyPr/>
        <a:lstStyle/>
        <a:p>
          <a:r>
            <a:rPr lang="fr-FR" dirty="0" smtClean="0"/>
            <a:t>Anna </a:t>
          </a:r>
          <a:r>
            <a:rPr lang="fr-FR" dirty="0" err="1" smtClean="0"/>
            <a:t>Marchio</a:t>
          </a:r>
          <a:endParaRPr lang="fr-FR" dirty="0"/>
        </a:p>
      </dgm:t>
    </dgm:pt>
    <dgm:pt modelId="{5A2C55BD-D1A3-4BAA-B7E5-43E6765616CF}" type="parTrans" cxnId="{189205B3-AC86-4973-BC37-6CE4CA6944E9}">
      <dgm:prSet/>
      <dgm:spPr/>
      <dgm:t>
        <a:bodyPr/>
        <a:lstStyle/>
        <a:p>
          <a:endParaRPr lang="fr-FR"/>
        </a:p>
      </dgm:t>
    </dgm:pt>
    <dgm:pt modelId="{0BFC464F-DF71-4613-BB7C-BA590C436A23}" type="sibTrans" cxnId="{189205B3-AC86-4973-BC37-6CE4CA6944E9}">
      <dgm:prSet/>
      <dgm:spPr/>
      <dgm:t>
        <a:bodyPr/>
        <a:lstStyle/>
        <a:p>
          <a:endParaRPr lang="fr-FR"/>
        </a:p>
      </dgm:t>
    </dgm:pt>
    <dgm:pt modelId="{BC429798-9EF8-421E-8DC6-7940D56EE73D}">
      <dgm:prSet phldrT="[Texte]"/>
      <dgm:spPr/>
      <dgm:t>
        <a:bodyPr/>
        <a:lstStyle/>
        <a:p>
          <a:r>
            <a:rPr lang="fr-FR" dirty="0" smtClean="0"/>
            <a:t>Arnaud Morand </a:t>
          </a:r>
          <a:endParaRPr lang="fr-FR" dirty="0"/>
        </a:p>
      </dgm:t>
    </dgm:pt>
    <dgm:pt modelId="{27D86549-15AB-448A-B4D2-CB9C7DC423C0}" type="parTrans" cxnId="{D5CEC6C0-E794-48D0-B66D-1671E1C8E9C5}">
      <dgm:prSet/>
      <dgm:spPr/>
      <dgm:t>
        <a:bodyPr/>
        <a:lstStyle/>
        <a:p>
          <a:endParaRPr lang="fr-FR"/>
        </a:p>
      </dgm:t>
    </dgm:pt>
    <dgm:pt modelId="{5CDCDD92-8F8A-4542-8ABA-9D734B5AE131}" type="sibTrans" cxnId="{D5CEC6C0-E794-48D0-B66D-1671E1C8E9C5}">
      <dgm:prSet/>
      <dgm:spPr/>
      <dgm:t>
        <a:bodyPr/>
        <a:lstStyle/>
        <a:p>
          <a:endParaRPr lang="fr-FR"/>
        </a:p>
      </dgm:t>
    </dgm:pt>
    <dgm:pt modelId="{B52356B8-818D-410D-81AB-B9D177219056}">
      <dgm:prSet phldrT="[Texte]"/>
      <dgm:spPr/>
      <dgm:t>
        <a:bodyPr/>
        <a:lstStyle/>
        <a:p>
          <a:r>
            <a:rPr lang="fr-FR" dirty="0" smtClean="0"/>
            <a:t>Denis froment </a:t>
          </a:r>
          <a:endParaRPr lang="fr-FR" dirty="0"/>
        </a:p>
      </dgm:t>
    </dgm:pt>
    <dgm:pt modelId="{70729FF6-A003-431D-AD8A-6DF1DF026393}" type="parTrans" cxnId="{A699A954-D0C4-4C7D-BD34-CA84B48BAAF3}">
      <dgm:prSet/>
      <dgm:spPr/>
      <dgm:t>
        <a:bodyPr/>
        <a:lstStyle/>
        <a:p>
          <a:endParaRPr lang="fr-FR"/>
        </a:p>
      </dgm:t>
    </dgm:pt>
    <dgm:pt modelId="{F2827533-4BCE-41B4-B018-455EDD8EC16F}" type="sibTrans" cxnId="{A699A954-D0C4-4C7D-BD34-CA84B48BAAF3}">
      <dgm:prSet/>
      <dgm:spPr/>
      <dgm:t>
        <a:bodyPr/>
        <a:lstStyle/>
        <a:p>
          <a:endParaRPr lang="fr-FR"/>
        </a:p>
      </dgm:t>
    </dgm:pt>
    <dgm:pt modelId="{D6F5CC87-9162-48B3-B9B2-952C04F94D71}">
      <dgm:prSet phldrT="[Texte]"/>
      <dgm:spPr/>
      <dgm:t>
        <a:bodyPr/>
        <a:lstStyle/>
        <a:p>
          <a:r>
            <a:rPr lang="fr-FR" dirty="0" smtClean="0"/>
            <a:t>Michael Petit </a:t>
          </a:r>
          <a:endParaRPr lang="fr-FR" dirty="0"/>
        </a:p>
      </dgm:t>
    </dgm:pt>
    <dgm:pt modelId="{9590D990-C38D-4C42-B03B-A377D92418C8}" type="parTrans" cxnId="{50749121-E89E-4933-B19A-9AC6B10EB99D}">
      <dgm:prSet/>
      <dgm:spPr/>
      <dgm:t>
        <a:bodyPr/>
        <a:lstStyle/>
        <a:p>
          <a:endParaRPr lang="fr-FR"/>
        </a:p>
      </dgm:t>
    </dgm:pt>
    <dgm:pt modelId="{998F1C53-6E02-4923-9DDC-7DA24A908F3F}" type="sibTrans" cxnId="{50749121-E89E-4933-B19A-9AC6B10EB99D}">
      <dgm:prSet/>
      <dgm:spPr/>
      <dgm:t>
        <a:bodyPr/>
        <a:lstStyle/>
        <a:p>
          <a:endParaRPr lang="fr-FR"/>
        </a:p>
      </dgm:t>
    </dgm:pt>
    <dgm:pt modelId="{8D5B828C-4136-4A65-85B1-FA4B2F6B0194}">
      <dgm:prSet phldrT="[Texte]"/>
      <dgm:spPr/>
      <dgm:t>
        <a:bodyPr/>
        <a:lstStyle/>
        <a:p>
          <a:r>
            <a:rPr lang="fr-FR" dirty="0" err="1" smtClean="0"/>
            <a:t>Rihanata</a:t>
          </a:r>
          <a:r>
            <a:rPr lang="fr-FR" dirty="0" smtClean="0"/>
            <a:t> </a:t>
          </a:r>
          <a:r>
            <a:rPr lang="fr-FR" dirty="0" err="1" smtClean="0"/>
            <a:t>Quenum</a:t>
          </a:r>
          <a:r>
            <a:rPr lang="fr-FR" dirty="0" smtClean="0"/>
            <a:t> </a:t>
          </a:r>
          <a:r>
            <a:rPr lang="fr-FR" dirty="0" err="1" smtClean="0"/>
            <a:t>Sanfo</a:t>
          </a:r>
          <a:r>
            <a:rPr lang="fr-FR" dirty="0" smtClean="0"/>
            <a:t> </a:t>
          </a:r>
          <a:endParaRPr lang="fr-FR" dirty="0"/>
        </a:p>
      </dgm:t>
    </dgm:pt>
    <dgm:pt modelId="{60B87F6C-B31D-4091-A3CF-A6C3681A4565}" type="parTrans" cxnId="{B20A5AAF-3BC3-4BF6-9970-CDF65A68CC01}">
      <dgm:prSet/>
      <dgm:spPr/>
      <dgm:t>
        <a:bodyPr/>
        <a:lstStyle/>
        <a:p>
          <a:endParaRPr lang="fr-FR"/>
        </a:p>
      </dgm:t>
    </dgm:pt>
    <dgm:pt modelId="{FB39736F-E3BC-4F86-9FD8-4FE3E195768C}" type="sibTrans" cxnId="{B20A5AAF-3BC3-4BF6-9970-CDF65A68CC01}">
      <dgm:prSet/>
      <dgm:spPr/>
      <dgm:t>
        <a:bodyPr/>
        <a:lstStyle/>
        <a:p>
          <a:endParaRPr lang="fr-FR"/>
        </a:p>
      </dgm:t>
    </dgm:pt>
    <dgm:pt modelId="{E6A1CF9B-8530-4221-8CEA-D65F79A4BB6F}">
      <dgm:prSet phldrT="[Texte]"/>
      <dgm:spPr/>
      <dgm:t>
        <a:bodyPr/>
        <a:lstStyle/>
        <a:p>
          <a:r>
            <a:rPr lang="fr-FR" dirty="0" err="1" smtClean="0"/>
            <a:t>Nafissa</a:t>
          </a:r>
          <a:r>
            <a:rPr lang="fr-FR" dirty="0" smtClean="0"/>
            <a:t> MOULLA</a:t>
          </a:r>
          <a:endParaRPr lang="fr-FR" dirty="0"/>
        </a:p>
      </dgm:t>
    </dgm:pt>
    <dgm:pt modelId="{D136C9AE-4DBA-4B05-BF29-C600A9A2ECEA}" type="parTrans" cxnId="{E4ECF0E7-ECD4-4AF5-82DB-470DC1786D75}">
      <dgm:prSet/>
      <dgm:spPr/>
      <dgm:t>
        <a:bodyPr/>
        <a:lstStyle/>
        <a:p>
          <a:endParaRPr lang="fr-FR"/>
        </a:p>
      </dgm:t>
    </dgm:pt>
    <dgm:pt modelId="{F27039C4-2289-40C1-BBDB-152A9A59B7F6}" type="sibTrans" cxnId="{E4ECF0E7-ECD4-4AF5-82DB-470DC1786D75}">
      <dgm:prSet/>
      <dgm:spPr/>
      <dgm:t>
        <a:bodyPr/>
        <a:lstStyle/>
        <a:p>
          <a:endParaRPr lang="fr-FR"/>
        </a:p>
      </dgm:t>
    </dgm:pt>
    <dgm:pt modelId="{6393B84F-4033-4077-91B4-FE739958E6F9}">
      <dgm:prSet phldrT="[Texte]"/>
      <dgm:spPr/>
      <dgm:t>
        <a:bodyPr/>
        <a:lstStyle/>
        <a:p>
          <a:r>
            <a:rPr lang="fr-FR" dirty="0" smtClean="0"/>
            <a:t>Mémoire, droits humains</a:t>
          </a:r>
          <a:endParaRPr lang="fr-FR" dirty="0"/>
        </a:p>
      </dgm:t>
    </dgm:pt>
    <dgm:pt modelId="{320CB441-4401-42EE-99CD-07450CDB9447}" type="parTrans" cxnId="{70FF438C-BBF4-4EC3-A291-9B4A4A3FB2F6}">
      <dgm:prSet/>
      <dgm:spPr/>
      <dgm:t>
        <a:bodyPr/>
        <a:lstStyle/>
        <a:p>
          <a:endParaRPr lang="fr-FR"/>
        </a:p>
      </dgm:t>
    </dgm:pt>
    <dgm:pt modelId="{558F4E88-2B40-489F-9B93-9A6CD9D4F4F2}" type="sibTrans" cxnId="{70FF438C-BBF4-4EC3-A291-9B4A4A3FB2F6}">
      <dgm:prSet/>
      <dgm:spPr/>
      <dgm:t>
        <a:bodyPr/>
        <a:lstStyle/>
        <a:p>
          <a:endParaRPr lang="fr-FR"/>
        </a:p>
      </dgm:t>
    </dgm:pt>
    <dgm:pt modelId="{E06965FD-06DB-4FA6-B9BE-AC59794308FC}">
      <dgm:prSet phldrT="[Texte]"/>
      <dgm:spPr/>
      <dgm:t>
        <a:bodyPr/>
        <a:lstStyle/>
        <a:p>
          <a:r>
            <a:rPr lang="fr-FR" dirty="0" smtClean="0"/>
            <a:t>Sophie Triquet</a:t>
          </a:r>
          <a:endParaRPr lang="fr-FR" dirty="0"/>
        </a:p>
      </dgm:t>
    </dgm:pt>
    <dgm:pt modelId="{31067942-8F04-4C3B-8C3B-7AD98B19A22D}" type="parTrans" cxnId="{8C9E6EF2-D2D1-43F7-9C44-B359B74E4F5E}">
      <dgm:prSet/>
      <dgm:spPr/>
      <dgm:t>
        <a:bodyPr/>
        <a:lstStyle/>
        <a:p>
          <a:endParaRPr lang="fr-FR"/>
        </a:p>
      </dgm:t>
    </dgm:pt>
    <dgm:pt modelId="{2804A2D8-B993-4E6F-AAE2-2382AF745E6C}" type="sibTrans" cxnId="{8C9E6EF2-D2D1-43F7-9C44-B359B74E4F5E}">
      <dgm:prSet/>
      <dgm:spPr/>
      <dgm:t>
        <a:bodyPr/>
        <a:lstStyle/>
        <a:p>
          <a:endParaRPr lang="fr-FR"/>
        </a:p>
      </dgm:t>
    </dgm:pt>
    <dgm:pt modelId="{2C97A7E6-8028-4601-814F-5789137ECF2F}">
      <dgm:prSet phldrT="[Texte]"/>
      <dgm:spPr/>
      <dgm:t>
        <a:bodyPr/>
        <a:lstStyle/>
        <a:p>
          <a:r>
            <a:rPr lang="fr-FR" dirty="0" smtClean="0"/>
            <a:t>Laura Fernandez </a:t>
          </a:r>
          <a:endParaRPr lang="fr-FR" dirty="0"/>
        </a:p>
      </dgm:t>
    </dgm:pt>
    <dgm:pt modelId="{2DD4760F-2A3B-4C0D-9436-A667040FC1B2}" type="parTrans" cxnId="{67952A22-96E1-40D8-9AC0-3CF6F9ACC180}">
      <dgm:prSet/>
      <dgm:spPr/>
      <dgm:t>
        <a:bodyPr/>
        <a:lstStyle/>
        <a:p>
          <a:endParaRPr lang="fr-FR"/>
        </a:p>
      </dgm:t>
    </dgm:pt>
    <dgm:pt modelId="{623F0190-CA07-4F0D-A1EC-9D5ABA1030F2}" type="sibTrans" cxnId="{67952A22-96E1-40D8-9AC0-3CF6F9ACC180}">
      <dgm:prSet/>
      <dgm:spPr/>
      <dgm:t>
        <a:bodyPr/>
        <a:lstStyle/>
        <a:p>
          <a:endParaRPr lang="fr-FR"/>
        </a:p>
      </dgm:t>
    </dgm:pt>
    <dgm:pt modelId="{51108372-E0E6-4021-A51F-3722367A8CD0}">
      <dgm:prSet phldrT="[Texte]"/>
      <dgm:spPr/>
      <dgm:t>
        <a:bodyPr/>
        <a:lstStyle/>
        <a:p>
          <a:r>
            <a:rPr lang="fr-FR" dirty="0" smtClean="0"/>
            <a:t>Didier Wong Chi Man</a:t>
          </a:r>
          <a:endParaRPr lang="fr-FR" dirty="0"/>
        </a:p>
      </dgm:t>
    </dgm:pt>
    <dgm:pt modelId="{AD576022-EB40-4C7B-858D-B5844EE1C463}" type="parTrans" cxnId="{5DEFF9DA-9633-4DA2-A2DE-92D0848A29FD}">
      <dgm:prSet/>
      <dgm:spPr/>
      <dgm:t>
        <a:bodyPr/>
        <a:lstStyle/>
        <a:p>
          <a:endParaRPr lang="fr-FR"/>
        </a:p>
      </dgm:t>
    </dgm:pt>
    <dgm:pt modelId="{3370DFC8-093E-4B9B-A980-41B371FDF1CF}" type="sibTrans" cxnId="{5DEFF9DA-9633-4DA2-A2DE-92D0848A29FD}">
      <dgm:prSet/>
      <dgm:spPr/>
      <dgm:t>
        <a:bodyPr/>
        <a:lstStyle/>
        <a:p>
          <a:endParaRPr lang="fr-FR"/>
        </a:p>
      </dgm:t>
    </dgm:pt>
    <dgm:pt modelId="{B553723D-7AA3-4AC3-A77A-808FCC830855}">
      <dgm:prSet phldrT="[Texte]"/>
      <dgm:spPr/>
      <dgm:t>
        <a:bodyPr/>
        <a:lstStyle/>
        <a:p>
          <a:r>
            <a:rPr lang="fr-FR" dirty="0" smtClean="0"/>
            <a:t>Dounia </a:t>
          </a:r>
          <a:r>
            <a:rPr lang="fr-FR" dirty="0" err="1" smtClean="0"/>
            <a:t>Acherar</a:t>
          </a:r>
          <a:endParaRPr lang="fr-FR" dirty="0"/>
        </a:p>
      </dgm:t>
    </dgm:pt>
    <dgm:pt modelId="{30C110D5-42EB-428F-89F4-5938CA8BCB9C}" type="parTrans" cxnId="{7FE52009-8428-45ED-8DF8-C99EC23B7C85}">
      <dgm:prSet/>
      <dgm:spPr/>
      <dgm:t>
        <a:bodyPr/>
        <a:lstStyle/>
        <a:p>
          <a:endParaRPr lang="fr-FR"/>
        </a:p>
      </dgm:t>
    </dgm:pt>
    <dgm:pt modelId="{066D76CF-1659-4B97-B980-81CE11DD6688}" type="sibTrans" cxnId="{7FE52009-8428-45ED-8DF8-C99EC23B7C85}">
      <dgm:prSet/>
      <dgm:spPr/>
      <dgm:t>
        <a:bodyPr/>
        <a:lstStyle/>
        <a:p>
          <a:endParaRPr lang="fr-FR"/>
        </a:p>
      </dgm:t>
    </dgm:pt>
    <dgm:pt modelId="{D963A49D-9D0C-41D2-AA6B-B0B7D5EB2EE6}">
      <dgm:prSet phldrT="[Texte]"/>
      <dgm:spPr/>
      <dgm:t>
        <a:bodyPr/>
        <a:lstStyle/>
        <a:p>
          <a:r>
            <a:rPr lang="fr-FR" dirty="0" smtClean="0"/>
            <a:t>Architecture</a:t>
          </a:r>
          <a:endParaRPr lang="fr-FR" dirty="0"/>
        </a:p>
      </dgm:t>
    </dgm:pt>
    <dgm:pt modelId="{CA22EC55-68D0-4CF3-B1B1-299B3880630F}" type="parTrans" cxnId="{CD9C1563-5D0B-47A8-8E2C-D38215233D94}">
      <dgm:prSet/>
      <dgm:spPr/>
      <dgm:t>
        <a:bodyPr/>
        <a:lstStyle/>
        <a:p>
          <a:endParaRPr lang="fr-FR"/>
        </a:p>
      </dgm:t>
    </dgm:pt>
    <dgm:pt modelId="{9B027035-3019-4B90-96AB-8F37D87BCD5D}" type="sibTrans" cxnId="{CD9C1563-5D0B-47A8-8E2C-D38215233D94}">
      <dgm:prSet/>
      <dgm:spPr/>
      <dgm:t>
        <a:bodyPr/>
        <a:lstStyle/>
        <a:p>
          <a:endParaRPr lang="fr-FR"/>
        </a:p>
      </dgm:t>
    </dgm:pt>
    <dgm:pt modelId="{7834E934-B4FA-43F2-BD89-B4F008EC1E1F}">
      <dgm:prSet phldrT="[Texte]"/>
      <dgm:spPr/>
      <dgm:t>
        <a:bodyPr/>
        <a:lstStyle/>
        <a:p>
          <a:r>
            <a:rPr lang="fr-FR" dirty="0" err="1" smtClean="0"/>
            <a:t>Ibtissem</a:t>
          </a:r>
          <a:r>
            <a:rPr lang="fr-FR" dirty="0" smtClean="0"/>
            <a:t> </a:t>
          </a:r>
          <a:r>
            <a:rPr lang="fr-FR" dirty="0" err="1" smtClean="0"/>
            <a:t>Hadri</a:t>
          </a:r>
          <a:r>
            <a:rPr lang="fr-FR" dirty="0" smtClean="0"/>
            <a:t> Louison </a:t>
          </a:r>
          <a:endParaRPr lang="fr-FR" dirty="0"/>
        </a:p>
      </dgm:t>
    </dgm:pt>
    <dgm:pt modelId="{8E55A8FF-05FF-47C1-97BD-7209A264FE4E}" type="parTrans" cxnId="{367315DF-2DBE-4109-A92B-6DCCDC646063}">
      <dgm:prSet/>
      <dgm:spPr/>
      <dgm:t>
        <a:bodyPr/>
        <a:lstStyle/>
        <a:p>
          <a:endParaRPr lang="fr-FR"/>
        </a:p>
      </dgm:t>
    </dgm:pt>
    <dgm:pt modelId="{ADFA170C-EA64-41EB-9074-15E46B3F2D8E}" type="sibTrans" cxnId="{367315DF-2DBE-4109-A92B-6DCCDC646063}">
      <dgm:prSet/>
      <dgm:spPr/>
      <dgm:t>
        <a:bodyPr/>
        <a:lstStyle/>
        <a:p>
          <a:endParaRPr lang="fr-FR"/>
        </a:p>
      </dgm:t>
    </dgm:pt>
    <dgm:pt modelId="{12FEAE91-C05E-4B08-84DD-94D346F9653F}">
      <dgm:prSet phldrT="[Texte]"/>
      <dgm:spPr/>
      <dgm:t>
        <a:bodyPr/>
        <a:lstStyle/>
        <a:p>
          <a:r>
            <a:rPr lang="fr-FR" dirty="0" smtClean="0"/>
            <a:t>Jessica </a:t>
          </a:r>
          <a:r>
            <a:rPr lang="fr-FR" dirty="0" err="1" smtClean="0"/>
            <a:t>Kohn</a:t>
          </a:r>
          <a:endParaRPr lang="fr-FR" dirty="0"/>
        </a:p>
      </dgm:t>
    </dgm:pt>
    <dgm:pt modelId="{F4440664-E784-41AA-8DC7-F55AF580C0C7}" type="parTrans" cxnId="{E3098C75-A8F4-4F95-B738-735A964F8C15}">
      <dgm:prSet/>
      <dgm:spPr/>
      <dgm:t>
        <a:bodyPr/>
        <a:lstStyle/>
        <a:p>
          <a:endParaRPr lang="fr-FR"/>
        </a:p>
      </dgm:t>
    </dgm:pt>
    <dgm:pt modelId="{EB361F82-5AB4-42E0-80B0-511EF4D09B87}" type="sibTrans" cxnId="{E3098C75-A8F4-4F95-B738-735A964F8C15}">
      <dgm:prSet/>
      <dgm:spPr/>
      <dgm:t>
        <a:bodyPr/>
        <a:lstStyle/>
        <a:p>
          <a:endParaRPr lang="fr-FR"/>
        </a:p>
      </dgm:t>
    </dgm:pt>
    <dgm:pt modelId="{660DFCD8-F14E-485D-AC01-5E02E432C075}">
      <dgm:prSet phldrT="[Texte]"/>
      <dgm:spPr/>
      <dgm:t>
        <a:bodyPr/>
        <a:lstStyle/>
        <a:p>
          <a:r>
            <a:rPr lang="fr-FR" dirty="0" err="1" smtClean="0"/>
            <a:t>Eric</a:t>
          </a:r>
          <a:r>
            <a:rPr lang="fr-FR" dirty="0" smtClean="0"/>
            <a:t> Brossard </a:t>
          </a:r>
          <a:endParaRPr lang="fr-FR" dirty="0"/>
        </a:p>
      </dgm:t>
    </dgm:pt>
    <dgm:pt modelId="{A35F0783-7D63-44E6-AFA6-A81E74F2838C}" type="parTrans" cxnId="{A4E8B7E5-6CFB-4DAB-BFC1-EF6E0DC9EB9F}">
      <dgm:prSet/>
      <dgm:spPr/>
      <dgm:t>
        <a:bodyPr/>
        <a:lstStyle/>
        <a:p>
          <a:endParaRPr lang="fr-FR"/>
        </a:p>
      </dgm:t>
    </dgm:pt>
    <dgm:pt modelId="{B50B6B57-509F-46AD-88D8-F3785987FDC4}" type="sibTrans" cxnId="{A4E8B7E5-6CFB-4DAB-BFC1-EF6E0DC9EB9F}">
      <dgm:prSet/>
      <dgm:spPr/>
      <dgm:t>
        <a:bodyPr/>
        <a:lstStyle/>
        <a:p>
          <a:endParaRPr lang="fr-FR"/>
        </a:p>
      </dgm:t>
    </dgm:pt>
    <dgm:pt modelId="{A4EF861A-0C57-4F6E-B8D8-07F04461F97A}">
      <dgm:prSet phldrT="[Texte]"/>
      <dgm:spPr/>
      <dgm:t>
        <a:bodyPr/>
        <a:lstStyle/>
        <a:p>
          <a:r>
            <a:rPr lang="fr-FR" dirty="0" smtClean="0"/>
            <a:t>Clémence Lagache </a:t>
          </a:r>
          <a:endParaRPr lang="fr-FR" dirty="0"/>
        </a:p>
      </dgm:t>
    </dgm:pt>
    <dgm:pt modelId="{FE4AD85A-CB56-4492-A31D-2C9D5C52320A}" type="parTrans" cxnId="{F442471E-2F48-4EC0-AF8F-BFFCADE220E9}">
      <dgm:prSet/>
      <dgm:spPr/>
      <dgm:t>
        <a:bodyPr/>
        <a:lstStyle/>
        <a:p>
          <a:endParaRPr lang="fr-FR"/>
        </a:p>
      </dgm:t>
    </dgm:pt>
    <dgm:pt modelId="{732B9E19-5735-4B80-A91A-3829B5278D5F}" type="sibTrans" cxnId="{F442471E-2F48-4EC0-AF8F-BFFCADE220E9}">
      <dgm:prSet/>
      <dgm:spPr/>
      <dgm:t>
        <a:bodyPr/>
        <a:lstStyle/>
        <a:p>
          <a:endParaRPr lang="fr-FR"/>
        </a:p>
      </dgm:t>
    </dgm:pt>
    <dgm:pt modelId="{3D082B4F-070F-4221-ABD8-3C16BA2C2550}">
      <dgm:prSet phldrT="[Texte]"/>
      <dgm:spPr/>
      <dgm:t>
        <a:bodyPr/>
        <a:lstStyle/>
        <a:p>
          <a:r>
            <a:rPr lang="fr-FR" dirty="0" smtClean="0"/>
            <a:t>Julien Calas</a:t>
          </a:r>
          <a:endParaRPr lang="fr-FR" dirty="0"/>
        </a:p>
      </dgm:t>
    </dgm:pt>
    <dgm:pt modelId="{89DFEBC9-1C1F-4447-9869-A55A1716E687}" type="parTrans" cxnId="{9C17A621-BC8E-4BB1-ACB0-C115324127A8}">
      <dgm:prSet/>
      <dgm:spPr/>
      <dgm:t>
        <a:bodyPr/>
        <a:lstStyle/>
        <a:p>
          <a:endParaRPr lang="fr-FR"/>
        </a:p>
      </dgm:t>
    </dgm:pt>
    <dgm:pt modelId="{CEA19DD9-A827-44D4-B3B2-D6255739684A}" type="sibTrans" cxnId="{9C17A621-BC8E-4BB1-ACB0-C115324127A8}">
      <dgm:prSet/>
      <dgm:spPr/>
      <dgm:t>
        <a:bodyPr/>
        <a:lstStyle/>
        <a:p>
          <a:endParaRPr lang="fr-FR"/>
        </a:p>
      </dgm:t>
    </dgm:pt>
    <dgm:pt modelId="{55608FF4-2911-4678-9788-E7E915CE8958}">
      <dgm:prSet phldrT="[Texte]"/>
      <dgm:spPr/>
      <dgm:t>
        <a:bodyPr/>
        <a:lstStyle/>
        <a:p>
          <a:r>
            <a:rPr lang="fr-FR" dirty="0" smtClean="0"/>
            <a:t>Jacques </a:t>
          </a:r>
          <a:r>
            <a:rPr lang="fr-FR" dirty="0" err="1" smtClean="0"/>
            <a:t>Taffin</a:t>
          </a:r>
          <a:r>
            <a:rPr lang="fr-FR" dirty="0" smtClean="0"/>
            <a:t> </a:t>
          </a:r>
          <a:endParaRPr lang="fr-FR" dirty="0"/>
        </a:p>
      </dgm:t>
    </dgm:pt>
    <dgm:pt modelId="{C823ABC5-CF47-4127-A3C1-2EE99C6623DB}" type="parTrans" cxnId="{EDF2AAFC-849C-40DD-874A-62B027895A94}">
      <dgm:prSet/>
      <dgm:spPr/>
      <dgm:t>
        <a:bodyPr/>
        <a:lstStyle/>
        <a:p>
          <a:endParaRPr lang="fr-FR"/>
        </a:p>
      </dgm:t>
    </dgm:pt>
    <dgm:pt modelId="{C7B876C4-5239-44D3-AEA1-F5ADB805496D}" type="sibTrans" cxnId="{EDF2AAFC-849C-40DD-874A-62B027895A94}">
      <dgm:prSet/>
      <dgm:spPr/>
      <dgm:t>
        <a:bodyPr/>
        <a:lstStyle/>
        <a:p>
          <a:endParaRPr lang="fr-FR"/>
        </a:p>
      </dgm:t>
    </dgm:pt>
    <dgm:pt modelId="{F217B26E-80B9-4CF6-BDA0-BDC2BE598989}">
      <dgm:prSet phldrT="[Texte]"/>
      <dgm:spPr/>
      <dgm:t>
        <a:bodyPr/>
        <a:lstStyle/>
        <a:p>
          <a:r>
            <a:rPr lang="fr-FR" dirty="0" smtClean="0"/>
            <a:t>Hélène </a:t>
          </a:r>
          <a:r>
            <a:rPr lang="fr-FR" dirty="0" err="1" smtClean="0"/>
            <a:t>Clevy</a:t>
          </a:r>
          <a:r>
            <a:rPr lang="fr-FR" dirty="0" smtClean="0"/>
            <a:t> </a:t>
          </a:r>
          <a:endParaRPr lang="fr-FR" dirty="0"/>
        </a:p>
      </dgm:t>
    </dgm:pt>
    <dgm:pt modelId="{9FAF3051-B459-43E4-AAB6-4B84D6CACF69}" type="parTrans" cxnId="{4DF8E04E-F5DE-4DF3-B589-E3AB55CD7C1C}">
      <dgm:prSet/>
      <dgm:spPr/>
      <dgm:t>
        <a:bodyPr/>
        <a:lstStyle/>
        <a:p>
          <a:endParaRPr lang="fr-FR"/>
        </a:p>
      </dgm:t>
    </dgm:pt>
    <dgm:pt modelId="{DF154DF1-A6D0-492B-88B7-C027B79419AB}" type="sibTrans" cxnId="{4DF8E04E-F5DE-4DF3-B589-E3AB55CD7C1C}">
      <dgm:prSet/>
      <dgm:spPr/>
      <dgm:t>
        <a:bodyPr/>
        <a:lstStyle/>
        <a:p>
          <a:endParaRPr lang="fr-FR"/>
        </a:p>
      </dgm:t>
    </dgm:pt>
    <dgm:pt modelId="{806FC20D-B6C1-4250-896C-75AFF89792CD}">
      <dgm:prSet phldrT="[Texte]"/>
      <dgm:spPr/>
      <dgm:t>
        <a:bodyPr/>
        <a:lstStyle/>
        <a:p>
          <a:r>
            <a:rPr lang="fr-FR" dirty="0" smtClean="0"/>
            <a:t>Cédric </a:t>
          </a:r>
          <a:r>
            <a:rPr lang="fr-FR" dirty="0" err="1" smtClean="0"/>
            <a:t>Montel</a:t>
          </a:r>
          <a:r>
            <a:rPr lang="fr-FR" dirty="0" smtClean="0"/>
            <a:t> </a:t>
          </a:r>
          <a:endParaRPr lang="fr-FR" dirty="0"/>
        </a:p>
      </dgm:t>
    </dgm:pt>
    <dgm:pt modelId="{B3E9C581-6507-4C16-85CB-4FE52F4A5F05}" type="parTrans" cxnId="{AE34C621-8FDB-40BE-B3C2-D4B6FB94AEFB}">
      <dgm:prSet/>
      <dgm:spPr/>
      <dgm:t>
        <a:bodyPr/>
        <a:lstStyle/>
        <a:p>
          <a:endParaRPr lang="fr-FR"/>
        </a:p>
      </dgm:t>
    </dgm:pt>
    <dgm:pt modelId="{44C2AEFB-3A8C-412D-9964-480DB192110F}" type="sibTrans" cxnId="{AE34C621-8FDB-40BE-B3C2-D4B6FB94AEFB}">
      <dgm:prSet/>
      <dgm:spPr/>
      <dgm:t>
        <a:bodyPr/>
        <a:lstStyle/>
        <a:p>
          <a:endParaRPr lang="fr-FR"/>
        </a:p>
      </dgm:t>
    </dgm:pt>
    <dgm:pt modelId="{0F8339CD-B983-4D87-AE8E-837AD479BF53}">
      <dgm:prSet phldrT="[Texte]"/>
      <dgm:spPr/>
      <dgm:t>
        <a:bodyPr/>
        <a:lstStyle/>
        <a:p>
          <a:r>
            <a:rPr lang="fr-FR" dirty="0" smtClean="0"/>
            <a:t>Sandra Murail </a:t>
          </a:r>
          <a:endParaRPr lang="fr-FR" dirty="0"/>
        </a:p>
      </dgm:t>
    </dgm:pt>
    <dgm:pt modelId="{D707108A-41D6-443A-9CB0-C4ED10B00B12}" type="parTrans" cxnId="{7881AA43-3277-4B79-AC39-32A5FC61AA45}">
      <dgm:prSet/>
      <dgm:spPr/>
      <dgm:t>
        <a:bodyPr/>
        <a:lstStyle/>
        <a:p>
          <a:endParaRPr lang="fr-FR"/>
        </a:p>
      </dgm:t>
    </dgm:pt>
    <dgm:pt modelId="{C8E45150-F6AA-4399-A3F8-29595AD5EE34}" type="sibTrans" cxnId="{7881AA43-3277-4B79-AC39-32A5FC61AA45}">
      <dgm:prSet/>
      <dgm:spPr/>
      <dgm:t>
        <a:bodyPr/>
        <a:lstStyle/>
        <a:p>
          <a:endParaRPr lang="fr-FR"/>
        </a:p>
      </dgm:t>
    </dgm:pt>
    <dgm:pt modelId="{8481D1E7-9AA1-46ED-99C1-CE1C3DF01545}">
      <dgm:prSet phldrT="[Texte]"/>
      <dgm:spPr/>
      <dgm:t>
        <a:bodyPr/>
        <a:lstStyle/>
        <a:p>
          <a:r>
            <a:rPr lang="fr-FR" dirty="0" smtClean="0"/>
            <a:t>Pierre </a:t>
          </a:r>
          <a:r>
            <a:rPr lang="fr-FR" dirty="0" err="1" smtClean="0"/>
            <a:t>Cuturello</a:t>
          </a:r>
          <a:endParaRPr lang="fr-FR" dirty="0"/>
        </a:p>
      </dgm:t>
    </dgm:pt>
    <dgm:pt modelId="{DFCC1636-D58A-41C3-A293-63F475FB6BE0}" type="parTrans" cxnId="{9FFB36AA-7492-471F-8786-4D16BED000D2}">
      <dgm:prSet/>
      <dgm:spPr/>
      <dgm:t>
        <a:bodyPr/>
        <a:lstStyle/>
        <a:p>
          <a:endParaRPr lang="fr-FR"/>
        </a:p>
      </dgm:t>
    </dgm:pt>
    <dgm:pt modelId="{DAD1AD84-0AA8-49D6-B473-F70E55599DFC}" type="sibTrans" cxnId="{9FFB36AA-7492-471F-8786-4D16BED000D2}">
      <dgm:prSet/>
      <dgm:spPr/>
      <dgm:t>
        <a:bodyPr/>
        <a:lstStyle/>
        <a:p>
          <a:endParaRPr lang="fr-FR"/>
        </a:p>
      </dgm:t>
    </dgm:pt>
    <dgm:pt modelId="{97B5FEF1-FBE9-4143-8290-8D9B68BFEB28}">
      <dgm:prSet phldrT="[Texte]"/>
      <dgm:spPr/>
      <dgm:t>
        <a:bodyPr/>
        <a:lstStyle/>
        <a:p>
          <a:r>
            <a:rPr lang="fr-FR" dirty="0" smtClean="0"/>
            <a:t>Jérôme </a:t>
          </a:r>
          <a:r>
            <a:rPr lang="fr-FR" dirty="0" err="1" smtClean="0"/>
            <a:t>Pierrejean</a:t>
          </a:r>
          <a:r>
            <a:rPr lang="fr-FR" dirty="0" smtClean="0"/>
            <a:t> </a:t>
          </a:r>
          <a:endParaRPr lang="fr-FR" dirty="0"/>
        </a:p>
      </dgm:t>
    </dgm:pt>
    <dgm:pt modelId="{6907C377-B323-4860-BE6A-C008DEA34B6A}" type="parTrans" cxnId="{5E45D8C2-3B06-49F7-A216-2C2CB12FD55F}">
      <dgm:prSet/>
      <dgm:spPr/>
      <dgm:t>
        <a:bodyPr/>
        <a:lstStyle/>
        <a:p>
          <a:endParaRPr lang="fr-FR"/>
        </a:p>
      </dgm:t>
    </dgm:pt>
    <dgm:pt modelId="{51212F68-AE16-494D-B63E-FD659D0DFA50}" type="sibTrans" cxnId="{5E45D8C2-3B06-49F7-A216-2C2CB12FD55F}">
      <dgm:prSet/>
      <dgm:spPr/>
      <dgm:t>
        <a:bodyPr/>
        <a:lstStyle/>
        <a:p>
          <a:endParaRPr lang="fr-FR"/>
        </a:p>
      </dgm:t>
    </dgm:pt>
    <dgm:pt modelId="{B6FF9657-EB5F-4253-A4C1-70F65E220F4B}">
      <dgm:prSet phldrT="[Texte]"/>
      <dgm:spPr/>
      <dgm:t>
        <a:bodyPr/>
        <a:lstStyle/>
        <a:p>
          <a:r>
            <a:rPr lang="fr-FR" dirty="0" smtClean="0"/>
            <a:t>Mathieu</a:t>
          </a:r>
        </a:p>
        <a:p>
          <a:r>
            <a:rPr lang="fr-FR" dirty="0" err="1" smtClean="0"/>
            <a:t>Farelly</a:t>
          </a:r>
          <a:endParaRPr lang="fr-FR" dirty="0" smtClean="0"/>
        </a:p>
        <a:p>
          <a:r>
            <a:rPr lang="fr-FR" dirty="0" smtClean="0"/>
            <a:t>Forum des images  </a:t>
          </a:r>
          <a:endParaRPr lang="fr-FR" dirty="0"/>
        </a:p>
      </dgm:t>
    </dgm:pt>
    <dgm:pt modelId="{A4D4D1D2-B868-4AE8-B031-BBB9554CEEDD}" type="parTrans" cxnId="{156EC786-844C-41DE-9D1D-ADF4645420FA}">
      <dgm:prSet/>
      <dgm:spPr/>
      <dgm:t>
        <a:bodyPr/>
        <a:lstStyle/>
        <a:p>
          <a:endParaRPr lang="fr-FR"/>
        </a:p>
      </dgm:t>
    </dgm:pt>
    <dgm:pt modelId="{F2BCD082-BDDE-4428-AE61-8E097BDF25E5}" type="sibTrans" cxnId="{156EC786-844C-41DE-9D1D-ADF4645420FA}">
      <dgm:prSet/>
      <dgm:spPr/>
      <dgm:t>
        <a:bodyPr/>
        <a:lstStyle/>
        <a:p>
          <a:endParaRPr lang="fr-FR"/>
        </a:p>
      </dgm:t>
    </dgm:pt>
    <dgm:pt modelId="{58F41BA1-F674-44B7-B38A-12D57E63ADB7}">
      <dgm:prSet phldrT="[Texte]"/>
      <dgm:spPr/>
      <dgm:t>
        <a:bodyPr/>
        <a:lstStyle/>
        <a:p>
          <a:r>
            <a:rPr lang="fr-FR" dirty="0" smtClean="0"/>
            <a:t>Thomas </a:t>
          </a:r>
          <a:r>
            <a:rPr lang="fr-FR" dirty="0" err="1" smtClean="0"/>
            <a:t>Bonnans</a:t>
          </a:r>
          <a:endParaRPr lang="fr-FR" dirty="0" smtClean="0"/>
        </a:p>
        <a:p>
          <a:r>
            <a:rPr lang="fr-FR" dirty="0" smtClean="0"/>
            <a:t>77</a:t>
          </a:r>
          <a:endParaRPr lang="fr-FR" dirty="0"/>
        </a:p>
      </dgm:t>
    </dgm:pt>
    <dgm:pt modelId="{CD283F5B-DCE3-4E28-8971-8C84473B9BCA}" type="parTrans" cxnId="{534A4E53-F7F0-4AB4-9BC1-B1DB00C175E5}">
      <dgm:prSet/>
      <dgm:spPr/>
      <dgm:t>
        <a:bodyPr/>
        <a:lstStyle/>
        <a:p>
          <a:endParaRPr lang="fr-FR"/>
        </a:p>
      </dgm:t>
    </dgm:pt>
    <dgm:pt modelId="{D611B18D-4B35-4A2C-BABE-F1119DA283E7}" type="sibTrans" cxnId="{534A4E53-F7F0-4AB4-9BC1-B1DB00C175E5}">
      <dgm:prSet/>
      <dgm:spPr/>
      <dgm:t>
        <a:bodyPr/>
        <a:lstStyle/>
        <a:p>
          <a:endParaRPr lang="fr-FR"/>
        </a:p>
      </dgm:t>
    </dgm:pt>
    <dgm:pt modelId="{614752FE-1B30-469F-A3FB-687C736B65ED}">
      <dgm:prSet phldrT="[Texte]"/>
      <dgm:spPr/>
      <dgm:t>
        <a:bodyPr/>
        <a:lstStyle/>
        <a:p>
          <a:r>
            <a:rPr lang="fr-FR" dirty="0" err="1" smtClean="0"/>
            <a:t>Fredéric</a:t>
          </a:r>
          <a:r>
            <a:rPr lang="fr-FR" dirty="0" smtClean="0"/>
            <a:t> </a:t>
          </a:r>
          <a:r>
            <a:rPr lang="fr-FR" dirty="0" err="1" smtClean="0"/>
            <a:t>Fasquel</a:t>
          </a:r>
          <a:r>
            <a:rPr lang="fr-FR" dirty="0" smtClean="0"/>
            <a:t> </a:t>
          </a:r>
          <a:endParaRPr lang="fr-FR" dirty="0"/>
        </a:p>
      </dgm:t>
    </dgm:pt>
    <dgm:pt modelId="{53320CBE-1B04-4D46-B2C6-5FD8592F0407}" type="parTrans" cxnId="{372B4912-D5A7-486E-88B2-CCCACF393667}">
      <dgm:prSet/>
      <dgm:spPr/>
      <dgm:t>
        <a:bodyPr/>
        <a:lstStyle/>
        <a:p>
          <a:endParaRPr lang="fr-FR"/>
        </a:p>
      </dgm:t>
    </dgm:pt>
    <dgm:pt modelId="{227A9EA2-05BB-423F-8D8D-1420D03ECC4D}" type="sibTrans" cxnId="{372B4912-D5A7-486E-88B2-CCCACF393667}">
      <dgm:prSet/>
      <dgm:spPr/>
      <dgm:t>
        <a:bodyPr/>
        <a:lstStyle/>
        <a:p>
          <a:endParaRPr lang="fr-FR"/>
        </a:p>
      </dgm:t>
    </dgm:pt>
    <dgm:pt modelId="{319EEA89-3348-49BA-B5F3-450F47953A36}">
      <dgm:prSet phldrT="[Texte]"/>
      <dgm:spPr/>
      <dgm:t>
        <a:bodyPr/>
        <a:lstStyle/>
        <a:p>
          <a:r>
            <a:rPr lang="fr-FR" dirty="0" smtClean="0"/>
            <a:t>Antoine Mignon</a:t>
          </a:r>
          <a:endParaRPr lang="fr-FR" dirty="0"/>
        </a:p>
      </dgm:t>
    </dgm:pt>
    <dgm:pt modelId="{A0068907-3C23-44AD-9C52-E90BD5DA92A4}" type="parTrans" cxnId="{CD64C994-F5F0-42BF-94DC-A4ABBF0A0F1D}">
      <dgm:prSet/>
      <dgm:spPr/>
      <dgm:t>
        <a:bodyPr/>
        <a:lstStyle/>
        <a:p>
          <a:endParaRPr lang="fr-FR"/>
        </a:p>
      </dgm:t>
    </dgm:pt>
    <dgm:pt modelId="{FE048764-14D1-4DCD-A7E9-12C084987895}" type="sibTrans" cxnId="{CD64C994-F5F0-42BF-94DC-A4ABBF0A0F1D}">
      <dgm:prSet/>
      <dgm:spPr/>
      <dgm:t>
        <a:bodyPr/>
        <a:lstStyle/>
        <a:p>
          <a:endParaRPr lang="fr-FR"/>
        </a:p>
      </dgm:t>
    </dgm:pt>
    <dgm:pt modelId="{AFC3578B-8A6A-4137-B0DC-8017C78F3ED2}">
      <dgm:prSet phldrT="[Texte]"/>
      <dgm:spPr/>
      <dgm:t>
        <a:bodyPr/>
        <a:lstStyle/>
        <a:p>
          <a:r>
            <a:rPr lang="fr-FR" dirty="0" smtClean="0"/>
            <a:t>Anne Boulanger </a:t>
          </a:r>
          <a:endParaRPr lang="fr-FR" dirty="0"/>
        </a:p>
      </dgm:t>
    </dgm:pt>
    <dgm:pt modelId="{A3B53CE7-7973-451F-BFE7-97B9EC8ED8D6}" type="parTrans" cxnId="{D691293C-B89E-4E1D-90A3-FFC15D865D65}">
      <dgm:prSet/>
      <dgm:spPr/>
      <dgm:t>
        <a:bodyPr/>
        <a:lstStyle/>
        <a:p>
          <a:endParaRPr lang="fr-FR"/>
        </a:p>
      </dgm:t>
    </dgm:pt>
    <dgm:pt modelId="{5734B389-F3E6-4575-AAAA-6A18A5CEA395}" type="sibTrans" cxnId="{D691293C-B89E-4E1D-90A3-FFC15D865D65}">
      <dgm:prSet/>
      <dgm:spPr/>
      <dgm:t>
        <a:bodyPr/>
        <a:lstStyle/>
        <a:p>
          <a:endParaRPr lang="fr-FR"/>
        </a:p>
      </dgm:t>
    </dgm:pt>
    <dgm:pt modelId="{42905410-A68F-4E59-A9A2-C360BFC73010}">
      <dgm:prSet phldrT="[Texte]"/>
      <dgm:spPr/>
      <dgm:t>
        <a:bodyPr/>
        <a:lstStyle/>
        <a:p>
          <a:r>
            <a:rPr lang="fr-FR" dirty="0" smtClean="0"/>
            <a:t>David </a:t>
          </a:r>
          <a:r>
            <a:rPr lang="fr-FR" dirty="0" err="1" smtClean="0"/>
            <a:t>Mitzinmacker</a:t>
          </a:r>
          <a:r>
            <a:rPr lang="fr-FR" dirty="0" smtClean="0"/>
            <a:t> </a:t>
          </a:r>
          <a:endParaRPr lang="fr-FR" dirty="0"/>
        </a:p>
      </dgm:t>
    </dgm:pt>
    <dgm:pt modelId="{9EBC856A-D9C1-4DD8-A265-BEDE38B4202D}" type="parTrans" cxnId="{5337DF05-3E1A-4A7E-9F5B-4BCCEAA411E0}">
      <dgm:prSet/>
      <dgm:spPr/>
      <dgm:t>
        <a:bodyPr/>
        <a:lstStyle/>
        <a:p>
          <a:endParaRPr lang="fr-FR"/>
        </a:p>
      </dgm:t>
    </dgm:pt>
    <dgm:pt modelId="{8F961ED1-94F7-4721-94B7-08E7F437AF2D}" type="sibTrans" cxnId="{5337DF05-3E1A-4A7E-9F5B-4BCCEAA411E0}">
      <dgm:prSet/>
      <dgm:spPr/>
      <dgm:t>
        <a:bodyPr/>
        <a:lstStyle/>
        <a:p>
          <a:endParaRPr lang="fr-FR"/>
        </a:p>
      </dgm:t>
    </dgm:pt>
    <dgm:pt modelId="{E7A2BEFE-C9F1-4B3F-BA21-3C3CFAD9C9CC}">
      <dgm:prSet phldrT="[Texte]"/>
      <dgm:spPr/>
      <dgm:t>
        <a:bodyPr/>
        <a:lstStyle/>
        <a:p>
          <a:r>
            <a:rPr lang="fr-FR" dirty="0" smtClean="0"/>
            <a:t>Nathalie Baron </a:t>
          </a:r>
          <a:endParaRPr lang="fr-FR" dirty="0"/>
        </a:p>
      </dgm:t>
    </dgm:pt>
    <dgm:pt modelId="{1CFA2414-7257-4DEC-B20D-1AEAB19114F3}" type="parTrans" cxnId="{4C1F10B1-13AF-43F7-BDFD-B3A984C49004}">
      <dgm:prSet/>
      <dgm:spPr/>
      <dgm:t>
        <a:bodyPr/>
        <a:lstStyle/>
        <a:p>
          <a:endParaRPr lang="fr-FR"/>
        </a:p>
      </dgm:t>
    </dgm:pt>
    <dgm:pt modelId="{F70BB4CB-21F9-4966-A209-0864E7189EEB}" type="sibTrans" cxnId="{4C1F10B1-13AF-43F7-BDFD-B3A984C49004}">
      <dgm:prSet/>
      <dgm:spPr/>
      <dgm:t>
        <a:bodyPr/>
        <a:lstStyle/>
        <a:p>
          <a:endParaRPr lang="fr-FR"/>
        </a:p>
      </dgm:t>
    </dgm:pt>
    <dgm:pt modelId="{118BCB22-A1F9-4052-B0C2-0C64C6800F2A}">
      <dgm:prSet phldrT="[Texte]"/>
      <dgm:spPr/>
      <dgm:t>
        <a:bodyPr/>
        <a:lstStyle/>
        <a:p>
          <a:r>
            <a:rPr lang="fr-FR" dirty="0" smtClean="0"/>
            <a:t>Emilie </a:t>
          </a:r>
          <a:r>
            <a:rPr lang="fr-FR" dirty="0" err="1" smtClean="0"/>
            <a:t>Perraud</a:t>
          </a:r>
          <a:r>
            <a:rPr lang="fr-FR" dirty="0" smtClean="0"/>
            <a:t> </a:t>
          </a:r>
          <a:endParaRPr lang="fr-FR" dirty="0"/>
        </a:p>
      </dgm:t>
    </dgm:pt>
    <dgm:pt modelId="{E33C71BA-E71D-481A-8CBA-1B3DB6569F2F}" type="parTrans" cxnId="{BE980AEC-0A3F-435B-9172-C9BBA238752C}">
      <dgm:prSet/>
      <dgm:spPr/>
      <dgm:t>
        <a:bodyPr/>
        <a:lstStyle/>
        <a:p>
          <a:endParaRPr lang="fr-FR"/>
        </a:p>
      </dgm:t>
    </dgm:pt>
    <dgm:pt modelId="{01126343-8C10-49C4-9085-635C1E9AAA60}" type="sibTrans" cxnId="{BE980AEC-0A3F-435B-9172-C9BBA238752C}">
      <dgm:prSet/>
      <dgm:spPr/>
      <dgm:t>
        <a:bodyPr/>
        <a:lstStyle/>
        <a:p>
          <a:endParaRPr lang="fr-FR"/>
        </a:p>
      </dgm:t>
    </dgm:pt>
    <dgm:pt modelId="{3FDB1EEA-59EE-4FAE-9A2B-1C22B9C02CE3}">
      <dgm:prSet phldrT="[Texte]"/>
      <dgm:spPr/>
      <dgm:t>
        <a:bodyPr/>
        <a:lstStyle/>
        <a:p>
          <a:r>
            <a:rPr lang="fr-FR" dirty="0" smtClean="0"/>
            <a:t>Christian </a:t>
          </a:r>
          <a:r>
            <a:rPr lang="fr-FR" dirty="0" err="1" smtClean="0"/>
            <a:t>Birebent</a:t>
          </a:r>
          <a:endParaRPr lang="fr-FR" dirty="0"/>
        </a:p>
      </dgm:t>
    </dgm:pt>
    <dgm:pt modelId="{BF88A81A-757B-4DD3-99ED-F473C489842C}" type="parTrans" cxnId="{AE5F549D-5B0E-4927-A0F6-EC9ED8A6D215}">
      <dgm:prSet/>
      <dgm:spPr/>
      <dgm:t>
        <a:bodyPr/>
        <a:lstStyle/>
        <a:p>
          <a:endParaRPr lang="fr-FR"/>
        </a:p>
      </dgm:t>
    </dgm:pt>
    <dgm:pt modelId="{AD173CEB-80DE-4C29-8156-2EA5C95C7C14}" type="sibTrans" cxnId="{AE5F549D-5B0E-4927-A0F6-EC9ED8A6D215}">
      <dgm:prSet/>
      <dgm:spPr/>
      <dgm:t>
        <a:bodyPr/>
        <a:lstStyle/>
        <a:p>
          <a:endParaRPr lang="fr-FR"/>
        </a:p>
      </dgm:t>
    </dgm:pt>
    <dgm:pt modelId="{87CED943-4E18-4C0E-BEDF-3BF1571A09BC}">
      <dgm:prSet phldrT="[Texte]"/>
      <dgm:spPr/>
      <dgm:t>
        <a:bodyPr/>
        <a:lstStyle/>
        <a:p>
          <a:r>
            <a:rPr lang="fr-FR" dirty="0" smtClean="0"/>
            <a:t>Fabien </a:t>
          </a:r>
          <a:r>
            <a:rPr lang="fr-FR" dirty="0" err="1" smtClean="0"/>
            <a:t>Pontagnier</a:t>
          </a:r>
          <a:endParaRPr lang="fr-FR" dirty="0"/>
        </a:p>
      </dgm:t>
    </dgm:pt>
    <dgm:pt modelId="{2F29C7FA-4287-4F98-998D-55F23FD9DC3D}" type="parTrans" cxnId="{64F40EEE-1DCC-462A-93A8-FDA8BA2696E4}">
      <dgm:prSet/>
      <dgm:spPr/>
      <dgm:t>
        <a:bodyPr/>
        <a:lstStyle/>
        <a:p>
          <a:endParaRPr lang="fr-FR"/>
        </a:p>
      </dgm:t>
    </dgm:pt>
    <dgm:pt modelId="{800AA105-D677-42C6-AF73-C60B3CCC7558}" type="sibTrans" cxnId="{64F40EEE-1DCC-462A-93A8-FDA8BA2696E4}">
      <dgm:prSet/>
      <dgm:spPr/>
      <dgm:t>
        <a:bodyPr/>
        <a:lstStyle/>
        <a:p>
          <a:endParaRPr lang="fr-FR"/>
        </a:p>
      </dgm:t>
    </dgm:pt>
    <dgm:pt modelId="{08F73598-34A1-412F-80E9-13B014A59E50}">
      <dgm:prSet phldrT="[Texte]"/>
      <dgm:spPr/>
      <dgm:t>
        <a:bodyPr/>
        <a:lstStyle/>
        <a:p>
          <a:r>
            <a:rPr lang="fr-FR" dirty="0" smtClean="0"/>
            <a:t>Anouck Durand </a:t>
          </a:r>
          <a:endParaRPr lang="fr-FR" dirty="0"/>
        </a:p>
      </dgm:t>
    </dgm:pt>
    <dgm:pt modelId="{9B49BA2C-4A5D-4A61-9425-BFC7C4616D5E}" type="parTrans" cxnId="{485BB654-6E4C-4937-BC07-BD0A49FDAAF8}">
      <dgm:prSet/>
      <dgm:spPr/>
      <dgm:t>
        <a:bodyPr/>
        <a:lstStyle/>
        <a:p>
          <a:endParaRPr lang="fr-FR"/>
        </a:p>
      </dgm:t>
    </dgm:pt>
    <dgm:pt modelId="{59C79EE8-CF79-4552-97F2-191E67B46C17}" type="sibTrans" cxnId="{485BB654-6E4C-4937-BC07-BD0A49FDAAF8}">
      <dgm:prSet/>
      <dgm:spPr/>
      <dgm:t>
        <a:bodyPr/>
        <a:lstStyle/>
        <a:p>
          <a:endParaRPr lang="fr-FR"/>
        </a:p>
      </dgm:t>
    </dgm:pt>
    <dgm:pt modelId="{43B8296F-0D61-4DDE-9539-992D8B1EAB1F}">
      <dgm:prSet phldrT="[Texte]"/>
      <dgm:spPr/>
      <dgm:t>
        <a:bodyPr/>
        <a:lstStyle/>
        <a:p>
          <a:r>
            <a:rPr lang="fr-FR" dirty="0" smtClean="0"/>
            <a:t>Olivier </a:t>
          </a:r>
          <a:r>
            <a:rPr lang="fr-FR" dirty="0" err="1" smtClean="0"/>
            <a:t>Plancke</a:t>
          </a:r>
          <a:r>
            <a:rPr lang="fr-FR" dirty="0" smtClean="0"/>
            <a:t> </a:t>
          </a:r>
          <a:endParaRPr lang="fr-FR" dirty="0"/>
        </a:p>
      </dgm:t>
    </dgm:pt>
    <dgm:pt modelId="{1294614A-AD59-4DB8-A4BD-4C2BDD15CCE2}" type="parTrans" cxnId="{3964C3D5-067E-4FBB-8F52-C4D9D8687E7B}">
      <dgm:prSet/>
      <dgm:spPr/>
      <dgm:t>
        <a:bodyPr/>
        <a:lstStyle/>
        <a:p>
          <a:endParaRPr lang="fr-FR"/>
        </a:p>
      </dgm:t>
    </dgm:pt>
    <dgm:pt modelId="{27E6665D-35AE-409F-AE18-75CCFDB31E64}" type="sibTrans" cxnId="{3964C3D5-067E-4FBB-8F52-C4D9D8687E7B}">
      <dgm:prSet/>
      <dgm:spPr/>
      <dgm:t>
        <a:bodyPr/>
        <a:lstStyle/>
        <a:p>
          <a:endParaRPr lang="fr-FR"/>
        </a:p>
      </dgm:t>
    </dgm:pt>
    <dgm:pt modelId="{CB391E6F-3AD3-4F89-A3AE-90E103C48665}">
      <dgm:prSet phldrT="[Texte]"/>
      <dgm:spPr/>
      <dgm:t>
        <a:bodyPr/>
        <a:lstStyle/>
        <a:p>
          <a:r>
            <a:rPr lang="fr-FR" dirty="0" smtClean="0"/>
            <a:t>Kim-Lan Hoang </a:t>
          </a:r>
          <a:r>
            <a:rPr lang="fr-FR" dirty="0" err="1" smtClean="0"/>
            <a:t>Thuy</a:t>
          </a:r>
          <a:endParaRPr lang="fr-FR" dirty="0"/>
        </a:p>
      </dgm:t>
    </dgm:pt>
    <dgm:pt modelId="{EE86536C-BB71-4B07-99EB-8783D731250D}" type="parTrans" cxnId="{768229AB-D256-477D-8FA9-DD4DCFD0B935}">
      <dgm:prSet/>
      <dgm:spPr/>
      <dgm:t>
        <a:bodyPr/>
        <a:lstStyle/>
        <a:p>
          <a:endParaRPr lang="fr-FR"/>
        </a:p>
      </dgm:t>
    </dgm:pt>
    <dgm:pt modelId="{263F86AC-0D60-45C8-A898-D9E778D401EE}" type="sibTrans" cxnId="{768229AB-D256-477D-8FA9-DD4DCFD0B935}">
      <dgm:prSet/>
      <dgm:spPr/>
      <dgm:t>
        <a:bodyPr/>
        <a:lstStyle/>
        <a:p>
          <a:endParaRPr lang="fr-FR"/>
        </a:p>
      </dgm:t>
    </dgm:pt>
    <dgm:pt modelId="{489F19E1-BE67-48E1-8567-3D4B4716CA01}">
      <dgm:prSet phldrT="[Texte]"/>
      <dgm:spPr/>
      <dgm:t>
        <a:bodyPr/>
        <a:lstStyle/>
        <a:p>
          <a:r>
            <a:rPr lang="fr-FR" dirty="0" smtClean="0"/>
            <a:t>Isabelle Aubry </a:t>
          </a:r>
          <a:endParaRPr lang="fr-FR" dirty="0"/>
        </a:p>
      </dgm:t>
    </dgm:pt>
    <dgm:pt modelId="{66C230FC-9017-469D-B403-348D989E9D80}" type="parTrans" cxnId="{22FB1F66-568F-414A-94D9-ADA7ABB5D156}">
      <dgm:prSet/>
      <dgm:spPr/>
      <dgm:t>
        <a:bodyPr/>
        <a:lstStyle/>
        <a:p>
          <a:endParaRPr lang="fr-FR"/>
        </a:p>
      </dgm:t>
    </dgm:pt>
    <dgm:pt modelId="{18FBB2E5-706F-4556-ACD3-0958300988E0}" type="sibTrans" cxnId="{22FB1F66-568F-414A-94D9-ADA7ABB5D156}">
      <dgm:prSet/>
      <dgm:spPr/>
      <dgm:t>
        <a:bodyPr/>
        <a:lstStyle/>
        <a:p>
          <a:endParaRPr lang="fr-FR"/>
        </a:p>
      </dgm:t>
    </dgm:pt>
    <dgm:pt modelId="{523C9741-184C-4943-B268-6DD9BEE1068E}" type="pres">
      <dgm:prSet presAssocID="{215A8678-6AAC-43E5-A42A-38E2EE89710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890B5F7-C53A-4852-80FF-178645FF1FDC}" type="pres">
      <dgm:prSet presAssocID="{DD1AC0E5-E255-4B7C-9C86-F37CEDC0C4F9}" presName="compNode" presStyleCnt="0"/>
      <dgm:spPr/>
    </dgm:pt>
    <dgm:pt modelId="{2110312C-D795-4A14-B609-F178148304AC}" type="pres">
      <dgm:prSet presAssocID="{DD1AC0E5-E255-4B7C-9C86-F37CEDC0C4F9}" presName="aNode" presStyleLbl="bgShp" presStyleIdx="0" presStyleCnt="9"/>
      <dgm:spPr/>
      <dgm:t>
        <a:bodyPr/>
        <a:lstStyle/>
        <a:p>
          <a:endParaRPr lang="fr-FR"/>
        </a:p>
      </dgm:t>
    </dgm:pt>
    <dgm:pt modelId="{2B399EE8-DBCE-4B35-ADE8-A91ECA5363E2}" type="pres">
      <dgm:prSet presAssocID="{DD1AC0E5-E255-4B7C-9C86-F37CEDC0C4F9}" presName="textNode" presStyleLbl="bgShp" presStyleIdx="0" presStyleCnt="9"/>
      <dgm:spPr/>
      <dgm:t>
        <a:bodyPr/>
        <a:lstStyle/>
        <a:p>
          <a:endParaRPr lang="fr-FR"/>
        </a:p>
      </dgm:t>
    </dgm:pt>
    <dgm:pt modelId="{AF7EE45A-8B2D-42E2-A311-6F252A7A0D49}" type="pres">
      <dgm:prSet presAssocID="{DD1AC0E5-E255-4B7C-9C86-F37CEDC0C4F9}" presName="compChildNode" presStyleCnt="0"/>
      <dgm:spPr/>
    </dgm:pt>
    <dgm:pt modelId="{625621D3-500A-4CB4-BEBA-7757A6BB3C3F}" type="pres">
      <dgm:prSet presAssocID="{DD1AC0E5-E255-4B7C-9C86-F37CEDC0C4F9}" presName="theInnerList" presStyleCnt="0"/>
      <dgm:spPr/>
    </dgm:pt>
    <dgm:pt modelId="{71B849F8-6CEF-4C48-94FD-C423AFE91380}" type="pres">
      <dgm:prSet presAssocID="{29DE5B8B-B529-478A-8BA9-D3FB6A7715CB}" presName="childNode" presStyleLbl="node1" presStyleIdx="0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96FBA0-78E9-4342-AC32-0B53DBCA6809}" type="pres">
      <dgm:prSet presAssocID="{29DE5B8B-B529-478A-8BA9-D3FB6A7715CB}" presName="aSpace2" presStyleCnt="0"/>
      <dgm:spPr/>
    </dgm:pt>
    <dgm:pt modelId="{987F4015-5EC4-4263-8A91-F71A9575228D}" type="pres">
      <dgm:prSet presAssocID="{2BF94061-FCB8-4091-857C-F37EDC850BB5}" presName="childNode" presStyleLbl="node1" presStyleIdx="1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22B5AE-D781-4EF8-94A4-1B4514184D06}" type="pres">
      <dgm:prSet presAssocID="{2BF94061-FCB8-4091-857C-F37EDC850BB5}" presName="aSpace2" presStyleCnt="0"/>
      <dgm:spPr/>
    </dgm:pt>
    <dgm:pt modelId="{A926498E-CD7A-4011-93E5-66DEED61F1E2}" type="pres">
      <dgm:prSet presAssocID="{58F41BA1-F674-44B7-B38A-12D57E63ADB7}" presName="childNode" presStyleLbl="node1" presStyleIdx="2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7E8FAB-B303-4C31-ACD1-087BA5635029}" type="pres">
      <dgm:prSet presAssocID="{58F41BA1-F674-44B7-B38A-12D57E63ADB7}" presName="aSpace2" presStyleCnt="0"/>
      <dgm:spPr/>
    </dgm:pt>
    <dgm:pt modelId="{6AE15082-84A8-48C8-81CA-EF53DF320A32}" type="pres">
      <dgm:prSet presAssocID="{B6FF9657-EB5F-4253-A4C1-70F65E220F4B}" presName="childNode" presStyleLbl="node1" presStyleIdx="3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CA1E7D-96F5-4BA3-B4BE-D5294FAAAB09}" type="pres">
      <dgm:prSet presAssocID="{DD1AC0E5-E255-4B7C-9C86-F37CEDC0C4F9}" presName="aSpace" presStyleCnt="0"/>
      <dgm:spPr/>
    </dgm:pt>
    <dgm:pt modelId="{3AA419DE-6E54-4631-B363-A4083D1DFCD1}" type="pres">
      <dgm:prSet presAssocID="{A9679F93-6E30-4417-A092-D45453E7E9DE}" presName="compNode" presStyleCnt="0"/>
      <dgm:spPr/>
    </dgm:pt>
    <dgm:pt modelId="{51D1B6A2-5DBF-46A9-9A19-7C82808FC72E}" type="pres">
      <dgm:prSet presAssocID="{A9679F93-6E30-4417-A092-D45453E7E9DE}" presName="aNode" presStyleLbl="bgShp" presStyleIdx="1" presStyleCnt="9" custLinFactNeighborX="3266" custLinFactNeighborY="-1484"/>
      <dgm:spPr/>
      <dgm:t>
        <a:bodyPr/>
        <a:lstStyle/>
        <a:p>
          <a:endParaRPr lang="fr-FR"/>
        </a:p>
      </dgm:t>
    </dgm:pt>
    <dgm:pt modelId="{6AD82A98-F786-40BF-A4E7-C0E3EB6E2A3E}" type="pres">
      <dgm:prSet presAssocID="{A9679F93-6E30-4417-A092-D45453E7E9DE}" presName="textNode" presStyleLbl="bgShp" presStyleIdx="1" presStyleCnt="9"/>
      <dgm:spPr/>
      <dgm:t>
        <a:bodyPr/>
        <a:lstStyle/>
        <a:p>
          <a:endParaRPr lang="fr-FR"/>
        </a:p>
      </dgm:t>
    </dgm:pt>
    <dgm:pt modelId="{8F782657-A60A-41E9-AF27-B8ABF6DA3817}" type="pres">
      <dgm:prSet presAssocID="{A9679F93-6E30-4417-A092-D45453E7E9DE}" presName="compChildNode" presStyleCnt="0"/>
      <dgm:spPr/>
    </dgm:pt>
    <dgm:pt modelId="{97424191-B975-4D44-9CE3-04797CD5FF38}" type="pres">
      <dgm:prSet presAssocID="{A9679F93-6E30-4417-A092-D45453E7E9DE}" presName="theInnerList" presStyleCnt="0"/>
      <dgm:spPr/>
    </dgm:pt>
    <dgm:pt modelId="{D6B14848-87D6-45CC-A35C-44E936653995}" type="pres">
      <dgm:prSet presAssocID="{75978F4A-B703-4353-960B-FF962561F3EC}" presName="childNode" presStyleLbl="node1" presStyleIdx="4" presStyleCnt="48" custLinFactY="100000" custLinFactNeighborX="1361" custLinFactNeighborY="1006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E4D131-B394-4FFC-8D64-EA5F191CF5A2}" type="pres">
      <dgm:prSet presAssocID="{75978F4A-B703-4353-960B-FF962561F3EC}" presName="aSpace2" presStyleCnt="0"/>
      <dgm:spPr/>
    </dgm:pt>
    <dgm:pt modelId="{B0527C44-34A8-4800-8BAA-97A6550575F4}" type="pres">
      <dgm:prSet presAssocID="{BFFFEE9C-8324-46FF-AB69-E32F025E296D}" presName="childNode" presStyleLbl="node1" presStyleIdx="5" presStyleCnt="48" custLinFactY="600000" custLinFactNeighborX="1361" custLinFactNeighborY="6463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8AA408-EF07-4350-AA1B-3A7F3AE7B9CA}" type="pres">
      <dgm:prSet presAssocID="{BFFFEE9C-8324-46FF-AB69-E32F025E296D}" presName="aSpace2" presStyleCnt="0"/>
      <dgm:spPr/>
    </dgm:pt>
    <dgm:pt modelId="{6FE1829A-B424-4F50-95B5-437992F0108C}" type="pres">
      <dgm:prSet presAssocID="{5E979BC0-94B9-4690-B21C-FADCB47E8EB9}" presName="childNode" presStyleLbl="node1" presStyleIdx="6" presStyleCnt="48" custLinFactY="-198910" custLinFactNeighborX="1361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360759-D7F7-4A2F-B917-CB72D6C3D008}" type="pres">
      <dgm:prSet presAssocID="{5E979BC0-94B9-4690-B21C-FADCB47E8EB9}" presName="aSpace2" presStyleCnt="0"/>
      <dgm:spPr/>
    </dgm:pt>
    <dgm:pt modelId="{4A7CFB13-2A11-43DE-A8E7-413996F5F690}" type="pres">
      <dgm:prSet presAssocID="{66F3AABD-B7F8-4904-94F3-21E7ABC61488}" presName="childNode" presStyleLbl="node1" presStyleIdx="7" presStyleCnt="48" custLinFactNeighborY="637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F451E1-1E75-44A3-A5DC-37529FC437A0}" type="pres">
      <dgm:prSet presAssocID="{66F3AABD-B7F8-4904-94F3-21E7ABC61488}" presName="aSpace2" presStyleCnt="0"/>
      <dgm:spPr/>
    </dgm:pt>
    <dgm:pt modelId="{011CBA02-FECF-4613-B46C-136ABD079D43}" type="pres">
      <dgm:prSet presAssocID="{7705C8D9-46CB-4B28-8144-86480507FEC7}" presName="childNode" presStyleLbl="node1" presStyleIdx="8" presStyleCnt="48" custLinFactY="200000" custLinFactNeighborY="2476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52C93A-CE06-4686-9535-212AAE4E9DCD}" type="pres">
      <dgm:prSet presAssocID="{7705C8D9-46CB-4B28-8144-86480507FEC7}" presName="aSpace2" presStyleCnt="0"/>
      <dgm:spPr/>
    </dgm:pt>
    <dgm:pt modelId="{BACA083B-2296-40D8-B687-5E1DC09E2D98}" type="pres">
      <dgm:prSet presAssocID="{8AF9FAE8-A5F0-45B2-BAC8-2D734A4126F2}" presName="childNode" presStyleLbl="node1" presStyleIdx="9" presStyleCnt="48" custLinFactNeighborY="478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310369-D4C7-45F3-BB16-C1412503B343}" type="pres">
      <dgm:prSet presAssocID="{8AF9FAE8-A5F0-45B2-BAC8-2D734A4126F2}" presName="aSpace2" presStyleCnt="0"/>
      <dgm:spPr/>
    </dgm:pt>
    <dgm:pt modelId="{7BDF2D72-ADFC-40D5-A357-03F9E4C97C29}" type="pres">
      <dgm:prSet presAssocID="{405FE992-11DE-4462-8A33-21B52CB2D88E}" presName="childNode" presStyleLbl="node1" presStyleIdx="10" presStyleCnt="48" custLinFactY="-189885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27144F-FB4E-408B-8AEE-54C07C3CA51D}" type="pres">
      <dgm:prSet presAssocID="{405FE992-11DE-4462-8A33-21B52CB2D88E}" presName="aSpace2" presStyleCnt="0"/>
      <dgm:spPr/>
    </dgm:pt>
    <dgm:pt modelId="{66D8B69D-A866-4929-8D0F-8C7236A687B0}" type="pres">
      <dgm:prSet presAssocID="{614752FE-1B30-469F-A3FB-687C736B65ED}" presName="childNode" presStyleLbl="node1" presStyleIdx="11" presStyleCnt="48" custLinFactY="-494216" custLinFactNeighborY="-5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7A4E2F-5051-452E-885E-83EE9899FAEA}" type="pres">
      <dgm:prSet presAssocID="{A9679F93-6E30-4417-A092-D45453E7E9DE}" presName="aSpace" presStyleCnt="0"/>
      <dgm:spPr/>
    </dgm:pt>
    <dgm:pt modelId="{E1263F0C-ED84-4A77-9E63-4412F0F6023A}" type="pres">
      <dgm:prSet presAssocID="{F1791C2D-C118-4D87-BF41-6C2C701CC33C}" presName="compNode" presStyleCnt="0"/>
      <dgm:spPr/>
    </dgm:pt>
    <dgm:pt modelId="{174D6026-CB58-4005-B5A5-2673D319310F}" type="pres">
      <dgm:prSet presAssocID="{F1791C2D-C118-4D87-BF41-6C2C701CC33C}" presName="aNode" presStyleLbl="bgShp" presStyleIdx="2" presStyleCnt="9" custLinFactNeighborX="3417" custLinFactNeighborY="2909"/>
      <dgm:spPr/>
      <dgm:t>
        <a:bodyPr/>
        <a:lstStyle/>
        <a:p>
          <a:endParaRPr lang="fr-FR"/>
        </a:p>
      </dgm:t>
    </dgm:pt>
    <dgm:pt modelId="{F289E0FA-837C-443E-AD8C-645B2C2D0251}" type="pres">
      <dgm:prSet presAssocID="{F1791C2D-C118-4D87-BF41-6C2C701CC33C}" presName="textNode" presStyleLbl="bgShp" presStyleIdx="2" presStyleCnt="9"/>
      <dgm:spPr/>
      <dgm:t>
        <a:bodyPr/>
        <a:lstStyle/>
        <a:p>
          <a:endParaRPr lang="fr-FR"/>
        </a:p>
      </dgm:t>
    </dgm:pt>
    <dgm:pt modelId="{BD6FEFFB-773A-4B4A-A7BE-A336DDFAEADD}" type="pres">
      <dgm:prSet presAssocID="{F1791C2D-C118-4D87-BF41-6C2C701CC33C}" presName="compChildNode" presStyleCnt="0"/>
      <dgm:spPr/>
    </dgm:pt>
    <dgm:pt modelId="{B1C8CF2F-E4C3-4A89-B20A-75AA10EFF5AC}" type="pres">
      <dgm:prSet presAssocID="{F1791C2D-C118-4D87-BF41-6C2C701CC33C}" presName="theInnerList" presStyleCnt="0"/>
      <dgm:spPr/>
    </dgm:pt>
    <dgm:pt modelId="{E6E1FE21-D0B1-49D1-BECA-B44F1825698D}" type="pres">
      <dgm:prSet presAssocID="{7B718948-BE95-48E5-8021-0CA63D23C3CC}" presName="childNode" presStyleLbl="node1" presStyleIdx="12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C3DF18-E2D6-45CD-AF14-D57FA6C53FF5}" type="pres">
      <dgm:prSet presAssocID="{7B718948-BE95-48E5-8021-0CA63D23C3CC}" presName="aSpace2" presStyleCnt="0"/>
      <dgm:spPr/>
    </dgm:pt>
    <dgm:pt modelId="{24DD258E-2850-4F71-9EB5-841AEFDFBD86}" type="pres">
      <dgm:prSet presAssocID="{9BC13506-C35B-4A40-BE8E-E67DE61943A5}" presName="childNode" presStyleLbl="node1" presStyleIdx="13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73A718-62B0-4855-A7D9-595B31085CE4}" type="pres">
      <dgm:prSet presAssocID="{F1791C2D-C118-4D87-BF41-6C2C701CC33C}" presName="aSpace" presStyleCnt="0"/>
      <dgm:spPr/>
    </dgm:pt>
    <dgm:pt modelId="{3D8D723B-D522-499A-B4A4-288DAC1CE5CC}" type="pres">
      <dgm:prSet presAssocID="{202F7072-751B-4200-AF2E-928B8DD3A9AA}" presName="compNode" presStyleCnt="0"/>
      <dgm:spPr/>
    </dgm:pt>
    <dgm:pt modelId="{4EFBF9CD-5A46-45EE-B417-4B6C91ACC072}" type="pres">
      <dgm:prSet presAssocID="{202F7072-751B-4200-AF2E-928B8DD3A9AA}" presName="aNode" presStyleLbl="bgShp" presStyleIdx="3" presStyleCnt="9" custLinFactNeighborX="-958" custLinFactNeighborY="-3861"/>
      <dgm:spPr/>
      <dgm:t>
        <a:bodyPr/>
        <a:lstStyle/>
        <a:p>
          <a:endParaRPr lang="fr-FR"/>
        </a:p>
      </dgm:t>
    </dgm:pt>
    <dgm:pt modelId="{B51AC496-DC63-45F1-914E-0CE220D77389}" type="pres">
      <dgm:prSet presAssocID="{202F7072-751B-4200-AF2E-928B8DD3A9AA}" presName="textNode" presStyleLbl="bgShp" presStyleIdx="3" presStyleCnt="9"/>
      <dgm:spPr/>
      <dgm:t>
        <a:bodyPr/>
        <a:lstStyle/>
        <a:p>
          <a:endParaRPr lang="fr-FR"/>
        </a:p>
      </dgm:t>
    </dgm:pt>
    <dgm:pt modelId="{44111D82-F6E2-481C-BD00-F6A3DDFDFC07}" type="pres">
      <dgm:prSet presAssocID="{202F7072-751B-4200-AF2E-928B8DD3A9AA}" presName="compChildNode" presStyleCnt="0"/>
      <dgm:spPr/>
    </dgm:pt>
    <dgm:pt modelId="{E81C3353-B939-43F5-8828-C15D04797FA9}" type="pres">
      <dgm:prSet presAssocID="{202F7072-751B-4200-AF2E-928B8DD3A9AA}" presName="theInnerList" presStyleCnt="0"/>
      <dgm:spPr/>
    </dgm:pt>
    <dgm:pt modelId="{EF2F160E-FA0C-4A5E-97A8-4791AB34957D}" type="pres">
      <dgm:prSet presAssocID="{658905B6-11F3-4344-AEA8-B975701380ED}" presName="childNode" presStyleLbl="node1" presStyleIdx="14" presStyleCnt="48" custLinFactY="-47152" custLinFactNeighborX="-1198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76082E-69D6-4127-BF53-DCEC8BFFCD46}" type="pres">
      <dgm:prSet presAssocID="{658905B6-11F3-4344-AEA8-B975701380ED}" presName="aSpace2" presStyleCnt="0"/>
      <dgm:spPr/>
    </dgm:pt>
    <dgm:pt modelId="{01BCE1DD-BF91-41C3-9060-385892ACEFF6}" type="pres">
      <dgm:prSet presAssocID="{3059A346-FFEB-4BB7-A815-1D10138BA25F}" presName="childNode" presStyleLbl="node1" presStyleIdx="15" presStyleCnt="48" custLinFactY="-47152" custLinFactNeighborX="-1198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6001C0-D716-4B91-9083-158F2E11F07B}" type="pres">
      <dgm:prSet presAssocID="{3059A346-FFEB-4BB7-A815-1D10138BA25F}" presName="aSpace2" presStyleCnt="0"/>
      <dgm:spPr/>
    </dgm:pt>
    <dgm:pt modelId="{B9BB829D-9023-4F3F-8101-0F8B6433EBDE}" type="pres">
      <dgm:prSet presAssocID="{90C2A3D6-11E5-4955-BCAA-455D63A32CAA}" presName="childNode" presStyleLbl="node1" presStyleIdx="16" presStyleCnt="48" custLinFactY="-47152" custLinFactNeighborX="-2396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39B7F5-6F7A-47C1-A4B7-D8CD76C544B0}" type="pres">
      <dgm:prSet presAssocID="{90C2A3D6-11E5-4955-BCAA-455D63A32CAA}" presName="aSpace2" presStyleCnt="0"/>
      <dgm:spPr/>
    </dgm:pt>
    <dgm:pt modelId="{013CA35A-343F-4B54-A931-122B2B59A520}" type="pres">
      <dgm:prSet presAssocID="{BC429798-9EF8-421E-8DC6-7940D56EE73D}" presName="childNode" presStyleLbl="node1" presStyleIdx="17" presStyleCnt="48" custLinFactY="-26307" custLinFactNeighborX="-1198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4D7A69-E53A-4431-8E27-CA83CE77FB01}" type="pres">
      <dgm:prSet presAssocID="{BC429798-9EF8-421E-8DC6-7940D56EE73D}" presName="aSpace2" presStyleCnt="0"/>
      <dgm:spPr/>
    </dgm:pt>
    <dgm:pt modelId="{4F290AB8-BD8E-4372-9791-4B6B7A33969A}" type="pres">
      <dgm:prSet presAssocID="{118BCB22-A1F9-4052-B0C2-0C64C6800F2A}" presName="childNode" presStyleLbl="node1" presStyleIdx="18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AA04E3-E01A-4ACC-B5CF-4B4ECBFE7CC2}" type="pres">
      <dgm:prSet presAssocID="{118BCB22-A1F9-4052-B0C2-0C64C6800F2A}" presName="aSpace2" presStyleCnt="0"/>
      <dgm:spPr/>
    </dgm:pt>
    <dgm:pt modelId="{1978565A-D8EA-4877-9303-8D33369D5AB7}" type="pres">
      <dgm:prSet presAssocID="{E7A2BEFE-C9F1-4B3F-BA21-3C3CFAD9C9CC}" presName="childNode" presStyleLbl="node1" presStyleIdx="19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BC3EC5-1AD4-4B73-A178-D8415565F7A2}" type="pres">
      <dgm:prSet presAssocID="{E7A2BEFE-C9F1-4B3F-BA21-3C3CFAD9C9CC}" presName="aSpace2" presStyleCnt="0"/>
      <dgm:spPr/>
    </dgm:pt>
    <dgm:pt modelId="{5AB80D47-C877-4DCC-BC17-C6266007ADDF}" type="pres">
      <dgm:prSet presAssocID="{3FDB1EEA-59EE-4FAE-9A2B-1C22B9C02CE3}" presName="childNode" presStyleLbl="node1" presStyleIdx="20" presStyleCnt="48" custLinFactY="198532" custLinFactNeighborY="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A93FAC-8BD3-4BE5-B417-CC2869129BF1}" type="pres">
      <dgm:prSet presAssocID="{3FDB1EEA-59EE-4FAE-9A2B-1C22B9C02CE3}" presName="aSpace2" presStyleCnt="0"/>
      <dgm:spPr/>
    </dgm:pt>
    <dgm:pt modelId="{D9DE1022-62CD-4786-B259-0490C7914293}" type="pres">
      <dgm:prSet presAssocID="{87CED943-4E18-4C0E-BEDF-3BF1571A09BC}" presName="childNode" presStyleLbl="node1" presStyleIdx="21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3FA3FE-6D3F-4C52-8AAF-62005CA3A9AC}" type="pres">
      <dgm:prSet presAssocID="{87CED943-4E18-4C0E-BEDF-3BF1571A09BC}" presName="aSpace2" presStyleCnt="0"/>
      <dgm:spPr/>
    </dgm:pt>
    <dgm:pt modelId="{3CAE231A-BD95-404C-A5BB-FDFC3F9CE9C1}" type="pres">
      <dgm:prSet presAssocID="{08F73598-34A1-412F-80E9-13B014A59E50}" presName="childNode" presStyleLbl="node1" presStyleIdx="22" presStyleCnt="48" custLinFactY="130040" custLinFactNeighborY="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22A7C6-4680-42D4-A85B-7EE307F15B6F}" type="pres">
      <dgm:prSet presAssocID="{08F73598-34A1-412F-80E9-13B014A59E50}" presName="aSpace2" presStyleCnt="0"/>
      <dgm:spPr/>
    </dgm:pt>
    <dgm:pt modelId="{F2D46E45-D3DC-4F06-8216-D3064E6597FE}" type="pres">
      <dgm:prSet presAssocID="{43B8296F-0D61-4DDE-9539-992D8B1EAB1F}" presName="childNode" presStyleLbl="node1" presStyleIdx="23" presStyleCnt="48" custLinFactY="-299288" custLinFactNeighborX="0" custLinFactNeighborY="-3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743396-7441-466B-8C87-22146DEB1BFB}" type="pres">
      <dgm:prSet presAssocID="{202F7072-751B-4200-AF2E-928B8DD3A9AA}" presName="aSpace" presStyleCnt="0"/>
      <dgm:spPr/>
    </dgm:pt>
    <dgm:pt modelId="{EB81B58A-57C3-4A39-8A81-EBBA0365DAF2}" type="pres">
      <dgm:prSet presAssocID="{3875F761-B65D-4E24-97EE-B9642659996F}" presName="compNode" presStyleCnt="0"/>
      <dgm:spPr/>
    </dgm:pt>
    <dgm:pt modelId="{6B010DBB-8595-4CA2-ACE9-E9EB89EAFB21}" type="pres">
      <dgm:prSet presAssocID="{3875F761-B65D-4E24-97EE-B9642659996F}" presName="aNode" presStyleLbl="bgShp" presStyleIdx="4" presStyleCnt="9"/>
      <dgm:spPr/>
      <dgm:t>
        <a:bodyPr/>
        <a:lstStyle/>
        <a:p>
          <a:endParaRPr lang="fr-FR"/>
        </a:p>
      </dgm:t>
    </dgm:pt>
    <dgm:pt modelId="{565D8D35-0C23-409E-AED2-9F92D9D8E156}" type="pres">
      <dgm:prSet presAssocID="{3875F761-B65D-4E24-97EE-B9642659996F}" presName="textNode" presStyleLbl="bgShp" presStyleIdx="4" presStyleCnt="9"/>
      <dgm:spPr/>
      <dgm:t>
        <a:bodyPr/>
        <a:lstStyle/>
        <a:p>
          <a:endParaRPr lang="fr-FR"/>
        </a:p>
      </dgm:t>
    </dgm:pt>
    <dgm:pt modelId="{0CCA43E7-FEBD-48DB-B7AF-75278055A210}" type="pres">
      <dgm:prSet presAssocID="{3875F761-B65D-4E24-97EE-B9642659996F}" presName="compChildNode" presStyleCnt="0"/>
      <dgm:spPr/>
    </dgm:pt>
    <dgm:pt modelId="{C5DAB30C-CF27-4BB7-B6D7-495AA285BFDA}" type="pres">
      <dgm:prSet presAssocID="{3875F761-B65D-4E24-97EE-B9642659996F}" presName="theInnerList" presStyleCnt="0"/>
      <dgm:spPr/>
    </dgm:pt>
    <dgm:pt modelId="{AB5B6E2A-34DB-45C2-A033-1D7469380DB1}" type="pres">
      <dgm:prSet presAssocID="{D6F5CC87-9162-48B3-B9B2-952C04F94D71}" presName="childNode" presStyleLbl="node1" presStyleIdx="24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D29995-C0EC-47D6-9414-0641CE3B59BE}" type="pres">
      <dgm:prSet presAssocID="{D6F5CC87-9162-48B3-B9B2-952C04F94D71}" presName="aSpace2" presStyleCnt="0"/>
      <dgm:spPr/>
    </dgm:pt>
    <dgm:pt modelId="{B2190098-643B-49AB-BFE4-08CE69D7CDDF}" type="pres">
      <dgm:prSet presAssocID="{8D5B828C-4136-4A65-85B1-FA4B2F6B0194}" presName="childNode" presStyleLbl="node1" presStyleIdx="25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EF92A5-97B5-4AF7-AB53-D7B983F4555E}" type="pres">
      <dgm:prSet presAssocID="{8D5B828C-4136-4A65-85B1-FA4B2F6B0194}" presName="aSpace2" presStyleCnt="0"/>
      <dgm:spPr/>
    </dgm:pt>
    <dgm:pt modelId="{302858AF-D4E4-4E8C-ABDB-CE9FB28267C2}" type="pres">
      <dgm:prSet presAssocID="{B52356B8-818D-410D-81AB-B9D177219056}" presName="childNode" presStyleLbl="node1" presStyleIdx="26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5F49CA-7E9F-4C66-BBF1-606086EFA039}" type="pres">
      <dgm:prSet presAssocID="{B52356B8-818D-410D-81AB-B9D177219056}" presName="aSpace2" presStyleCnt="0"/>
      <dgm:spPr/>
    </dgm:pt>
    <dgm:pt modelId="{90AB87A2-5D19-460D-AF7D-FC9F4A5D9005}" type="pres">
      <dgm:prSet presAssocID="{319EEA89-3348-49BA-B5F3-450F47953A36}" presName="childNode" presStyleLbl="node1" presStyleIdx="27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EAB045-C8A7-48D8-B024-3641590E60ED}" type="pres">
      <dgm:prSet presAssocID="{3875F761-B65D-4E24-97EE-B9642659996F}" presName="aSpace" presStyleCnt="0"/>
      <dgm:spPr/>
    </dgm:pt>
    <dgm:pt modelId="{8A11BD82-A95D-4625-99F7-E105281E770D}" type="pres">
      <dgm:prSet presAssocID="{2AE1D42C-CC3F-41BF-AC59-F6EBDC6BCD0C}" presName="compNode" presStyleCnt="0"/>
      <dgm:spPr/>
    </dgm:pt>
    <dgm:pt modelId="{9327C6C8-DECB-4CCC-BB07-16DDAFC71A43}" type="pres">
      <dgm:prSet presAssocID="{2AE1D42C-CC3F-41BF-AC59-F6EBDC6BCD0C}" presName="aNode" presStyleLbl="bgShp" presStyleIdx="5" presStyleCnt="9"/>
      <dgm:spPr/>
      <dgm:t>
        <a:bodyPr/>
        <a:lstStyle/>
        <a:p>
          <a:endParaRPr lang="fr-FR"/>
        </a:p>
      </dgm:t>
    </dgm:pt>
    <dgm:pt modelId="{83540EC7-9C7E-4E58-A812-B968A4BFCB0C}" type="pres">
      <dgm:prSet presAssocID="{2AE1D42C-CC3F-41BF-AC59-F6EBDC6BCD0C}" presName="textNode" presStyleLbl="bgShp" presStyleIdx="5" presStyleCnt="9"/>
      <dgm:spPr/>
      <dgm:t>
        <a:bodyPr/>
        <a:lstStyle/>
        <a:p>
          <a:endParaRPr lang="fr-FR"/>
        </a:p>
      </dgm:t>
    </dgm:pt>
    <dgm:pt modelId="{09D4549D-536C-41E0-BF61-C5604A46E037}" type="pres">
      <dgm:prSet presAssocID="{2AE1D42C-CC3F-41BF-AC59-F6EBDC6BCD0C}" presName="compChildNode" presStyleCnt="0"/>
      <dgm:spPr/>
    </dgm:pt>
    <dgm:pt modelId="{1E465D42-F8BE-44BB-B2C1-FC412F189A71}" type="pres">
      <dgm:prSet presAssocID="{2AE1D42C-CC3F-41BF-AC59-F6EBDC6BCD0C}" presName="theInnerList" presStyleCnt="0"/>
      <dgm:spPr/>
    </dgm:pt>
    <dgm:pt modelId="{A99B9404-7EEB-4ED3-B809-065A051A31EB}" type="pres">
      <dgm:prSet presAssocID="{E6A1CF9B-8530-4221-8CEA-D65F79A4BB6F}" presName="childNode" presStyleLbl="node1" presStyleIdx="28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0F4E3D-51D0-48A9-9A2F-7852E64A6C7D}" type="pres">
      <dgm:prSet presAssocID="{2AE1D42C-CC3F-41BF-AC59-F6EBDC6BCD0C}" presName="aSpace" presStyleCnt="0"/>
      <dgm:spPr/>
    </dgm:pt>
    <dgm:pt modelId="{76E46C5D-B612-43EB-9D83-79DD7777F86B}" type="pres">
      <dgm:prSet presAssocID="{DBB72C90-C441-4797-BA53-A5C976DBE23D}" presName="compNode" presStyleCnt="0"/>
      <dgm:spPr/>
    </dgm:pt>
    <dgm:pt modelId="{654603E5-09E6-4D13-8BEB-CEB7B8A9D321}" type="pres">
      <dgm:prSet presAssocID="{DBB72C90-C441-4797-BA53-A5C976DBE23D}" presName="aNode" presStyleLbl="bgShp" presStyleIdx="6" presStyleCnt="9"/>
      <dgm:spPr/>
      <dgm:t>
        <a:bodyPr/>
        <a:lstStyle/>
        <a:p>
          <a:endParaRPr lang="fr-FR"/>
        </a:p>
      </dgm:t>
    </dgm:pt>
    <dgm:pt modelId="{AB9258D6-F76F-40AE-B76A-5F19DD0D2C29}" type="pres">
      <dgm:prSet presAssocID="{DBB72C90-C441-4797-BA53-A5C976DBE23D}" presName="textNode" presStyleLbl="bgShp" presStyleIdx="6" presStyleCnt="9"/>
      <dgm:spPr/>
      <dgm:t>
        <a:bodyPr/>
        <a:lstStyle/>
        <a:p>
          <a:endParaRPr lang="fr-FR"/>
        </a:p>
      </dgm:t>
    </dgm:pt>
    <dgm:pt modelId="{F047A401-7960-4774-A89F-FA481DA639A2}" type="pres">
      <dgm:prSet presAssocID="{DBB72C90-C441-4797-BA53-A5C976DBE23D}" presName="compChildNode" presStyleCnt="0"/>
      <dgm:spPr/>
    </dgm:pt>
    <dgm:pt modelId="{BD79622E-26E0-454C-9A8D-63A75EAB0CF8}" type="pres">
      <dgm:prSet presAssocID="{DBB72C90-C441-4797-BA53-A5C976DBE23D}" presName="theInnerList" presStyleCnt="0"/>
      <dgm:spPr/>
    </dgm:pt>
    <dgm:pt modelId="{99A64768-BC53-4D37-8191-FFB63ADEA5D4}" type="pres">
      <dgm:prSet presAssocID="{E06965FD-06DB-4FA6-B9BE-AC59794308FC}" presName="childNode" presStyleLbl="node1" presStyleIdx="29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97D497-5DA5-4AD6-8CDC-8C7C8CE26A1A}" type="pres">
      <dgm:prSet presAssocID="{E06965FD-06DB-4FA6-B9BE-AC59794308FC}" presName="aSpace2" presStyleCnt="0"/>
      <dgm:spPr/>
    </dgm:pt>
    <dgm:pt modelId="{3293C9FA-8381-4749-8512-A453D5B8DC09}" type="pres">
      <dgm:prSet presAssocID="{2C97A7E6-8028-4601-814F-5789137ECF2F}" presName="childNode" presStyleLbl="node1" presStyleIdx="30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9E46FE-2BA0-4CD3-A940-93149921F0C9}" type="pres">
      <dgm:prSet presAssocID="{2C97A7E6-8028-4601-814F-5789137ECF2F}" presName="aSpace2" presStyleCnt="0"/>
      <dgm:spPr/>
    </dgm:pt>
    <dgm:pt modelId="{9BB0961B-ADBD-45FB-8360-7B77BA2E8702}" type="pres">
      <dgm:prSet presAssocID="{51108372-E0E6-4021-A51F-3722367A8CD0}" presName="childNode" presStyleLbl="node1" presStyleIdx="31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D1C258-61FC-46CA-AF6C-CDAF03E8E3B0}" type="pres">
      <dgm:prSet presAssocID="{51108372-E0E6-4021-A51F-3722367A8CD0}" presName="aSpace2" presStyleCnt="0"/>
      <dgm:spPr/>
    </dgm:pt>
    <dgm:pt modelId="{A5BDDE30-4054-44A6-A36C-6D5905171150}" type="pres">
      <dgm:prSet presAssocID="{B553723D-7AA3-4AC3-A77A-808FCC830855}" presName="childNode" presStyleLbl="node1" presStyleIdx="32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412BEB-196E-44B9-A0DE-AF71715FFB9A}" type="pres">
      <dgm:prSet presAssocID="{B553723D-7AA3-4AC3-A77A-808FCC830855}" presName="aSpace2" presStyleCnt="0"/>
      <dgm:spPr/>
    </dgm:pt>
    <dgm:pt modelId="{27841230-8A45-4F34-BFFC-0366AED1293E}" type="pres">
      <dgm:prSet presAssocID="{F217B26E-80B9-4CF6-BDA0-BDC2BE598989}" presName="childNode" presStyleLbl="node1" presStyleIdx="33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B07454-41A9-4306-929E-077A47995C48}" type="pres">
      <dgm:prSet presAssocID="{F217B26E-80B9-4CF6-BDA0-BDC2BE598989}" presName="aSpace2" presStyleCnt="0"/>
      <dgm:spPr/>
    </dgm:pt>
    <dgm:pt modelId="{7C73D9BA-C179-4485-B0C1-09C263546B87}" type="pres">
      <dgm:prSet presAssocID="{806FC20D-B6C1-4250-896C-75AFF89792CD}" presName="childNode" presStyleLbl="node1" presStyleIdx="34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0380FC-08A1-4BCE-BCD2-F6F180FC5A2B}" type="pres">
      <dgm:prSet presAssocID="{806FC20D-B6C1-4250-896C-75AFF89792CD}" presName="aSpace2" presStyleCnt="0"/>
      <dgm:spPr/>
    </dgm:pt>
    <dgm:pt modelId="{E95CDDF1-253B-454B-8C61-55A8B6A93F3C}" type="pres">
      <dgm:prSet presAssocID="{0F8339CD-B983-4D87-AE8E-837AD479BF53}" presName="childNode" presStyleLbl="node1" presStyleIdx="35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555F63-6497-4CBC-98E5-2F69DCB8DA19}" type="pres">
      <dgm:prSet presAssocID="{0F8339CD-B983-4D87-AE8E-837AD479BF53}" presName="aSpace2" presStyleCnt="0"/>
      <dgm:spPr/>
    </dgm:pt>
    <dgm:pt modelId="{45F22706-47D6-4D18-9670-90CA15760E4F}" type="pres">
      <dgm:prSet presAssocID="{8481D1E7-9AA1-46ED-99C1-CE1C3DF01545}" presName="childNode" presStyleLbl="node1" presStyleIdx="36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A98C5F-7F69-436C-8483-B64E2CE2D5E9}" type="pres">
      <dgm:prSet presAssocID="{8481D1E7-9AA1-46ED-99C1-CE1C3DF01545}" presName="aSpace2" presStyleCnt="0"/>
      <dgm:spPr/>
    </dgm:pt>
    <dgm:pt modelId="{FA395B8B-7844-452C-9F19-7A7675169DB6}" type="pres">
      <dgm:prSet presAssocID="{97B5FEF1-FBE9-4143-8290-8D9B68BFEB28}" presName="childNode" presStyleLbl="node1" presStyleIdx="37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714747-2635-42C8-9B63-43631DAF63F7}" type="pres">
      <dgm:prSet presAssocID="{97B5FEF1-FBE9-4143-8290-8D9B68BFEB28}" presName="aSpace2" presStyleCnt="0"/>
      <dgm:spPr/>
    </dgm:pt>
    <dgm:pt modelId="{016DAA79-73C1-4F83-93B7-E0DF708F2FD4}" type="pres">
      <dgm:prSet presAssocID="{CB391E6F-3AD3-4F89-A3AE-90E103C48665}" presName="childNode" presStyleLbl="node1" presStyleIdx="38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1207E9-27D8-4302-9502-D3FADE09B815}" type="pres">
      <dgm:prSet presAssocID="{DBB72C90-C441-4797-BA53-A5C976DBE23D}" presName="aSpace" presStyleCnt="0"/>
      <dgm:spPr/>
    </dgm:pt>
    <dgm:pt modelId="{9BD31E2D-F69D-420D-9B0D-F87450FFCE3B}" type="pres">
      <dgm:prSet presAssocID="{6393B84F-4033-4077-91B4-FE739958E6F9}" presName="compNode" presStyleCnt="0"/>
      <dgm:spPr/>
    </dgm:pt>
    <dgm:pt modelId="{423A8205-A8B2-4E3E-B695-67BF9FBD8C98}" type="pres">
      <dgm:prSet presAssocID="{6393B84F-4033-4077-91B4-FE739958E6F9}" presName="aNode" presStyleLbl="bgShp" presStyleIdx="7" presStyleCnt="9"/>
      <dgm:spPr/>
      <dgm:t>
        <a:bodyPr/>
        <a:lstStyle/>
        <a:p>
          <a:endParaRPr lang="fr-FR"/>
        </a:p>
      </dgm:t>
    </dgm:pt>
    <dgm:pt modelId="{38B09A28-08A9-4FDF-8C7F-D9A50C4D3449}" type="pres">
      <dgm:prSet presAssocID="{6393B84F-4033-4077-91B4-FE739958E6F9}" presName="textNode" presStyleLbl="bgShp" presStyleIdx="7" presStyleCnt="9"/>
      <dgm:spPr/>
      <dgm:t>
        <a:bodyPr/>
        <a:lstStyle/>
        <a:p>
          <a:endParaRPr lang="fr-FR"/>
        </a:p>
      </dgm:t>
    </dgm:pt>
    <dgm:pt modelId="{29DD095E-C4D7-4D98-BCB8-80410B8C6B58}" type="pres">
      <dgm:prSet presAssocID="{6393B84F-4033-4077-91B4-FE739958E6F9}" presName="compChildNode" presStyleCnt="0"/>
      <dgm:spPr/>
    </dgm:pt>
    <dgm:pt modelId="{5E34A618-4A7C-4EB7-9233-57D933D4A428}" type="pres">
      <dgm:prSet presAssocID="{6393B84F-4033-4077-91B4-FE739958E6F9}" presName="theInnerList" presStyleCnt="0"/>
      <dgm:spPr/>
    </dgm:pt>
    <dgm:pt modelId="{E271EDF8-2389-4F0C-8C84-DE2FC903507D}" type="pres">
      <dgm:prSet presAssocID="{12FEAE91-C05E-4B08-84DD-94D346F9653F}" presName="childNode" presStyleLbl="node1" presStyleIdx="39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E209C7-4CE5-454E-A2EB-2A11D2153796}" type="pres">
      <dgm:prSet presAssocID="{12FEAE91-C05E-4B08-84DD-94D346F9653F}" presName="aSpace2" presStyleCnt="0"/>
      <dgm:spPr/>
    </dgm:pt>
    <dgm:pt modelId="{0A63E193-A41E-4A31-82CE-651FE50E58AE}" type="pres">
      <dgm:prSet presAssocID="{660DFCD8-F14E-485D-AC01-5E02E432C075}" presName="childNode" presStyleLbl="node1" presStyleIdx="40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64BD0D-56F8-4F00-8293-8FD9D3FA0C2B}" type="pres">
      <dgm:prSet presAssocID="{660DFCD8-F14E-485D-AC01-5E02E432C075}" presName="aSpace2" presStyleCnt="0"/>
      <dgm:spPr/>
    </dgm:pt>
    <dgm:pt modelId="{DBFB74DD-D6D2-48E1-B5F6-27ED40530CBA}" type="pres">
      <dgm:prSet presAssocID="{7834E934-B4FA-43F2-BD89-B4F008EC1E1F}" presName="childNode" presStyleLbl="node1" presStyleIdx="41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0CD1C9-E79B-4289-B1E7-C69BA6E224F4}" type="pres">
      <dgm:prSet presAssocID="{7834E934-B4FA-43F2-BD89-B4F008EC1E1F}" presName="aSpace2" presStyleCnt="0"/>
      <dgm:spPr/>
    </dgm:pt>
    <dgm:pt modelId="{C2702B5A-EF47-48B2-8BB9-C0245E132FDA}" type="pres">
      <dgm:prSet presAssocID="{AFC3578B-8A6A-4137-B0DC-8017C78F3ED2}" presName="childNode" presStyleLbl="node1" presStyleIdx="42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F8BC9E-A2E7-430F-9EB9-52E5B683DEDE}" type="pres">
      <dgm:prSet presAssocID="{AFC3578B-8A6A-4137-B0DC-8017C78F3ED2}" presName="aSpace2" presStyleCnt="0"/>
      <dgm:spPr/>
    </dgm:pt>
    <dgm:pt modelId="{5E97846F-9FAD-46F3-8044-32496CDF715F}" type="pres">
      <dgm:prSet presAssocID="{42905410-A68F-4E59-A9A2-C360BFC73010}" presName="childNode" presStyleLbl="node1" presStyleIdx="43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9CF9CC-E699-4F97-B9DF-31596D335244}" type="pres">
      <dgm:prSet presAssocID="{6393B84F-4033-4077-91B4-FE739958E6F9}" presName="aSpace" presStyleCnt="0"/>
      <dgm:spPr/>
    </dgm:pt>
    <dgm:pt modelId="{AC808F48-AD11-4700-B253-C7C0F9448255}" type="pres">
      <dgm:prSet presAssocID="{D963A49D-9D0C-41D2-AA6B-B0B7D5EB2EE6}" presName="compNode" presStyleCnt="0"/>
      <dgm:spPr/>
    </dgm:pt>
    <dgm:pt modelId="{2C6EDA13-0311-4F45-9E82-C14461DB1619}" type="pres">
      <dgm:prSet presAssocID="{D963A49D-9D0C-41D2-AA6B-B0B7D5EB2EE6}" presName="aNode" presStyleLbl="bgShp" presStyleIdx="8" presStyleCnt="9"/>
      <dgm:spPr/>
      <dgm:t>
        <a:bodyPr/>
        <a:lstStyle/>
        <a:p>
          <a:endParaRPr lang="fr-FR"/>
        </a:p>
      </dgm:t>
    </dgm:pt>
    <dgm:pt modelId="{710FAA71-D828-40D8-9396-FE99FEC79960}" type="pres">
      <dgm:prSet presAssocID="{D963A49D-9D0C-41D2-AA6B-B0B7D5EB2EE6}" presName="textNode" presStyleLbl="bgShp" presStyleIdx="8" presStyleCnt="9"/>
      <dgm:spPr/>
      <dgm:t>
        <a:bodyPr/>
        <a:lstStyle/>
        <a:p>
          <a:endParaRPr lang="fr-FR"/>
        </a:p>
      </dgm:t>
    </dgm:pt>
    <dgm:pt modelId="{7EFFB9A4-A7E2-41F0-989B-7EBB5BC4B323}" type="pres">
      <dgm:prSet presAssocID="{D963A49D-9D0C-41D2-AA6B-B0B7D5EB2EE6}" presName="compChildNode" presStyleCnt="0"/>
      <dgm:spPr/>
    </dgm:pt>
    <dgm:pt modelId="{F180E1A9-80F1-439C-9AAA-7CE8EB80D5C2}" type="pres">
      <dgm:prSet presAssocID="{D963A49D-9D0C-41D2-AA6B-B0B7D5EB2EE6}" presName="theInnerList" presStyleCnt="0"/>
      <dgm:spPr/>
    </dgm:pt>
    <dgm:pt modelId="{51EE7372-D230-467B-AD49-B93B54B2A7C7}" type="pres">
      <dgm:prSet presAssocID="{A4EF861A-0C57-4F6E-B8D8-07F04461F97A}" presName="childNode" presStyleLbl="node1" presStyleIdx="44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8D7F0E-2334-4D22-8573-E6E3ECDBD2FF}" type="pres">
      <dgm:prSet presAssocID="{A4EF861A-0C57-4F6E-B8D8-07F04461F97A}" presName="aSpace2" presStyleCnt="0"/>
      <dgm:spPr/>
    </dgm:pt>
    <dgm:pt modelId="{BA5B6312-42B9-4221-8D4D-39492C6D6318}" type="pres">
      <dgm:prSet presAssocID="{3D082B4F-070F-4221-ABD8-3C16BA2C2550}" presName="childNode" presStyleLbl="node1" presStyleIdx="45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75C15C-026A-4350-9C8C-D02DBBE49184}" type="pres">
      <dgm:prSet presAssocID="{3D082B4F-070F-4221-ABD8-3C16BA2C2550}" presName="aSpace2" presStyleCnt="0"/>
      <dgm:spPr/>
    </dgm:pt>
    <dgm:pt modelId="{4BE0ED91-F67B-4BBB-8990-8E6AA86A7303}" type="pres">
      <dgm:prSet presAssocID="{489F19E1-BE67-48E1-8567-3D4B4716CA01}" presName="childNode" presStyleLbl="node1" presStyleIdx="46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A5CB5A-21EF-4A7C-B1AC-B77BCFC3FD53}" type="pres">
      <dgm:prSet presAssocID="{489F19E1-BE67-48E1-8567-3D4B4716CA01}" presName="aSpace2" presStyleCnt="0"/>
      <dgm:spPr/>
    </dgm:pt>
    <dgm:pt modelId="{1F921351-35DE-424B-940F-FCAC889C7EEC}" type="pres">
      <dgm:prSet presAssocID="{55608FF4-2911-4678-9788-E7E915CE8958}" presName="childNode" presStyleLbl="node1" presStyleIdx="47" presStyleCnt="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098C75-A8F4-4F95-B738-735A964F8C15}" srcId="{6393B84F-4033-4077-91B4-FE739958E6F9}" destId="{12FEAE91-C05E-4B08-84DD-94D346F9653F}" srcOrd="0" destOrd="0" parTransId="{F4440664-E784-41AA-8DC7-F55AF580C0C7}" sibTransId="{EB361F82-5AB4-42E0-80B0-511EF4D09B87}"/>
    <dgm:cxn modelId="{26C983C8-652E-4CE1-A530-D42EF772C236}" type="presOf" srcId="{D6F5CC87-9162-48B3-B9B2-952C04F94D71}" destId="{AB5B6E2A-34DB-45C2-A033-1D7469380DB1}" srcOrd="0" destOrd="0" presId="urn:microsoft.com/office/officeart/2005/8/layout/lProcess2"/>
    <dgm:cxn modelId="{8B7DF52E-2F80-4128-87DB-F2FBC1B9AE86}" type="presOf" srcId="{CB391E6F-3AD3-4F89-A3AE-90E103C48665}" destId="{016DAA79-73C1-4F83-93B7-E0DF708F2FD4}" srcOrd="0" destOrd="0" presId="urn:microsoft.com/office/officeart/2005/8/layout/lProcess2"/>
    <dgm:cxn modelId="{CD9C1563-5D0B-47A8-8E2C-D38215233D94}" srcId="{215A8678-6AAC-43E5-A42A-38E2EE897109}" destId="{D963A49D-9D0C-41D2-AA6B-B0B7D5EB2EE6}" srcOrd="8" destOrd="0" parTransId="{CA22EC55-68D0-4CF3-B1B1-299B3880630F}" sibTransId="{9B027035-3019-4B90-96AB-8F37D87BCD5D}"/>
    <dgm:cxn modelId="{347AB915-01DA-4D29-9254-9A0800CFE3F6}" type="presOf" srcId="{405FE992-11DE-4462-8A33-21B52CB2D88E}" destId="{7BDF2D72-ADFC-40D5-A357-03F9E4C97C29}" srcOrd="0" destOrd="0" presId="urn:microsoft.com/office/officeart/2005/8/layout/lProcess2"/>
    <dgm:cxn modelId="{90F31D51-77E6-49E5-9A8D-5FB5F0F0046F}" srcId="{DD1AC0E5-E255-4B7C-9C86-F37CEDC0C4F9}" destId="{2BF94061-FCB8-4091-857C-F37EDC850BB5}" srcOrd="1" destOrd="0" parTransId="{E941E612-3437-41F5-90DE-5AE18E3180BD}" sibTransId="{4BF3C600-DA38-450B-B0CD-3B53B85B3855}"/>
    <dgm:cxn modelId="{3964C3D5-067E-4FBB-8F52-C4D9D8687E7B}" srcId="{202F7072-751B-4200-AF2E-928B8DD3A9AA}" destId="{43B8296F-0D61-4DDE-9539-992D8B1EAB1F}" srcOrd="9" destOrd="0" parTransId="{1294614A-AD59-4DB8-A4BD-4C2BDD15CCE2}" sibTransId="{27E6665D-35AE-409F-AE18-75CCFDB31E64}"/>
    <dgm:cxn modelId="{0FE8A83B-01DD-40E5-BCDD-9C9BD73A16D4}" type="presOf" srcId="{614752FE-1B30-469F-A3FB-687C736B65ED}" destId="{66D8B69D-A866-4929-8D0F-8C7236A687B0}" srcOrd="0" destOrd="0" presId="urn:microsoft.com/office/officeart/2005/8/layout/lProcess2"/>
    <dgm:cxn modelId="{00AD40A9-B336-4E49-AA6E-B7D86A19C59E}" srcId="{215A8678-6AAC-43E5-A42A-38E2EE897109}" destId="{DD1AC0E5-E255-4B7C-9C86-F37CEDC0C4F9}" srcOrd="0" destOrd="0" parTransId="{73AF298C-F124-4FBD-9405-E8DDBE818D33}" sibTransId="{44BAD83E-A0A2-4634-9185-D6370500EB1F}"/>
    <dgm:cxn modelId="{EB7A491C-2CCB-4AA6-BCC8-345D467135F8}" type="presOf" srcId="{E7A2BEFE-C9F1-4B3F-BA21-3C3CFAD9C9CC}" destId="{1978565A-D8EA-4877-9303-8D33369D5AB7}" srcOrd="0" destOrd="0" presId="urn:microsoft.com/office/officeart/2005/8/layout/lProcess2"/>
    <dgm:cxn modelId="{50749121-E89E-4933-B19A-9AC6B10EB99D}" srcId="{3875F761-B65D-4E24-97EE-B9642659996F}" destId="{D6F5CC87-9162-48B3-B9B2-952C04F94D71}" srcOrd="0" destOrd="0" parTransId="{9590D990-C38D-4C42-B03B-A377D92418C8}" sibTransId="{998F1C53-6E02-4923-9DDC-7DA24A908F3F}"/>
    <dgm:cxn modelId="{9C17A621-BC8E-4BB1-ACB0-C115324127A8}" srcId="{D963A49D-9D0C-41D2-AA6B-B0B7D5EB2EE6}" destId="{3D082B4F-070F-4221-ABD8-3C16BA2C2550}" srcOrd="1" destOrd="0" parTransId="{89DFEBC9-1C1F-4447-9869-A55A1716E687}" sibTransId="{CEA19DD9-A827-44D4-B3B2-D6255739684A}"/>
    <dgm:cxn modelId="{9FFB36AA-7492-471F-8786-4D16BED000D2}" srcId="{DBB72C90-C441-4797-BA53-A5C976DBE23D}" destId="{8481D1E7-9AA1-46ED-99C1-CE1C3DF01545}" srcOrd="7" destOrd="0" parTransId="{DFCC1636-D58A-41C3-A293-63F475FB6BE0}" sibTransId="{DAD1AD84-0AA8-49D6-B473-F70E55599DFC}"/>
    <dgm:cxn modelId="{EAD2085E-A06A-42C2-92D9-95959AB0858C}" type="presOf" srcId="{DD1AC0E5-E255-4B7C-9C86-F37CEDC0C4F9}" destId="{2110312C-D795-4A14-B609-F178148304AC}" srcOrd="0" destOrd="0" presId="urn:microsoft.com/office/officeart/2005/8/layout/lProcess2"/>
    <dgm:cxn modelId="{5E45D8C2-3B06-49F7-A216-2C2CB12FD55F}" srcId="{DBB72C90-C441-4797-BA53-A5C976DBE23D}" destId="{97B5FEF1-FBE9-4143-8290-8D9B68BFEB28}" srcOrd="8" destOrd="0" parTransId="{6907C377-B323-4860-BE6A-C008DEA34B6A}" sibTransId="{51212F68-AE16-494D-B63E-FD659D0DFA50}"/>
    <dgm:cxn modelId="{9CA31E9E-33EC-4D1C-932E-A6A74D03F09A}" type="presOf" srcId="{2C97A7E6-8028-4601-814F-5789137ECF2F}" destId="{3293C9FA-8381-4749-8512-A453D5B8DC09}" srcOrd="0" destOrd="0" presId="urn:microsoft.com/office/officeart/2005/8/layout/lProcess2"/>
    <dgm:cxn modelId="{9CD54BC8-31AC-4EC4-BD22-B2743313838B}" type="presOf" srcId="{E6A1CF9B-8530-4221-8CEA-D65F79A4BB6F}" destId="{A99B9404-7EEB-4ED3-B809-065A051A31EB}" srcOrd="0" destOrd="0" presId="urn:microsoft.com/office/officeart/2005/8/layout/lProcess2"/>
    <dgm:cxn modelId="{B9B9CBA5-D32C-4A1E-A121-FB64A87A1233}" srcId="{215A8678-6AAC-43E5-A42A-38E2EE897109}" destId="{202F7072-751B-4200-AF2E-928B8DD3A9AA}" srcOrd="3" destOrd="0" parTransId="{AD94E013-9244-40E6-BA07-7D50E84EC83B}" sibTransId="{60EDAE15-C2DF-4FD0-A4D8-F0AEEBAB4EC9}"/>
    <dgm:cxn modelId="{A4DB5072-C080-41A9-922E-20E191B3417B}" srcId="{202F7072-751B-4200-AF2E-928B8DD3A9AA}" destId="{658905B6-11F3-4344-AEA8-B975701380ED}" srcOrd="0" destOrd="0" parTransId="{4C1DC595-6C9F-406C-B123-A74D90B7C468}" sibTransId="{8988C7BC-B094-433B-B961-0BB6AD66BBAA}"/>
    <dgm:cxn modelId="{0B6F6359-1A30-4454-9205-C6960B277E98}" type="presOf" srcId="{BC429798-9EF8-421E-8DC6-7940D56EE73D}" destId="{013CA35A-343F-4B54-A931-122B2B59A520}" srcOrd="0" destOrd="0" presId="urn:microsoft.com/office/officeart/2005/8/layout/lProcess2"/>
    <dgm:cxn modelId="{3118BE89-70F5-4EFE-A22B-E587C6544743}" type="presOf" srcId="{D963A49D-9D0C-41D2-AA6B-B0B7D5EB2EE6}" destId="{2C6EDA13-0311-4F45-9E82-C14461DB1619}" srcOrd="0" destOrd="0" presId="urn:microsoft.com/office/officeart/2005/8/layout/lProcess2"/>
    <dgm:cxn modelId="{BE980AEC-0A3F-435B-9172-C9BBA238752C}" srcId="{202F7072-751B-4200-AF2E-928B8DD3A9AA}" destId="{118BCB22-A1F9-4052-B0C2-0C64C6800F2A}" srcOrd="4" destOrd="0" parTransId="{E33C71BA-E71D-481A-8CBA-1B3DB6569F2F}" sibTransId="{01126343-8C10-49C4-9085-635C1E9AAA60}"/>
    <dgm:cxn modelId="{E4353916-6E11-4C5D-9655-AC0473052D24}" type="presOf" srcId="{0F8339CD-B983-4D87-AE8E-837AD479BF53}" destId="{E95CDDF1-253B-454B-8C61-55A8B6A93F3C}" srcOrd="0" destOrd="0" presId="urn:microsoft.com/office/officeart/2005/8/layout/lProcess2"/>
    <dgm:cxn modelId="{13F20605-AE3D-4503-B268-C0020D636FE8}" type="presOf" srcId="{2BF94061-FCB8-4091-857C-F37EDC850BB5}" destId="{987F4015-5EC4-4263-8A91-F71A9575228D}" srcOrd="0" destOrd="0" presId="urn:microsoft.com/office/officeart/2005/8/layout/lProcess2"/>
    <dgm:cxn modelId="{6F3373D5-DA03-47DD-B04B-13E81249C622}" type="presOf" srcId="{AFC3578B-8A6A-4137-B0DC-8017C78F3ED2}" destId="{C2702B5A-EF47-48B2-8BB9-C0245E132FDA}" srcOrd="0" destOrd="0" presId="urn:microsoft.com/office/officeart/2005/8/layout/lProcess2"/>
    <dgm:cxn modelId="{E4ECF0E7-ECD4-4AF5-82DB-470DC1786D75}" srcId="{2AE1D42C-CC3F-41BF-AC59-F6EBDC6BCD0C}" destId="{E6A1CF9B-8530-4221-8CEA-D65F79A4BB6F}" srcOrd="0" destOrd="0" parTransId="{D136C9AE-4DBA-4B05-BF29-C600A9A2ECEA}" sibTransId="{F27039C4-2289-40C1-BBDB-152A9A59B7F6}"/>
    <dgm:cxn modelId="{7047A8EC-89ED-4BBB-85C7-FCE5AF46489B}" type="presOf" srcId="{87CED943-4E18-4C0E-BEDF-3BF1571A09BC}" destId="{D9DE1022-62CD-4786-B259-0490C7914293}" srcOrd="0" destOrd="0" presId="urn:microsoft.com/office/officeart/2005/8/layout/lProcess2"/>
    <dgm:cxn modelId="{EADCC496-B448-4D9B-82A4-C92B8925B389}" type="presOf" srcId="{43B8296F-0D61-4DDE-9539-992D8B1EAB1F}" destId="{F2D46E45-D3DC-4F06-8216-D3064E6597FE}" srcOrd="0" destOrd="0" presId="urn:microsoft.com/office/officeart/2005/8/layout/lProcess2"/>
    <dgm:cxn modelId="{537CD913-C2F4-4F57-AEF8-15C94C0F9A72}" srcId="{DD1AC0E5-E255-4B7C-9C86-F37CEDC0C4F9}" destId="{29DE5B8B-B529-478A-8BA9-D3FB6A7715CB}" srcOrd="0" destOrd="0" parTransId="{99BD4E5B-E0E0-4EC4-A433-00DA78F6EEE6}" sibTransId="{09239FB0-EC5F-48A9-AA27-00A7C21DF2E1}"/>
    <dgm:cxn modelId="{6E269282-168B-4658-848A-C4762C8E3E7C}" srcId="{202F7072-751B-4200-AF2E-928B8DD3A9AA}" destId="{3059A346-FFEB-4BB7-A815-1D10138BA25F}" srcOrd="1" destOrd="0" parTransId="{2908AAFD-7A2A-49C3-A406-9B417561267A}" sibTransId="{6BE09878-CE49-44ED-8F50-09B411CA6FFB}"/>
    <dgm:cxn modelId="{8F9C7E66-E0EB-4C82-876A-8E2E30B15BFC}" type="presOf" srcId="{58F41BA1-F674-44B7-B38A-12D57E63ADB7}" destId="{A926498E-CD7A-4011-93E5-66DEED61F1E2}" srcOrd="0" destOrd="0" presId="urn:microsoft.com/office/officeart/2005/8/layout/lProcess2"/>
    <dgm:cxn modelId="{9CB5082A-0437-44A9-AD1E-6454F41C1BA3}" type="presOf" srcId="{DBB72C90-C441-4797-BA53-A5C976DBE23D}" destId="{AB9258D6-F76F-40AE-B76A-5F19DD0D2C29}" srcOrd="1" destOrd="0" presId="urn:microsoft.com/office/officeart/2005/8/layout/lProcess2"/>
    <dgm:cxn modelId="{D1021255-8DB5-496D-9E4C-46BCF01CF918}" srcId="{A9679F93-6E30-4417-A092-D45453E7E9DE}" destId="{7705C8D9-46CB-4B28-8144-86480507FEC7}" srcOrd="4" destOrd="0" parTransId="{53B6664E-5533-4B89-9111-5F424C0B1A39}" sibTransId="{F7FC9F69-999A-4E0A-923A-816C56F31327}"/>
    <dgm:cxn modelId="{B36FBF03-8183-47E0-ABE1-71FAAE7A2B39}" srcId="{A9679F93-6E30-4417-A092-D45453E7E9DE}" destId="{405FE992-11DE-4462-8A33-21B52CB2D88E}" srcOrd="6" destOrd="0" parTransId="{FB670562-F9F6-4912-AFCA-12841FAC125A}" sibTransId="{F3FF2A17-585D-4276-A5F5-F85BD8347625}"/>
    <dgm:cxn modelId="{E6541F01-ABF8-40AA-870E-EB437319F3C1}" type="presOf" srcId="{55608FF4-2911-4678-9788-E7E915CE8958}" destId="{1F921351-35DE-424B-940F-FCAC889C7EEC}" srcOrd="0" destOrd="0" presId="urn:microsoft.com/office/officeart/2005/8/layout/lProcess2"/>
    <dgm:cxn modelId="{0CC292A5-6DBE-411A-BDB8-DAC1A18277EC}" type="presOf" srcId="{3875F761-B65D-4E24-97EE-B9642659996F}" destId="{565D8D35-0C23-409E-AED2-9F92D9D8E156}" srcOrd="1" destOrd="0" presId="urn:microsoft.com/office/officeart/2005/8/layout/lProcess2"/>
    <dgm:cxn modelId="{7C588C4B-6350-48FE-8057-0D62AE242CC3}" srcId="{A9679F93-6E30-4417-A092-D45453E7E9DE}" destId="{8AF9FAE8-A5F0-45B2-BAC8-2D734A4126F2}" srcOrd="5" destOrd="0" parTransId="{F5681846-A02D-44AC-8A7D-54A454C3F96F}" sibTransId="{878B864B-2EEE-4559-9D64-33E8A103A23F}"/>
    <dgm:cxn modelId="{4DF8E04E-F5DE-4DF3-B589-E3AB55CD7C1C}" srcId="{DBB72C90-C441-4797-BA53-A5C976DBE23D}" destId="{F217B26E-80B9-4CF6-BDA0-BDC2BE598989}" srcOrd="4" destOrd="0" parTransId="{9FAF3051-B459-43E4-AAB6-4B84D6CACF69}" sibTransId="{DF154DF1-A6D0-492B-88B7-C027B79419AB}"/>
    <dgm:cxn modelId="{2C0D93C0-7193-4EB4-B077-F328CBB6739F}" type="presOf" srcId="{F1791C2D-C118-4D87-BF41-6C2C701CC33C}" destId="{F289E0FA-837C-443E-AD8C-645B2C2D0251}" srcOrd="1" destOrd="0" presId="urn:microsoft.com/office/officeart/2005/8/layout/lProcess2"/>
    <dgm:cxn modelId="{7881AA43-3277-4B79-AC39-32A5FC61AA45}" srcId="{DBB72C90-C441-4797-BA53-A5C976DBE23D}" destId="{0F8339CD-B983-4D87-AE8E-837AD479BF53}" srcOrd="6" destOrd="0" parTransId="{D707108A-41D6-443A-9CB0-C4ED10B00B12}" sibTransId="{C8E45150-F6AA-4399-A3F8-29595AD5EE34}"/>
    <dgm:cxn modelId="{67952A22-96E1-40D8-9AC0-3CF6F9ACC180}" srcId="{DBB72C90-C441-4797-BA53-A5C976DBE23D}" destId="{2C97A7E6-8028-4601-814F-5789137ECF2F}" srcOrd="1" destOrd="0" parTransId="{2DD4760F-2A3B-4C0D-9436-A667040FC1B2}" sibTransId="{623F0190-CA07-4F0D-A1EC-9D5ABA1030F2}"/>
    <dgm:cxn modelId="{4C1F10B1-13AF-43F7-BDFD-B3A984C49004}" srcId="{202F7072-751B-4200-AF2E-928B8DD3A9AA}" destId="{E7A2BEFE-C9F1-4B3F-BA21-3C3CFAD9C9CC}" srcOrd="5" destOrd="0" parTransId="{1CFA2414-7257-4DEC-B20D-1AEAB19114F3}" sibTransId="{F70BB4CB-21F9-4966-A209-0864E7189EEB}"/>
    <dgm:cxn modelId="{6AC864E1-924A-40DE-8AA1-7050453FE365}" type="presOf" srcId="{51108372-E0E6-4021-A51F-3722367A8CD0}" destId="{9BB0961B-ADBD-45FB-8360-7B77BA2E8702}" srcOrd="0" destOrd="0" presId="urn:microsoft.com/office/officeart/2005/8/layout/lProcess2"/>
    <dgm:cxn modelId="{C0D80E16-73A9-41DD-B604-00091E14C7D4}" type="presOf" srcId="{3875F761-B65D-4E24-97EE-B9642659996F}" destId="{6B010DBB-8595-4CA2-ACE9-E9EB89EAFB21}" srcOrd="0" destOrd="0" presId="urn:microsoft.com/office/officeart/2005/8/layout/lProcess2"/>
    <dgm:cxn modelId="{64F40EEE-1DCC-462A-93A8-FDA8BA2696E4}" srcId="{202F7072-751B-4200-AF2E-928B8DD3A9AA}" destId="{87CED943-4E18-4C0E-BEDF-3BF1571A09BC}" srcOrd="7" destOrd="0" parTransId="{2F29C7FA-4287-4F98-998D-55F23FD9DC3D}" sibTransId="{800AA105-D677-42C6-AF73-C60B3CCC7558}"/>
    <dgm:cxn modelId="{367315DF-2DBE-4109-A92B-6DCCDC646063}" srcId="{6393B84F-4033-4077-91B4-FE739958E6F9}" destId="{7834E934-B4FA-43F2-BD89-B4F008EC1E1F}" srcOrd="2" destOrd="0" parTransId="{8E55A8FF-05FF-47C1-97BD-7209A264FE4E}" sibTransId="{ADFA170C-EA64-41EB-9074-15E46B3F2D8E}"/>
    <dgm:cxn modelId="{63181822-6BEB-4653-A61A-877FEB911789}" type="presOf" srcId="{660DFCD8-F14E-485D-AC01-5E02E432C075}" destId="{0A63E193-A41E-4A31-82CE-651FE50E58AE}" srcOrd="0" destOrd="0" presId="urn:microsoft.com/office/officeart/2005/8/layout/lProcess2"/>
    <dgm:cxn modelId="{22FFFA36-ECF5-4D48-9F10-92336E5B220C}" srcId="{F1791C2D-C118-4D87-BF41-6C2C701CC33C}" destId="{7B718948-BE95-48E5-8021-0CA63D23C3CC}" srcOrd="0" destOrd="0" parTransId="{CB7DDCC8-C2D7-43CC-90DA-595A50D120CA}" sibTransId="{E4FEDB43-0E0F-4B49-86E5-43DF26AF7FC2}"/>
    <dgm:cxn modelId="{0D58A5A1-6E27-428B-8F6B-1496DBA4A34B}" type="presOf" srcId="{7705C8D9-46CB-4B28-8144-86480507FEC7}" destId="{011CBA02-FECF-4613-B46C-136ABD079D43}" srcOrd="0" destOrd="0" presId="urn:microsoft.com/office/officeart/2005/8/layout/lProcess2"/>
    <dgm:cxn modelId="{B43E4008-E283-4AC4-8E03-B0C6D2A87A2E}" type="presOf" srcId="{9BC13506-C35B-4A40-BE8E-E67DE61943A5}" destId="{24DD258E-2850-4F71-9EB5-841AEFDFBD86}" srcOrd="0" destOrd="0" presId="urn:microsoft.com/office/officeart/2005/8/layout/lProcess2"/>
    <dgm:cxn modelId="{12A77A88-1B48-4041-841C-613A7DE109E6}" type="presOf" srcId="{8AF9FAE8-A5F0-45B2-BAC8-2D734A4126F2}" destId="{BACA083B-2296-40D8-B687-5E1DC09E2D98}" srcOrd="0" destOrd="0" presId="urn:microsoft.com/office/officeart/2005/8/layout/lProcess2"/>
    <dgm:cxn modelId="{5B4F7E18-3DA9-401F-BCD3-F8BC6BE007F0}" type="presOf" srcId="{B553723D-7AA3-4AC3-A77A-808FCC830855}" destId="{A5BDDE30-4054-44A6-A36C-6D5905171150}" srcOrd="0" destOrd="0" presId="urn:microsoft.com/office/officeart/2005/8/layout/lProcess2"/>
    <dgm:cxn modelId="{F442471E-2F48-4EC0-AF8F-BFFCADE220E9}" srcId="{D963A49D-9D0C-41D2-AA6B-B0B7D5EB2EE6}" destId="{A4EF861A-0C57-4F6E-B8D8-07F04461F97A}" srcOrd="0" destOrd="0" parTransId="{FE4AD85A-CB56-4492-A31D-2C9D5C52320A}" sibTransId="{732B9E19-5735-4B80-A91A-3829B5278D5F}"/>
    <dgm:cxn modelId="{FD96AE29-8FBC-4932-9CDB-9100D3E3A957}" type="presOf" srcId="{3059A346-FFEB-4BB7-A815-1D10138BA25F}" destId="{01BCE1DD-BF91-41C3-9060-385892ACEFF6}" srcOrd="0" destOrd="0" presId="urn:microsoft.com/office/officeart/2005/8/layout/lProcess2"/>
    <dgm:cxn modelId="{B46BCA27-7348-432C-A2D9-E7220ADC71AD}" type="presOf" srcId="{2AE1D42C-CC3F-41BF-AC59-F6EBDC6BCD0C}" destId="{9327C6C8-DECB-4CCC-BB07-16DDAFC71A43}" srcOrd="0" destOrd="0" presId="urn:microsoft.com/office/officeart/2005/8/layout/lProcess2"/>
    <dgm:cxn modelId="{A04F8135-9834-4EFC-8DB5-8E4DC92E364E}" type="presOf" srcId="{202F7072-751B-4200-AF2E-928B8DD3A9AA}" destId="{B51AC496-DC63-45F1-914E-0CE220D77389}" srcOrd="1" destOrd="0" presId="urn:microsoft.com/office/officeart/2005/8/layout/lProcess2"/>
    <dgm:cxn modelId="{D5CEC6C0-E794-48D0-B66D-1671E1C8E9C5}" srcId="{202F7072-751B-4200-AF2E-928B8DD3A9AA}" destId="{BC429798-9EF8-421E-8DC6-7940D56EE73D}" srcOrd="3" destOrd="0" parTransId="{27D86549-15AB-448A-B4D2-CB9C7DC423C0}" sibTransId="{5CDCDD92-8F8A-4542-8ABA-9D734B5AE131}"/>
    <dgm:cxn modelId="{2B9A63F8-25AE-4198-9CB3-DCB7BC355A3C}" type="presOf" srcId="{A4EF861A-0C57-4F6E-B8D8-07F04461F97A}" destId="{51EE7372-D230-467B-AD49-B93B54B2A7C7}" srcOrd="0" destOrd="0" presId="urn:microsoft.com/office/officeart/2005/8/layout/lProcess2"/>
    <dgm:cxn modelId="{A699A954-D0C4-4C7D-BD34-CA84B48BAAF3}" srcId="{3875F761-B65D-4E24-97EE-B9642659996F}" destId="{B52356B8-818D-410D-81AB-B9D177219056}" srcOrd="2" destOrd="0" parTransId="{70729FF6-A003-431D-AD8A-6DF1DF026393}" sibTransId="{F2827533-4BCE-41B4-B018-455EDD8EC16F}"/>
    <dgm:cxn modelId="{AE34C621-8FDB-40BE-B3C2-D4B6FB94AEFB}" srcId="{DBB72C90-C441-4797-BA53-A5C976DBE23D}" destId="{806FC20D-B6C1-4250-896C-75AFF89792CD}" srcOrd="5" destOrd="0" parTransId="{B3E9C581-6507-4C16-85CB-4FE52F4A5F05}" sibTransId="{44C2AEFB-3A8C-412D-9964-480DB192110F}"/>
    <dgm:cxn modelId="{5F32D39C-9B0F-4D71-BB21-D6EDC214F3B8}" type="presOf" srcId="{F217B26E-80B9-4CF6-BDA0-BDC2BE598989}" destId="{27841230-8A45-4F34-BFFC-0366AED1293E}" srcOrd="0" destOrd="0" presId="urn:microsoft.com/office/officeart/2005/8/layout/lProcess2"/>
    <dgm:cxn modelId="{156EC786-844C-41DE-9D1D-ADF4645420FA}" srcId="{DD1AC0E5-E255-4B7C-9C86-F37CEDC0C4F9}" destId="{B6FF9657-EB5F-4253-A4C1-70F65E220F4B}" srcOrd="3" destOrd="0" parTransId="{A4D4D1D2-B868-4AE8-B031-BBB9554CEEDD}" sibTransId="{F2BCD082-BDDE-4428-AE61-8E097BDF25E5}"/>
    <dgm:cxn modelId="{9C601B9F-8D99-4B1B-94B4-3B97F7608D7B}" srcId="{A9679F93-6E30-4417-A092-D45453E7E9DE}" destId="{66F3AABD-B7F8-4904-94F3-21E7ABC61488}" srcOrd="3" destOrd="0" parTransId="{430B2B12-3705-4A21-B789-91CCED0FFB75}" sibTransId="{9075901C-D199-4BEA-B1B8-5C2670030384}"/>
    <dgm:cxn modelId="{C4DBF118-5763-4F8F-ACD4-1952E8072914}" type="presOf" srcId="{A9679F93-6E30-4417-A092-D45453E7E9DE}" destId="{6AD82A98-F786-40BF-A4E7-C0E3EB6E2A3E}" srcOrd="1" destOrd="0" presId="urn:microsoft.com/office/officeart/2005/8/layout/lProcess2"/>
    <dgm:cxn modelId="{172937C7-69BD-407C-8D24-49C02AF0495E}" srcId="{215A8678-6AAC-43E5-A42A-38E2EE897109}" destId="{F1791C2D-C118-4D87-BF41-6C2C701CC33C}" srcOrd="2" destOrd="0" parTransId="{52E0CB58-790C-468C-8D9B-50963B5481E3}" sibTransId="{D720E0CF-F38A-49AF-9D1F-A3028D39BF75}"/>
    <dgm:cxn modelId="{22FB1F66-568F-414A-94D9-ADA7ABB5D156}" srcId="{D963A49D-9D0C-41D2-AA6B-B0B7D5EB2EE6}" destId="{489F19E1-BE67-48E1-8567-3D4B4716CA01}" srcOrd="2" destOrd="0" parTransId="{66C230FC-9017-469D-B403-348D989E9D80}" sibTransId="{18FBB2E5-706F-4556-ACD3-0958300988E0}"/>
    <dgm:cxn modelId="{AE5F549D-5B0E-4927-A0F6-EC9ED8A6D215}" srcId="{202F7072-751B-4200-AF2E-928B8DD3A9AA}" destId="{3FDB1EEA-59EE-4FAE-9A2B-1C22B9C02CE3}" srcOrd="6" destOrd="0" parTransId="{BF88A81A-757B-4DD3-99ED-F473C489842C}" sibTransId="{AD173CEB-80DE-4C29-8156-2EA5C95C7C14}"/>
    <dgm:cxn modelId="{E723AE30-9B3A-4764-9162-A9426386FB2A}" type="presOf" srcId="{29DE5B8B-B529-478A-8BA9-D3FB6A7715CB}" destId="{71B849F8-6CEF-4C48-94FD-C423AFE91380}" srcOrd="0" destOrd="0" presId="urn:microsoft.com/office/officeart/2005/8/layout/lProcess2"/>
    <dgm:cxn modelId="{18AA2C0A-C3C4-4C97-950B-32AE142BC4A4}" type="presOf" srcId="{3D082B4F-070F-4221-ABD8-3C16BA2C2550}" destId="{BA5B6312-42B9-4221-8D4D-39492C6D6318}" srcOrd="0" destOrd="0" presId="urn:microsoft.com/office/officeart/2005/8/layout/lProcess2"/>
    <dgm:cxn modelId="{7B99AC4D-63BB-4B74-B26C-492EEC8388FA}" type="presOf" srcId="{8D5B828C-4136-4A65-85B1-FA4B2F6B0194}" destId="{B2190098-643B-49AB-BFE4-08CE69D7CDDF}" srcOrd="0" destOrd="0" presId="urn:microsoft.com/office/officeart/2005/8/layout/lProcess2"/>
    <dgm:cxn modelId="{B5A86501-A1C4-4029-99A4-7DEF4744F797}" type="presOf" srcId="{202F7072-751B-4200-AF2E-928B8DD3A9AA}" destId="{4EFBF9CD-5A46-45EE-B417-4B6C91ACC072}" srcOrd="0" destOrd="0" presId="urn:microsoft.com/office/officeart/2005/8/layout/lProcess2"/>
    <dgm:cxn modelId="{74434759-B31F-4DEA-8D9E-3779217DCF63}" type="presOf" srcId="{7834E934-B4FA-43F2-BD89-B4F008EC1E1F}" destId="{DBFB74DD-D6D2-48E1-B5F6-27ED40530CBA}" srcOrd="0" destOrd="0" presId="urn:microsoft.com/office/officeart/2005/8/layout/lProcess2"/>
    <dgm:cxn modelId="{5137E6F7-568E-4E2E-B572-DDB44259F801}" srcId="{215A8678-6AAC-43E5-A42A-38E2EE897109}" destId="{2AE1D42C-CC3F-41BF-AC59-F6EBDC6BCD0C}" srcOrd="5" destOrd="0" parTransId="{A1789F8A-3AA1-43AB-8248-87B0E8EFCF91}" sibTransId="{20854015-BEEB-49CB-969D-B6CF685DC647}"/>
    <dgm:cxn modelId="{E6591592-AB31-4996-BE9A-1DE4F4A69679}" type="presOf" srcId="{08F73598-34A1-412F-80E9-13B014A59E50}" destId="{3CAE231A-BD95-404C-A5BB-FDFC3F9CE9C1}" srcOrd="0" destOrd="0" presId="urn:microsoft.com/office/officeart/2005/8/layout/lProcess2"/>
    <dgm:cxn modelId="{C34A1CED-10C4-4CF8-956B-3ABC60E10A32}" type="presOf" srcId="{806FC20D-B6C1-4250-896C-75AFF89792CD}" destId="{7C73D9BA-C179-4485-B0C1-09C263546B87}" srcOrd="0" destOrd="0" presId="urn:microsoft.com/office/officeart/2005/8/layout/lProcess2"/>
    <dgm:cxn modelId="{BB703626-37A6-4DDC-B8B8-0464BA8D51ED}" type="presOf" srcId="{66F3AABD-B7F8-4904-94F3-21E7ABC61488}" destId="{4A7CFB13-2A11-43DE-A8E7-413996F5F690}" srcOrd="0" destOrd="0" presId="urn:microsoft.com/office/officeart/2005/8/layout/lProcess2"/>
    <dgm:cxn modelId="{871A6C1B-A6F7-4D3C-9AAE-B254F82330E3}" type="presOf" srcId="{489F19E1-BE67-48E1-8567-3D4B4716CA01}" destId="{4BE0ED91-F67B-4BBB-8990-8E6AA86A7303}" srcOrd="0" destOrd="0" presId="urn:microsoft.com/office/officeart/2005/8/layout/lProcess2"/>
    <dgm:cxn modelId="{8860EB18-4D10-4A92-9BD2-470BDC8793BD}" type="presOf" srcId="{A9679F93-6E30-4417-A092-D45453E7E9DE}" destId="{51D1B6A2-5DBF-46A9-9A19-7C82808FC72E}" srcOrd="0" destOrd="0" presId="urn:microsoft.com/office/officeart/2005/8/layout/lProcess2"/>
    <dgm:cxn modelId="{02103447-F0CF-4C5D-9D49-CB43AF713CD2}" srcId="{A9679F93-6E30-4417-A092-D45453E7E9DE}" destId="{BFFFEE9C-8324-46FF-AB69-E32F025E296D}" srcOrd="1" destOrd="0" parTransId="{5C68EE0C-1725-4E7F-AB7A-E6D41F5337F8}" sibTransId="{707875BE-5717-446A-9FC5-71934CDF1E59}"/>
    <dgm:cxn modelId="{CC5D0E2D-87A0-4C2C-AC20-F9C4BD2462F2}" srcId="{A9679F93-6E30-4417-A092-D45453E7E9DE}" destId="{75978F4A-B703-4353-960B-FF962561F3EC}" srcOrd="0" destOrd="0" parTransId="{B826F977-6428-4880-A068-F2560D686C2A}" sibTransId="{3D115BB1-6D9F-4A25-8A20-9F5706C83BD9}"/>
    <dgm:cxn modelId="{5DEFF9DA-9633-4DA2-A2DE-92D0848A29FD}" srcId="{DBB72C90-C441-4797-BA53-A5C976DBE23D}" destId="{51108372-E0E6-4021-A51F-3722367A8CD0}" srcOrd="2" destOrd="0" parTransId="{AD576022-EB40-4C7B-858D-B5844EE1C463}" sibTransId="{3370DFC8-093E-4B9B-A980-41B371FDF1CF}"/>
    <dgm:cxn modelId="{372B4912-D5A7-486E-88B2-CCCACF393667}" srcId="{A9679F93-6E30-4417-A092-D45453E7E9DE}" destId="{614752FE-1B30-469F-A3FB-687C736B65ED}" srcOrd="7" destOrd="0" parTransId="{53320CBE-1B04-4D46-B2C6-5FD8592F0407}" sibTransId="{227A9EA2-05BB-423F-8D8D-1420D03ECC4D}"/>
    <dgm:cxn modelId="{5E9DDBC2-51EC-45CE-8A73-957743DBDB4A}" type="presOf" srcId="{3FDB1EEA-59EE-4FAE-9A2B-1C22B9C02CE3}" destId="{5AB80D47-C877-4DCC-BC17-C6266007ADDF}" srcOrd="0" destOrd="0" presId="urn:microsoft.com/office/officeart/2005/8/layout/lProcess2"/>
    <dgm:cxn modelId="{D691293C-B89E-4E1D-90A3-FFC15D865D65}" srcId="{6393B84F-4033-4077-91B4-FE739958E6F9}" destId="{AFC3578B-8A6A-4137-B0DC-8017C78F3ED2}" srcOrd="3" destOrd="0" parTransId="{A3B53CE7-7973-451F-BFE7-97B9EC8ED8D6}" sibTransId="{5734B389-F3E6-4575-AAAA-6A18A5CEA395}"/>
    <dgm:cxn modelId="{EDF2AAFC-849C-40DD-874A-62B027895A94}" srcId="{D963A49D-9D0C-41D2-AA6B-B0B7D5EB2EE6}" destId="{55608FF4-2911-4678-9788-E7E915CE8958}" srcOrd="3" destOrd="0" parTransId="{C823ABC5-CF47-4127-A3C1-2EE99C6623DB}" sibTransId="{C7B876C4-5239-44D3-AEA1-F5ADB805496D}"/>
    <dgm:cxn modelId="{CD64C994-F5F0-42BF-94DC-A4ABBF0A0F1D}" srcId="{3875F761-B65D-4E24-97EE-B9642659996F}" destId="{319EEA89-3348-49BA-B5F3-450F47953A36}" srcOrd="3" destOrd="0" parTransId="{A0068907-3C23-44AD-9C52-E90BD5DA92A4}" sibTransId="{FE048764-14D1-4DCD-A7E9-12C084987895}"/>
    <dgm:cxn modelId="{9B3BC99E-2ABE-4380-9952-0FAA07EC964D}" type="presOf" srcId="{D963A49D-9D0C-41D2-AA6B-B0B7D5EB2EE6}" destId="{710FAA71-D828-40D8-9396-FE99FEC79960}" srcOrd="1" destOrd="0" presId="urn:microsoft.com/office/officeart/2005/8/layout/lProcess2"/>
    <dgm:cxn modelId="{B1E7C2BE-1BE8-413A-B954-E9B87FAECADB}" type="presOf" srcId="{319EEA89-3348-49BA-B5F3-450F47953A36}" destId="{90AB87A2-5D19-460D-AF7D-FC9F4A5D9005}" srcOrd="0" destOrd="0" presId="urn:microsoft.com/office/officeart/2005/8/layout/lProcess2"/>
    <dgm:cxn modelId="{534A4E53-F7F0-4AB4-9BC1-B1DB00C175E5}" srcId="{DD1AC0E5-E255-4B7C-9C86-F37CEDC0C4F9}" destId="{58F41BA1-F674-44B7-B38A-12D57E63ADB7}" srcOrd="2" destOrd="0" parTransId="{CD283F5B-DCE3-4E28-8971-8C84473B9BCA}" sibTransId="{D611B18D-4B35-4A2C-BABE-F1119DA283E7}"/>
    <dgm:cxn modelId="{3AC3FC28-A518-4F32-885B-B0F2B8961F19}" type="presOf" srcId="{7B718948-BE95-48E5-8021-0CA63D23C3CC}" destId="{E6E1FE21-D0B1-49D1-BECA-B44F1825698D}" srcOrd="0" destOrd="0" presId="urn:microsoft.com/office/officeart/2005/8/layout/lProcess2"/>
    <dgm:cxn modelId="{D537565B-358E-41B1-BE2F-507884B59013}" type="presOf" srcId="{75978F4A-B703-4353-960B-FF962561F3EC}" destId="{D6B14848-87D6-45CC-A35C-44E936653995}" srcOrd="0" destOrd="0" presId="urn:microsoft.com/office/officeart/2005/8/layout/lProcess2"/>
    <dgm:cxn modelId="{DB99C3C2-91C7-4506-98EC-04DB040A40B4}" srcId="{215A8678-6AAC-43E5-A42A-38E2EE897109}" destId="{A9679F93-6E30-4417-A092-D45453E7E9DE}" srcOrd="1" destOrd="0" parTransId="{E3E00CCB-A0A6-407F-81B9-17131B37334A}" sibTransId="{C15AEA4B-691A-4618-9BC1-AB5610FF38EB}"/>
    <dgm:cxn modelId="{3CBCA374-E58F-4FD5-AD9C-85E21BDC3933}" srcId="{A9679F93-6E30-4417-A092-D45453E7E9DE}" destId="{5E979BC0-94B9-4690-B21C-FADCB47E8EB9}" srcOrd="2" destOrd="0" parTransId="{E78AAE2C-93EA-4FEC-B536-0C603FD5B045}" sibTransId="{23B9CC71-19D3-4C0C-8677-1F99EFA7E358}"/>
    <dgm:cxn modelId="{CE984169-F798-4F2E-85D6-1DA98A478DC0}" type="presOf" srcId="{658905B6-11F3-4344-AEA8-B975701380ED}" destId="{EF2F160E-FA0C-4A5E-97A8-4791AB34957D}" srcOrd="0" destOrd="0" presId="urn:microsoft.com/office/officeart/2005/8/layout/lProcess2"/>
    <dgm:cxn modelId="{B20A5AAF-3BC3-4BF6-9970-CDF65A68CC01}" srcId="{3875F761-B65D-4E24-97EE-B9642659996F}" destId="{8D5B828C-4136-4A65-85B1-FA4B2F6B0194}" srcOrd="1" destOrd="0" parTransId="{60B87F6C-B31D-4091-A3CF-A6C3681A4565}" sibTransId="{FB39736F-E3BC-4F86-9FD8-4FE3E195768C}"/>
    <dgm:cxn modelId="{2B19F971-43E1-4555-B6D1-369AB568CADE}" srcId="{215A8678-6AAC-43E5-A42A-38E2EE897109}" destId="{DBB72C90-C441-4797-BA53-A5C976DBE23D}" srcOrd="6" destOrd="0" parTransId="{710CBFCC-5F62-4E44-ABB7-B9B0F53C9B43}" sibTransId="{14D76718-BCEC-40D8-A4C2-54C97AB2A678}"/>
    <dgm:cxn modelId="{2511372E-172F-4C6B-B33C-254CF81F2492}" type="presOf" srcId="{5E979BC0-94B9-4690-B21C-FADCB47E8EB9}" destId="{6FE1829A-B424-4F50-95B5-437992F0108C}" srcOrd="0" destOrd="0" presId="urn:microsoft.com/office/officeart/2005/8/layout/lProcess2"/>
    <dgm:cxn modelId="{32A2B84E-D508-48C2-A70B-C6C3CA5E2D69}" type="presOf" srcId="{DBB72C90-C441-4797-BA53-A5C976DBE23D}" destId="{654603E5-09E6-4D13-8BEB-CEB7B8A9D321}" srcOrd="0" destOrd="0" presId="urn:microsoft.com/office/officeart/2005/8/layout/lProcess2"/>
    <dgm:cxn modelId="{4B3DA5F2-747A-4612-941E-4F94E4A160FB}" type="presOf" srcId="{118BCB22-A1F9-4052-B0C2-0C64C6800F2A}" destId="{4F290AB8-BD8E-4372-9791-4B6B7A33969A}" srcOrd="0" destOrd="0" presId="urn:microsoft.com/office/officeart/2005/8/layout/lProcess2"/>
    <dgm:cxn modelId="{B08A495A-CF66-4B54-90B1-0AF903D4D47D}" type="presOf" srcId="{90C2A3D6-11E5-4955-BCAA-455D63A32CAA}" destId="{B9BB829D-9023-4F3F-8101-0F8B6433EBDE}" srcOrd="0" destOrd="0" presId="urn:microsoft.com/office/officeart/2005/8/layout/lProcess2"/>
    <dgm:cxn modelId="{EA9F7E0A-0825-4E10-8DD1-E3F8A8C4F746}" type="presOf" srcId="{B6FF9657-EB5F-4253-A4C1-70F65E220F4B}" destId="{6AE15082-84A8-48C8-81CA-EF53DF320A32}" srcOrd="0" destOrd="0" presId="urn:microsoft.com/office/officeart/2005/8/layout/lProcess2"/>
    <dgm:cxn modelId="{5337DF05-3E1A-4A7E-9F5B-4BCCEAA411E0}" srcId="{6393B84F-4033-4077-91B4-FE739958E6F9}" destId="{42905410-A68F-4E59-A9A2-C360BFC73010}" srcOrd="4" destOrd="0" parTransId="{9EBC856A-D9C1-4DD8-A265-BEDE38B4202D}" sibTransId="{8F961ED1-94F7-4721-94B7-08E7F437AF2D}"/>
    <dgm:cxn modelId="{2F9B538B-9FCB-4A5A-94C7-FC96AF999FE0}" type="presOf" srcId="{6393B84F-4033-4077-91B4-FE739958E6F9}" destId="{38B09A28-08A9-4FDF-8C7F-D9A50C4D3449}" srcOrd="1" destOrd="0" presId="urn:microsoft.com/office/officeart/2005/8/layout/lProcess2"/>
    <dgm:cxn modelId="{485BB654-6E4C-4937-BC07-BD0A49FDAAF8}" srcId="{202F7072-751B-4200-AF2E-928B8DD3A9AA}" destId="{08F73598-34A1-412F-80E9-13B014A59E50}" srcOrd="8" destOrd="0" parTransId="{9B49BA2C-4A5D-4A61-9425-BFC7C4616D5E}" sibTransId="{59C79EE8-CF79-4552-97F2-191E67B46C17}"/>
    <dgm:cxn modelId="{4E7958CC-9DE3-4E53-B718-1DB10CCCC3B3}" type="presOf" srcId="{215A8678-6AAC-43E5-A42A-38E2EE897109}" destId="{523C9741-184C-4943-B268-6DD9BEE1068E}" srcOrd="0" destOrd="0" presId="urn:microsoft.com/office/officeart/2005/8/layout/lProcess2"/>
    <dgm:cxn modelId="{8C9E6EF2-D2D1-43F7-9C44-B359B74E4F5E}" srcId="{DBB72C90-C441-4797-BA53-A5C976DBE23D}" destId="{E06965FD-06DB-4FA6-B9BE-AC59794308FC}" srcOrd="0" destOrd="0" parTransId="{31067942-8F04-4C3B-8C3B-7AD98B19A22D}" sibTransId="{2804A2D8-B993-4E6F-AAE2-2382AF745E6C}"/>
    <dgm:cxn modelId="{E66562E6-5FB3-45CC-8261-B7A7D1EE0FFA}" type="presOf" srcId="{F1791C2D-C118-4D87-BF41-6C2C701CC33C}" destId="{174D6026-CB58-4005-B5A5-2673D319310F}" srcOrd="0" destOrd="0" presId="urn:microsoft.com/office/officeart/2005/8/layout/lProcess2"/>
    <dgm:cxn modelId="{16142B81-FF79-40E4-9C1B-D398072747BB}" type="presOf" srcId="{12FEAE91-C05E-4B08-84DD-94D346F9653F}" destId="{E271EDF8-2389-4F0C-8C84-DE2FC903507D}" srcOrd="0" destOrd="0" presId="urn:microsoft.com/office/officeart/2005/8/layout/lProcess2"/>
    <dgm:cxn modelId="{6A7A7613-2D0D-45D6-A857-09D614555978}" type="presOf" srcId="{8481D1E7-9AA1-46ED-99C1-CE1C3DF01545}" destId="{45F22706-47D6-4D18-9670-90CA15760E4F}" srcOrd="0" destOrd="0" presId="urn:microsoft.com/office/officeart/2005/8/layout/lProcess2"/>
    <dgm:cxn modelId="{C8B5777A-D71D-46F4-B6CB-033BE09A006F}" type="presOf" srcId="{2AE1D42C-CC3F-41BF-AC59-F6EBDC6BCD0C}" destId="{83540EC7-9C7E-4E58-A812-B968A4BFCB0C}" srcOrd="1" destOrd="0" presId="urn:microsoft.com/office/officeart/2005/8/layout/lProcess2"/>
    <dgm:cxn modelId="{FACFB366-6467-4023-91D0-C674DAE4DCD5}" srcId="{F1791C2D-C118-4D87-BF41-6C2C701CC33C}" destId="{9BC13506-C35B-4A40-BE8E-E67DE61943A5}" srcOrd="1" destOrd="0" parTransId="{C74B9C6D-B5F9-427C-8FC8-0D9C87D012CC}" sibTransId="{6DDA354E-0458-46A3-AE02-ED75618858C3}"/>
    <dgm:cxn modelId="{04B63604-4535-4004-AC21-2E08717D2FC2}" type="presOf" srcId="{B52356B8-818D-410D-81AB-B9D177219056}" destId="{302858AF-D4E4-4E8C-ABDB-CE9FB28267C2}" srcOrd="0" destOrd="0" presId="urn:microsoft.com/office/officeart/2005/8/layout/lProcess2"/>
    <dgm:cxn modelId="{31B9083A-4CFE-4667-8B7A-9AEA6922AACF}" type="presOf" srcId="{6393B84F-4033-4077-91B4-FE739958E6F9}" destId="{423A8205-A8B2-4E3E-B695-67BF9FBD8C98}" srcOrd="0" destOrd="0" presId="urn:microsoft.com/office/officeart/2005/8/layout/lProcess2"/>
    <dgm:cxn modelId="{ED965796-557A-49A7-B351-EF90DC7113FF}" type="presOf" srcId="{DD1AC0E5-E255-4B7C-9C86-F37CEDC0C4F9}" destId="{2B399EE8-DBCE-4B35-ADE8-A91ECA5363E2}" srcOrd="1" destOrd="0" presId="urn:microsoft.com/office/officeart/2005/8/layout/lProcess2"/>
    <dgm:cxn modelId="{2E7B24B4-5C2C-4683-9F2A-31D9CFE83AB2}" srcId="{215A8678-6AAC-43E5-A42A-38E2EE897109}" destId="{3875F761-B65D-4E24-97EE-B9642659996F}" srcOrd="4" destOrd="0" parTransId="{61D5A5BB-C64F-49BA-9121-11C13B55AF4A}" sibTransId="{650126C9-FC41-4A64-93E2-4500803CE2FE}"/>
    <dgm:cxn modelId="{8F8F345A-7B48-4DD6-A72B-39CF8C6ADD68}" type="presOf" srcId="{42905410-A68F-4E59-A9A2-C360BFC73010}" destId="{5E97846F-9FAD-46F3-8044-32496CDF715F}" srcOrd="0" destOrd="0" presId="urn:microsoft.com/office/officeart/2005/8/layout/lProcess2"/>
    <dgm:cxn modelId="{189205B3-AC86-4973-BC37-6CE4CA6944E9}" srcId="{202F7072-751B-4200-AF2E-928B8DD3A9AA}" destId="{90C2A3D6-11E5-4955-BCAA-455D63A32CAA}" srcOrd="2" destOrd="0" parTransId="{5A2C55BD-D1A3-4BAA-B7E5-43E6765616CF}" sibTransId="{0BFC464F-DF71-4613-BB7C-BA590C436A23}"/>
    <dgm:cxn modelId="{E2C6B719-5DA2-4076-B6E6-452A66DBD955}" type="presOf" srcId="{E06965FD-06DB-4FA6-B9BE-AC59794308FC}" destId="{99A64768-BC53-4D37-8191-FFB63ADEA5D4}" srcOrd="0" destOrd="0" presId="urn:microsoft.com/office/officeart/2005/8/layout/lProcess2"/>
    <dgm:cxn modelId="{7FE52009-8428-45ED-8DF8-C99EC23B7C85}" srcId="{DBB72C90-C441-4797-BA53-A5C976DBE23D}" destId="{B553723D-7AA3-4AC3-A77A-808FCC830855}" srcOrd="3" destOrd="0" parTransId="{30C110D5-42EB-428F-89F4-5938CA8BCB9C}" sibTransId="{066D76CF-1659-4B97-B980-81CE11DD6688}"/>
    <dgm:cxn modelId="{768229AB-D256-477D-8FA9-DD4DCFD0B935}" srcId="{DBB72C90-C441-4797-BA53-A5C976DBE23D}" destId="{CB391E6F-3AD3-4F89-A3AE-90E103C48665}" srcOrd="9" destOrd="0" parTransId="{EE86536C-BB71-4B07-99EB-8783D731250D}" sibTransId="{263F86AC-0D60-45C8-A898-D9E778D401EE}"/>
    <dgm:cxn modelId="{8CBA0997-55C6-452A-AC96-781375D5499D}" type="presOf" srcId="{97B5FEF1-FBE9-4143-8290-8D9B68BFEB28}" destId="{FA395B8B-7844-452C-9F19-7A7675169DB6}" srcOrd="0" destOrd="0" presId="urn:microsoft.com/office/officeart/2005/8/layout/lProcess2"/>
    <dgm:cxn modelId="{069F6812-3413-4BEF-93CD-19B3B74B978F}" type="presOf" srcId="{BFFFEE9C-8324-46FF-AB69-E32F025E296D}" destId="{B0527C44-34A8-4800-8BAA-97A6550575F4}" srcOrd="0" destOrd="0" presId="urn:microsoft.com/office/officeart/2005/8/layout/lProcess2"/>
    <dgm:cxn modelId="{70FF438C-BBF4-4EC3-A291-9B4A4A3FB2F6}" srcId="{215A8678-6AAC-43E5-A42A-38E2EE897109}" destId="{6393B84F-4033-4077-91B4-FE739958E6F9}" srcOrd="7" destOrd="0" parTransId="{320CB441-4401-42EE-99CD-07450CDB9447}" sibTransId="{558F4E88-2B40-489F-9B93-9A6CD9D4F4F2}"/>
    <dgm:cxn modelId="{A4E8B7E5-6CFB-4DAB-BFC1-EF6E0DC9EB9F}" srcId="{6393B84F-4033-4077-91B4-FE739958E6F9}" destId="{660DFCD8-F14E-485D-AC01-5E02E432C075}" srcOrd="1" destOrd="0" parTransId="{A35F0783-7D63-44E6-AFA6-A81E74F2838C}" sibTransId="{B50B6B57-509F-46AD-88D8-F3785987FDC4}"/>
    <dgm:cxn modelId="{EAFCF565-13A9-443B-807E-0FA15EA3D718}" type="presParOf" srcId="{523C9741-184C-4943-B268-6DD9BEE1068E}" destId="{7890B5F7-C53A-4852-80FF-178645FF1FDC}" srcOrd="0" destOrd="0" presId="urn:microsoft.com/office/officeart/2005/8/layout/lProcess2"/>
    <dgm:cxn modelId="{9B6BE2F0-868D-424A-BF39-521F58912A76}" type="presParOf" srcId="{7890B5F7-C53A-4852-80FF-178645FF1FDC}" destId="{2110312C-D795-4A14-B609-F178148304AC}" srcOrd="0" destOrd="0" presId="urn:microsoft.com/office/officeart/2005/8/layout/lProcess2"/>
    <dgm:cxn modelId="{3BB1B01A-CC9B-4355-B980-AC9D84730E8A}" type="presParOf" srcId="{7890B5F7-C53A-4852-80FF-178645FF1FDC}" destId="{2B399EE8-DBCE-4B35-ADE8-A91ECA5363E2}" srcOrd="1" destOrd="0" presId="urn:microsoft.com/office/officeart/2005/8/layout/lProcess2"/>
    <dgm:cxn modelId="{630A3E9B-6AE5-4E88-BB6D-2704038E3146}" type="presParOf" srcId="{7890B5F7-C53A-4852-80FF-178645FF1FDC}" destId="{AF7EE45A-8B2D-42E2-A311-6F252A7A0D49}" srcOrd="2" destOrd="0" presId="urn:microsoft.com/office/officeart/2005/8/layout/lProcess2"/>
    <dgm:cxn modelId="{F5BF06BA-0383-4955-A322-0C3C06CA33E3}" type="presParOf" srcId="{AF7EE45A-8B2D-42E2-A311-6F252A7A0D49}" destId="{625621D3-500A-4CB4-BEBA-7757A6BB3C3F}" srcOrd="0" destOrd="0" presId="urn:microsoft.com/office/officeart/2005/8/layout/lProcess2"/>
    <dgm:cxn modelId="{F353EA1A-B3C6-4AFF-B1BD-0A439316C9EF}" type="presParOf" srcId="{625621D3-500A-4CB4-BEBA-7757A6BB3C3F}" destId="{71B849F8-6CEF-4C48-94FD-C423AFE91380}" srcOrd="0" destOrd="0" presId="urn:microsoft.com/office/officeart/2005/8/layout/lProcess2"/>
    <dgm:cxn modelId="{3EB54688-C5A5-4AFC-8E38-3ECC6F31651A}" type="presParOf" srcId="{625621D3-500A-4CB4-BEBA-7757A6BB3C3F}" destId="{9596FBA0-78E9-4342-AC32-0B53DBCA6809}" srcOrd="1" destOrd="0" presId="urn:microsoft.com/office/officeart/2005/8/layout/lProcess2"/>
    <dgm:cxn modelId="{5EE13990-0E8C-4CA9-87E7-41F16863AAA7}" type="presParOf" srcId="{625621D3-500A-4CB4-BEBA-7757A6BB3C3F}" destId="{987F4015-5EC4-4263-8A91-F71A9575228D}" srcOrd="2" destOrd="0" presId="urn:microsoft.com/office/officeart/2005/8/layout/lProcess2"/>
    <dgm:cxn modelId="{A1374C26-9877-488B-8465-97D0AA156A8A}" type="presParOf" srcId="{625621D3-500A-4CB4-BEBA-7757A6BB3C3F}" destId="{5722B5AE-D781-4EF8-94A4-1B4514184D06}" srcOrd="3" destOrd="0" presId="urn:microsoft.com/office/officeart/2005/8/layout/lProcess2"/>
    <dgm:cxn modelId="{DDF6D63B-6539-47D0-8D91-010B11A18A14}" type="presParOf" srcId="{625621D3-500A-4CB4-BEBA-7757A6BB3C3F}" destId="{A926498E-CD7A-4011-93E5-66DEED61F1E2}" srcOrd="4" destOrd="0" presId="urn:microsoft.com/office/officeart/2005/8/layout/lProcess2"/>
    <dgm:cxn modelId="{136E1F85-3B43-4AE4-B903-6C98122AB47F}" type="presParOf" srcId="{625621D3-500A-4CB4-BEBA-7757A6BB3C3F}" destId="{857E8FAB-B303-4C31-ACD1-087BA5635029}" srcOrd="5" destOrd="0" presId="urn:microsoft.com/office/officeart/2005/8/layout/lProcess2"/>
    <dgm:cxn modelId="{E3932FEE-A1DF-4927-819F-741C8DBAE72B}" type="presParOf" srcId="{625621D3-500A-4CB4-BEBA-7757A6BB3C3F}" destId="{6AE15082-84A8-48C8-81CA-EF53DF320A32}" srcOrd="6" destOrd="0" presId="urn:microsoft.com/office/officeart/2005/8/layout/lProcess2"/>
    <dgm:cxn modelId="{C9795317-4513-46A1-8DBB-D2D61676F07E}" type="presParOf" srcId="{523C9741-184C-4943-B268-6DD9BEE1068E}" destId="{33CA1E7D-96F5-4BA3-B4BE-D5294FAAAB09}" srcOrd="1" destOrd="0" presId="urn:microsoft.com/office/officeart/2005/8/layout/lProcess2"/>
    <dgm:cxn modelId="{1477CD0B-5EEA-4344-9207-688091269BE8}" type="presParOf" srcId="{523C9741-184C-4943-B268-6DD9BEE1068E}" destId="{3AA419DE-6E54-4631-B363-A4083D1DFCD1}" srcOrd="2" destOrd="0" presId="urn:microsoft.com/office/officeart/2005/8/layout/lProcess2"/>
    <dgm:cxn modelId="{7A169B9F-A02E-43F9-A1F5-8F3E0C6EA2ED}" type="presParOf" srcId="{3AA419DE-6E54-4631-B363-A4083D1DFCD1}" destId="{51D1B6A2-5DBF-46A9-9A19-7C82808FC72E}" srcOrd="0" destOrd="0" presId="urn:microsoft.com/office/officeart/2005/8/layout/lProcess2"/>
    <dgm:cxn modelId="{9F46B69B-7C8D-452B-B3E5-53FE899242BE}" type="presParOf" srcId="{3AA419DE-6E54-4631-B363-A4083D1DFCD1}" destId="{6AD82A98-F786-40BF-A4E7-C0E3EB6E2A3E}" srcOrd="1" destOrd="0" presId="urn:microsoft.com/office/officeart/2005/8/layout/lProcess2"/>
    <dgm:cxn modelId="{27B83B2F-881D-4A96-9F3E-4614ECF3C925}" type="presParOf" srcId="{3AA419DE-6E54-4631-B363-A4083D1DFCD1}" destId="{8F782657-A60A-41E9-AF27-B8ABF6DA3817}" srcOrd="2" destOrd="0" presId="urn:microsoft.com/office/officeart/2005/8/layout/lProcess2"/>
    <dgm:cxn modelId="{D7445E14-9F7B-48C7-A22C-B899E9A9708C}" type="presParOf" srcId="{8F782657-A60A-41E9-AF27-B8ABF6DA3817}" destId="{97424191-B975-4D44-9CE3-04797CD5FF38}" srcOrd="0" destOrd="0" presId="urn:microsoft.com/office/officeart/2005/8/layout/lProcess2"/>
    <dgm:cxn modelId="{3D722AA2-A0F0-48B5-9EF3-FD2D49495C53}" type="presParOf" srcId="{97424191-B975-4D44-9CE3-04797CD5FF38}" destId="{D6B14848-87D6-45CC-A35C-44E936653995}" srcOrd="0" destOrd="0" presId="urn:microsoft.com/office/officeart/2005/8/layout/lProcess2"/>
    <dgm:cxn modelId="{51EDFB72-7661-4AD3-B57C-ADFC000A71C2}" type="presParOf" srcId="{97424191-B975-4D44-9CE3-04797CD5FF38}" destId="{18E4D131-B394-4FFC-8D64-EA5F191CF5A2}" srcOrd="1" destOrd="0" presId="urn:microsoft.com/office/officeart/2005/8/layout/lProcess2"/>
    <dgm:cxn modelId="{065ED548-876D-47A7-AFE3-A4D889115C23}" type="presParOf" srcId="{97424191-B975-4D44-9CE3-04797CD5FF38}" destId="{B0527C44-34A8-4800-8BAA-97A6550575F4}" srcOrd="2" destOrd="0" presId="urn:microsoft.com/office/officeart/2005/8/layout/lProcess2"/>
    <dgm:cxn modelId="{653D38FA-8408-4CC7-8063-09AE1A51FA5C}" type="presParOf" srcId="{97424191-B975-4D44-9CE3-04797CD5FF38}" destId="{738AA408-EF07-4350-AA1B-3A7F3AE7B9CA}" srcOrd="3" destOrd="0" presId="urn:microsoft.com/office/officeart/2005/8/layout/lProcess2"/>
    <dgm:cxn modelId="{282F68CB-4074-4F29-9397-0B66788C81FA}" type="presParOf" srcId="{97424191-B975-4D44-9CE3-04797CD5FF38}" destId="{6FE1829A-B424-4F50-95B5-437992F0108C}" srcOrd="4" destOrd="0" presId="urn:microsoft.com/office/officeart/2005/8/layout/lProcess2"/>
    <dgm:cxn modelId="{4C794469-3AD2-4969-9402-03AF946CC106}" type="presParOf" srcId="{97424191-B975-4D44-9CE3-04797CD5FF38}" destId="{EF360759-D7F7-4A2F-B917-CB72D6C3D008}" srcOrd="5" destOrd="0" presId="urn:microsoft.com/office/officeart/2005/8/layout/lProcess2"/>
    <dgm:cxn modelId="{340CFABB-C243-40D4-B243-CBF10B3C68E6}" type="presParOf" srcId="{97424191-B975-4D44-9CE3-04797CD5FF38}" destId="{4A7CFB13-2A11-43DE-A8E7-413996F5F690}" srcOrd="6" destOrd="0" presId="urn:microsoft.com/office/officeart/2005/8/layout/lProcess2"/>
    <dgm:cxn modelId="{F5578F25-C77F-473E-B6A4-4AD752C01BE0}" type="presParOf" srcId="{97424191-B975-4D44-9CE3-04797CD5FF38}" destId="{AFF451E1-1E75-44A3-A5DC-37529FC437A0}" srcOrd="7" destOrd="0" presId="urn:microsoft.com/office/officeart/2005/8/layout/lProcess2"/>
    <dgm:cxn modelId="{F3196A6E-0B14-4712-BF38-F5045B2A8DC1}" type="presParOf" srcId="{97424191-B975-4D44-9CE3-04797CD5FF38}" destId="{011CBA02-FECF-4613-B46C-136ABD079D43}" srcOrd="8" destOrd="0" presId="urn:microsoft.com/office/officeart/2005/8/layout/lProcess2"/>
    <dgm:cxn modelId="{979B86EF-C94A-4284-9CBB-07AEF0142B68}" type="presParOf" srcId="{97424191-B975-4D44-9CE3-04797CD5FF38}" destId="{1752C93A-CE06-4686-9535-212AAE4E9DCD}" srcOrd="9" destOrd="0" presId="urn:microsoft.com/office/officeart/2005/8/layout/lProcess2"/>
    <dgm:cxn modelId="{BE7B204E-D578-4209-B3D9-28C0B128AD94}" type="presParOf" srcId="{97424191-B975-4D44-9CE3-04797CD5FF38}" destId="{BACA083B-2296-40D8-B687-5E1DC09E2D98}" srcOrd="10" destOrd="0" presId="urn:microsoft.com/office/officeart/2005/8/layout/lProcess2"/>
    <dgm:cxn modelId="{7A9889B3-5D04-4271-B07D-5D10BA613EF8}" type="presParOf" srcId="{97424191-B975-4D44-9CE3-04797CD5FF38}" destId="{E4310369-D4C7-45F3-BB16-C1412503B343}" srcOrd="11" destOrd="0" presId="urn:microsoft.com/office/officeart/2005/8/layout/lProcess2"/>
    <dgm:cxn modelId="{478F6FD6-97CE-4CE9-85CC-A98082CAA412}" type="presParOf" srcId="{97424191-B975-4D44-9CE3-04797CD5FF38}" destId="{7BDF2D72-ADFC-40D5-A357-03F9E4C97C29}" srcOrd="12" destOrd="0" presId="urn:microsoft.com/office/officeart/2005/8/layout/lProcess2"/>
    <dgm:cxn modelId="{75E712B8-19F5-4641-B9B6-E288C7073208}" type="presParOf" srcId="{97424191-B975-4D44-9CE3-04797CD5FF38}" destId="{2427144F-FB4E-408B-8AEE-54C07C3CA51D}" srcOrd="13" destOrd="0" presId="urn:microsoft.com/office/officeart/2005/8/layout/lProcess2"/>
    <dgm:cxn modelId="{D302443F-360E-4991-AD12-392D234B7178}" type="presParOf" srcId="{97424191-B975-4D44-9CE3-04797CD5FF38}" destId="{66D8B69D-A866-4929-8D0F-8C7236A687B0}" srcOrd="14" destOrd="0" presId="urn:microsoft.com/office/officeart/2005/8/layout/lProcess2"/>
    <dgm:cxn modelId="{A4951EC6-3B8A-4752-9C75-4CE66918518F}" type="presParOf" srcId="{523C9741-184C-4943-B268-6DD9BEE1068E}" destId="{F47A4E2F-5051-452E-885E-83EE9899FAEA}" srcOrd="3" destOrd="0" presId="urn:microsoft.com/office/officeart/2005/8/layout/lProcess2"/>
    <dgm:cxn modelId="{7D7FADF9-7A3D-4EA4-9BF6-BA3C66FEA071}" type="presParOf" srcId="{523C9741-184C-4943-B268-6DD9BEE1068E}" destId="{E1263F0C-ED84-4A77-9E63-4412F0F6023A}" srcOrd="4" destOrd="0" presId="urn:microsoft.com/office/officeart/2005/8/layout/lProcess2"/>
    <dgm:cxn modelId="{F4408819-A033-4F53-9782-803ED0EF6E6E}" type="presParOf" srcId="{E1263F0C-ED84-4A77-9E63-4412F0F6023A}" destId="{174D6026-CB58-4005-B5A5-2673D319310F}" srcOrd="0" destOrd="0" presId="urn:microsoft.com/office/officeart/2005/8/layout/lProcess2"/>
    <dgm:cxn modelId="{F5ACF009-8C0B-4106-A877-2934E556C87A}" type="presParOf" srcId="{E1263F0C-ED84-4A77-9E63-4412F0F6023A}" destId="{F289E0FA-837C-443E-AD8C-645B2C2D0251}" srcOrd="1" destOrd="0" presId="urn:microsoft.com/office/officeart/2005/8/layout/lProcess2"/>
    <dgm:cxn modelId="{F2E8FF11-6EB9-4358-9171-8EFA92C131E2}" type="presParOf" srcId="{E1263F0C-ED84-4A77-9E63-4412F0F6023A}" destId="{BD6FEFFB-773A-4B4A-A7BE-A336DDFAEADD}" srcOrd="2" destOrd="0" presId="urn:microsoft.com/office/officeart/2005/8/layout/lProcess2"/>
    <dgm:cxn modelId="{FC0FC22F-2652-4F2A-AF58-96134C682EAB}" type="presParOf" srcId="{BD6FEFFB-773A-4B4A-A7BE-A336DDFAEADD}" destId="{B1C8CF2F-E4C3-4A89-B20A-75AA10EFF5AC}" srcOrd="0" destOrd="0" presId="urn:microsoft.com/office/officeart/2005/8/layout/lProcess2"/>
    <dgm:cxn modelId="{39C6F9FE-250D-4D6A-ACB7-37FE146795E2}" type="presParOf" srcId="{B1C8CF2F-E4C3-4A89-B20A-75AA10EFF5AC}" destId="{E6E1FE21-D0B1-49D1-BECA-B44F1825698D}" srcOrd="0" destOrd="0" presId="urn:microsoft.com/office/officeart/2005/8/layout/lProcess2"/>
    <dgm:cxn modelId="{8DEFC040-2B3D-4AA6-AA58-D92D64BB22FD}" type="presParOf" srcId="{B1C8CF2F-E4C3-4A89-B20A-75AA10EFF5AC}" destId="{4EC3DF18-E2D6-45CD-AF14-D57FA6C53FF5}" srcOrd="1" destOrd="0" presId="urn:microsoft.com/office/officeart/2005/8/layout/lProcess2"/>
    <dgm:cxn modelId="{660203C3-3BE4-480C-8956-225661A7D460}" type="presParOf" srcId="{B1C8CF2F-E4C3-4A89-B20A-75AA10EFF5AC}" destId="{24DD258E-2850-4F71-9EB5-841AEFDFBD86}" srcOrd="2" destOrd="0" presId="urn:microsoft.com/office/officeart/2005/8/layout/lProcess2"/>
    <dgm:cxn modelId="{6CD09EE5-DF9F-4515-AA62-086EEA31BD9C}" type="presParOf" srcId="{523C9741-184C-4943-B268-6DD9BEE1068E}" destId="{7A73A718-62B0-4855-A7D9-595B31085CE4}" srcOrd="5" destOrd="0" presId="urn:microsoft.com/office/officeart/2005/8/layout/lProcess2"/>
    <dgm:cxn modelId="{0D414498-BB21-414C-9B80-324C8CCFDA85}" type="presParOf" srcId="{523C9741-184C-4943-B268-6DD9BEE1068E}" destId="{3D8D723B-D522-499A-B4A4-288DAC1CE5CC}" srcOrd="6" destOrd="0" presId="urn:microsoft.com/office/officeart/2005/8/layout/lProcess2"/>
    <dgm:cxn modelId="{1C8B9EF3-86C0-400B-B610-BC35A14C369E}" type="presParOf" srcId="{3D8D723B-D522-499A-B4A4-288DAC1CE5CC}" destId="{4EFBF9CD-5A46-45EE-B417-4B6C91ACC072}" srcOrd="0" destOrd="0" presId="urn:microsoft.com/office/officeart/2005/8/layout/lProcess2"/>
    <dgm:cxn modelId="{8093551F-2DC5-4D98-83F5-2A376D699915}" type="presParOf" srcId="{3D8D723B-D522-499A-B4A4-288DAC1CE5CC}" destId="{B51AC496-DC63-45F1-914E-0CE220D77389}" srcOrd="1" destOrd="0" presId="urn:microsoft.com/office/officeart/2005/8/layout/lProcess2"/>
    <dgm:cxn modelId="{86C0983D-5A66-4B90-A127-D80FCA18055B}" type="presParOf" srcId="{3D8D723B-D522-499A-B4A4-288DAC1CE5CC}" destId="{44111D82-F6E2-481C-BD00-F6A3DDFDFC07}" srcOrd="2" destOrd="0" presId="urn:microsoft.com/office/officeart/2005/8/layout/lProcess2"/>
    <dgm:cxn modelId="{4D5E9F02-95A6-4EAE-AD1A-436FA75AB2DE}" type="presParOf" srcId="{44111D82-F6E2-481C-BD00-F6A3DDFDFC07}" destId="{E81C3353-B939-43F5-8828-C15D04797FA9}" srcOrd="0" destOrd="0" presId="urn:microsoft.com/office/officeart/2005/8/layout/lProcess2"/>
    <dgm:cxn modelId="{5F9007E9-4FFF-40EC-94CC-DBA757479B43}" type="presParOf" srcId="{E81C3353-B939-43F5-8828-C15D04797FA9}" destId="{EF2F160E-FA0C-4A5E-97A8-4791AB34957D}" srcOrd="0" destOrd="0" presId="urn:microsoft.com/office/officeart/2005/8/layout/lProcess2"/>
    <dgm:cxn modelId="{260877FE-3B79-431C-9C21-0EB631BCA5B5}" type="presParOf" srcId="{E81C3353-B939-43F5-8828-C15D04797FA9}" destId="{1376082E-69D6-4127-BF53-DCEC8BFFCD46}" srcOrd="1" destOrd="0" presId="urn:microsoft.com/office/officeart/2005/8/layout/lProcess2"/>
    <dgm:cxn modelId="{863D9108-4B3C-4E84-AC6B-1C9B95BF2886}" type="presParOf" srcId="{E81C3353-B939-43F5-8828-C15D04797FA9}" destId="{01BCE1DD-BF91-41C3-9060-385892ACEFF6}" srcOrd="2" destOrd="0" presId="urn:microsoft.com/office/officeart/2005/8/layout/lProcess2"/>
    <dgm:cxn modelId="{CA8793AC-BA34-495C-8A97-8176E787CF94}" type="presParOf" srcId="{E81C3353-B939-43F5-8828-C15D04797FA9}" destId="{096001C0-D716-4B91-9083-158F2E11F07B}" srcOrd="3" destOrd="0" presId="urn:microsoft.com/office/officeart/2005/8/layout/lProcess2"/>
    <dgm:cxn modelId="{E28599D2-E8E2-410F-AA40-828C4937989B}" type="presParOf" srcId="{E81C3353-B939-43F5-8828-C15D04797FA9}" destId="{B9BB829D-9023-4F3F-8101-0F8B6433EBDE}" srcOrd="4" destOrd="0" presId="urn:microsoft.com/office/officeart/2005/8/layout/lProcess2"/>
    <dgm:cxn modelId="{A216079F-B7A5-4C0E-8A98-B1ECC9ED8CBB}" type="presParOf" srcId="{E81C3353-B939-43F5-8828-C15D04797FA9}" destId="{5C39B7F5-6F7A-47C1-A4B7-D8CD76C544B0}" srcOrd="5" destOrd="0" presId="urn:microsoft.com/office/officeart/2005/8/layout/lProcess2"/>
    <dgm:cxn modelId="{11090C70-E6B6-4635-8828-16E93A62D759}" type="presParOf" srcId="{E81C3353-B939-43F5-8828-C15D04797FA9}" destId="{013CA35A-343F-4B54-A931-122B2B59A520}" srcOrd="6" destOrd="0" presId="urn:microsoft.com/office/officeart/2005/8/layout/lProcess2"/>
    <dgm:cxn modelId="{036799BA-208B-4723-BF83-428EDDF74BC9}" type="presParOf" srcId="{E81C3353-B939-43F5-8828-C15D04797FA9}" destId="{EE4D7A69-E53A-4431-8E27-CA83CE77FB01}" srcOrd="7" destOrd="0" presId="urn:microsoft.com/office/officeart/2005/8/layout/lProcess2"/>
    <dgm:cxn modelId="{6ED3578C-D8BB-4CAD-9269-DBD90C82638B}" type="presParOf" srcId="{E81C3353-B939-43F5-8828-C15D04797FA9}" destId="{4F290AB8-BD8E-4372-9791-4B6B7A33969A}" srcOrd="8" destOrd="0" presId="urn:microsoft.com/office/officeart/2005/8/layout/lProcess2"/>
    <dgm:cxn modelId="{0F2ED039-A163-4518-8B4E-2D20614464CD}" type="presParOf" srcId="{E81C3353-B939-43F5-8828-C15D04797FA9}" destId="{88AA04E3-E01A-4ACC-B5CF-4B4ECBFE7CC2}" srcOrd="9" destOrd="0" presId="urn:microsoft.com/office/officeart/2005/8/layout/lProcess2"/>
    <dgm:cxn modelId="{ABDFC866-6F64-46DF-B0FD-2942640ADF3A}" type="presParOf" srcId="{E81C3353-B939-43F5-8828-C15D04797FA9}" destId="{1978565A-D8EA-4877-9303-8D33369D5AB7}" srcOrd="10" destOrd="0" presId="urn:microsoft.com/office/officeart/2005/8/layout/lProcess2"/>
    <dgm:cxn modelId="{87016A64-264F-4E24-B78A-24459A4E22C7}" type="presParOf" srcId="{E81C3353-B939-43F5-8828-C15D04797FA9}" destId="{59BC3EC5-1AD4-4B73-A178-D8415565F7A2}" srcOrd="11" destOrd="0" presId="urn:microsoft.com/office/officeart/2005/8/layout/lProcess2"/>
    <dgm:cxn modelId="{32421DCD-8015-41A3-9E6C-9DB63B98D562}" type="presParOf" srcId="{E81C3353-B939-43F5-8828-C15D04797FA9}" destId="{5AB80D47-C877-4DCC-BC17-C6266007ADDF}" srcOrd="12" destOrd="0" presId="urn:microsoft.com/office/officeart/2005/8/layout/lProcess2"/>
    <dgm:cxn modelId="{D504A86A-C7A5-4C1A-B857-80FD3F590E4D}" type="presParOf" srcId="{E81C3353-B939-43F5-8828-C15D04797FA9}" destId="{7DA93FAC-8BD3-4BE5-B417-CC2869129BF1}" srcOrd="13" destOrd="0" presId="urn:microsoft.com/office/officeart/2005/8/layout/lProcess2"/>
    <dgm:cxn modelId="{49C722A3-7737-498B-A0FD-F1EFD08E4585}" type="presParOf" srcId="{E81C3353-B939-43F5-8828-C15D04797FA9}" destId="{D9DE1022-62CD-4786-B259-0490C7914293}" srcOrd="14" destOrd="0" presId="urn:microsoft.com/office/officeart/2005/8/layout/lProcess2"/>
    <dgm:cxn modelId="{A276359B-9D63-4056-9EA8-E42A7B6D821B}" type="presParOf" srcId="{E81C3353-B939-43F5-8828-C15D04797FA9}" destId="{9A3FA3FE-6D3F-4C52-8AAF-62005CA3A9AC}" srcOrd="15" destOrd="0" presId="urn:microsoft.com/office/officeart/2005/8/layout/lProcess2"/>
    <dgm:cxn modelId="{00216EDF-DF31-4F38-B1CA-92DD83C3E08A}" type="presParOf" srcId="{E81C3353-B939-43F5-8828-C15D04797FA9}" destId="{3CAE231A-BD95-404C-A5BB-FDFC3F9CE9C1}" srcOrd="16" destOrd="0" presId="urn:microsoft.com/office/officeart/2005/8/layout/lProcess2"/>
    <dgm:cxn modelId="{94E61892-39B9-4FA6-814D-33CD2C89B1E6}" type="presParOf" srcId="{E81C3353-B939-43F5-8828-C15D04797FA9}" destId="{7F22A7C6-4680-42D4-A85B-7EE307F15B6F}" srcOrd="17" destOrd="0" presId="urn:microsoft.com/office/officeart/2005/8/layout/lProcess2"/>
    <dgm:cxn modelId="{0E98C9B9-4FE0-4E4B-94BD-AD10DF69A226}" type="presParOf" srcId="{E81C3353-B939-43F5-8828-C15D04797FA9}" destId="{F2D46E45-D3DC-4F06-8216-D3064E6597FE}" srcOrd="18" destOrd="0" presId="urn:microsoft.com/office/officeart/2005/8/layout/lProcess2"/>
    <dgm:cxn modelId="{EE6FB45A-6BE0-405F-8503-7C09D57FDE62}" type="presParOf" srcId="{523C9741-184C-4943-B268-6DD9BEE1068E}" destId="{66743396-7441-466B-8C87-22146DEB1BFB}" srcOrd="7" destOrd="0" presId="urn:microsoft.com/office/officeart/2005/8/layout/lProcess2"/>
    <dgm:cxn modelId="{DD20D8FA-DDC7-49E9-9751-24FA7DE217F5}" type="presParOf" srcId="{523C9741-184C-4943-B268-6DD9BEE1068E}" destId="{EB81B58A-57C3-4A39-8A81-EBBA0365DAF2}" srcOrd="8" destOrd="0" presId="urn:microsoft.com/office/officeart/2005/8/layout/lProcess2"/>
    <dgm:cxn modelId="{DD403E4E-A1AC-4FAF-9F9A-E963B187E5A2}" type="presParOf" srcId="{EB81B58A-57C3-4A39-8A81-EBBA0365DAF2}" destId="{6B010DBB-8595-4CA2-ACE9-E9EB89EAFB21}" srcOrd="0" destOrd="0" presId="urn:microsoft.com/office/officeart/2005/8/layout/lProcess2"/>
    <dgm:cxn modelId="{DD2D0F18-11FB-4AB3-9B0F-8FCCF8B7F1A2}" type="presParOf" srcId="{EB81B58A-57C3-4A39-8A81-EBBA0365DAF2}" destId="{565D8D35-0C23-409E-AED2-9F92D9D8E156}" srcOrd="1" destOrd="0" presId="urn:microsoft.com/office/officeart/2005/8/layout/lProcess2"/>
    <dgm:cxn modelId="{0949CB15-8295-4F5D-B84B-93E1439A374D}" type="presParOf" srcId="{EB81B58A-57C3-4A39-8A81-EBBA0365DAF2}" destId="{0CCA43E7-FEBD-48DB-B7AF-75278055A210}" srcOrd="2" destOrd="0" presId="urn:microsoft.com/office/officeart/2005/8/layout/lProcess2"/>
    <dgm:cxn modelId="{7F5CCA16-1CE9-431E-9FAC-C7B11AF7117A}" type="presParOf" srcId="{0CCA43E7-FEBD-48DB-B7AF-75278055A210}" destId="{C5DAB30C-CF27-4BB7-B6D7-495AA285BFDA}" srcOrd="0" destOrd="0" presId="urn:microsoft.com/office/officeart/2005/8/layout/lProcess2"/>
    <dgm:cxn modelId="{DDF6EA8B-2687-40B0-AC7B-6338720A97D9}" type="presParOf" srcId="{C5DAB30C-CF27-4BB7-B6D7-495AA285BFDA}" destId="{AB5B6E2A-34DB-45C2-A033-1D7469380DB1}" srcOrd="0" destOrd="0" presId="urn:microsoft.com/office/officeart/2005/8/layout/lProcess2"/>
    <dgm:cxn modelId="{9C1D90C9-A80E-4CC2-8176-06A1C58D5100}" type="presParOf" srcId="{C5DAB30C-CF27-4BB7-B6D7-495AA285BFDA}" destId="{FBD29995-C0EC-47D6-9414-0641CE3B59BE}" srcOrd="1" destOrd="0" presId="urn:microsoft.com/office/officeart/2005/8/layout/lProcess2"/>
    <dgm:cxn modelId="{6F7E0DC6-CD39-4159-931B-F12E6EB61FE7}" type="presParOf" srcId="{C5DAB30C-CF27-4BB7-B6D7-495AA285BFDA}" destId="{B2190098-643B-49AB-BFE4-08CE69D7CDDF}" srcOrd="2" destOrd="0" presId="urn:microsoft.com/office/officeart/2005/8/layout/lProcess2"/>
    <dgm:cxn modelId="{5673907C-56D8-4B64-9E44-2DEE7909DD70}" type="presParOf" srcId="{C5DAB30C-CF27-4BB7-B6D7-495AA285BFDA}" destId="{79EF92A5-97B5-4AF7-AB53-D7B983F4555E}" srcOrd="3" destOrd="0" presId="urn:microsoft.com/office/officeart/2005/8/layout/lProcess2"/>
    <dgm:cxn modelId="{4082EE0A-8525-46F9-863D-F30C2C4EEFA4}" type="presParOf" srcId="{C5DAB30C-CF27-4BB7-B6D7-495AA285BFDA}" destId="{302858AF-D4E4-4E8C-ABDB-CE9FB28267C2}" srcOrd="4" destOrd="0" presId="urn:microsoft.com/office/officeart/2005/8/layout/lProcess2"/>
    <dgm:cxn modelId="{765354D7-04D7-4FE9-8630-AD20509E71B1}" type="presParOf" srcId="{C5DAB30C-CF27-4BB7-B6D7-495AA285BFDA}" destId="{A25F49CA-7E9F-4C66-BBF1-606086EFA039}" srcOrd="5" destOrd="0" presId="urn:microsoft.com/office/officeart/2005/8/layout/lProcess2"/>
    <dgm:cxn modelId="{1B8B76C1-3848-4488-AB7F-8935C90495D5}" type="presParOf" srcId="{C5DAB30C-CF27-4BB7-B6D7-495AA285BFDA}" destId="{90AB87A2-5D19-460D-AF7D-FC9F4A5D9005}" srcOrd="6" destOrd="0" presId="urn:microsoft.com/office/officeart/2005/8/layout/lProcess2"/>
    <dgm:cxn modelId="{306EC88B-D9EE-4CCE-85FE-725C4A4E8181}" type="presParOf" srcId="{523C9741-184C-4943-B268-6DD9BEE1068E}" destId="{2DEAB045-C8A7-48D8-B024-3641590E60ED}" srcOrd="9" destOrd="0" presId="urn:microsoft.com/office/officeart/2005/8/layout/lProcess2"/>
    <dgm:cxn modelId="{4422A644-121C-464D-AFC6-B0DDB9DB851D}" type="presParOf" srcId="{523C9741-184C-4943-B268-6DD9BEE1068E}" destId="{8A11BD82-A95D-4625-99F7-E105281E770D}" srcOrd="10" destOrd="0" presId="urn:microsoft.com/office/officeart/2005/8/layout/lProcess2"/>
    <dgm:cxn modelId="{F8E4722F-EC49-4B46-B6BA-D4DB23714739}" type="presParOf" srcId="{8A11BD82-A95D-4625-99F7-E105281E770D}" destId="{9327C6C8-DECB-4CCC-BB07-16DDAFC71A43}" srcOrd="0" destOrd="0" presId="urn:microsoft.com/office/officeart/2005/8/layout/lProcess2"/>
    <dgm:cxn modelId="{323B749A-E83A-450B-BE0D-5B7B7D66FF00}" type="presParOf" srcId="{8A11BD82-A95D-4625-99F7-E105281E770D}" destId="{83540EC7-9C7E-4E58-A812-B968A4BFCB0C}" srcOrd="1" destOrd="0" presId="urn:microsoft.com/office/officeart/2005/8/layout/lProcess2"/>
    <dgm:cxn modelId="{98DFA579-1193-4A66-A061-8DC332ECFDB3}" type="presParOf" srcId="{8A11BD82-A95D-4625-99F7-E105281E770D}" destId="{09D4549D-536C-41E0-BF61-C5604A46E037}" srcOrd="2" destOrd="0" presId="urn:microsoft.com/office/officeart/2005/8/layout/lProcess2"/>
    <dgm:cxn modelId="{A7C3E4BE-D46A-4F71-AEE5-E2F2234BF36F}" type="presParOf" srcId="{09D4549D-536C-41E0-BF61-C5604A46E037}" destId="{1E465D42-F8BE-44BB-B2C1-FC412F189A71}" srcOrd="0" destOrd="0" presId="urn:microsoft.com/office/officeart/2005/8/layout/lProcess2"/>
    <dgm:cxn modelId="{608DED1C-8EBA-4576-AA68-991B76E86DA1}" type="presParOf" srcId="{1E465D42-F8BE-44BB-B2C1-FC412F189A71}" destId="{A99B9404-7EEB-4ED3-B809-065A051A31EB}" srcOrd="0" destOrd="0" presId="urn:microsoft.com/office/officeart/2005/8/layout/lProcess2"/>
    <dgm:cxn modelId="{E79A5691-5011-44FA-B625-9B9910D2D4E2}" type="presParOf" srcId="{523C9741-184C-4943-B268-6DD9BEE1068E}" destId="{730F4E3D-51D0-48A9-9A2F-7852E64A6C7D}" srcOrd="11" destOrd="0" presId="urn:microsoft.com/office/officeart/2005/8/layout/lProcess2"/>
    <dgm:cxn modelId="{7F1297A4-E61F-4A75-96A0-B9AE5EBD8C74}" type="presParOf" srcId="{523C9741-184C-4943-B268-6DD9BEE1068E}" destId="{76E46C5D-B612-43EB-9D83-79DD7777F86B}" srcOrd="12" destOrd="0" presId="urn:microsoft.com/office/officeart/2005/8/layout/lProcess2"/>
    <dgm:cxn modelId="{A9B5EB2D-1AC0-4C7D-A3CE-B95198146AD6}" type="presParOf" srcId="{76E46C5D-B612-43EB-9D83-79DD7777F86B}" destId="{654603E5-09E6-4D13-8BEB-CEB7B8A9D321}" srcOrd="0" destOrd="0" presId="urn:microsoft.com/office/officeart/2005/8/layout/lProcess2"/>
    <dgm:cxn modelId="{8353E711-A7AF-42D3-AE32-13D3927752A1}" type="presParOf" srcId="{76E46C5D-B612-43EB-9D83-79DD7777F86B}" destId="{AB9258D6-F76F-40AE-B76A-5F19DD0D2C29}" srcOrd="1" destOrd="0" presId="urn:microsoft.com/office/officeart/2005/8/layout/lProcess2"/>
    <dgm:cxn modelId="{420B15A9-0304-4A29-9258-08F6498034B4}" type="presParOf" srcId="{76E46C5D-B612-43EB-9D83-79DD7777F86B}" destId="{F047A401-7960-4774-A89F-FA481DA639A2}" srcOrd="2" destOrd="0" presId="urn:microsoft.com/office/officeart/2005/8/layout/lProcess2"/>
    <dgm:cxn modelId="{2DD8A78E-1814-4515-933E-585FE65A052D}" type="presParOf" srcId="{F047A401-7960-4774-A89F-FA481DA639A2}" destId="{BD79622E-26E0-454C-9A8D-63A75EAB0CF8}" srcOrd="0" destOrd="0" presId="urn:microsoft.com/office/officeart/2005/8/layout/lProcess2"/>
    <dgm:cxn modelId="{6E36006E-0C4E-46DB-886E-D100B016124B}" type="presParOf" srcId="{BD79622E-26E0-454C-9A8D-63A75EAB0CF8}" destId="{99A64768-BC53-4D37-8191-FFB63ADEA5D4}" srcOrd="0" destOrd="0" presId="urn:microsoft.com/office/officeart/2005/8/layout/lProcess2"/>
    <dgm:cxn modelId="{CC389F10-CE58-48DF-825D-9B4C6E46CE7C}" type="presParOf" srcId="{BD79622E-26E0-454C-9A8D-63A75EAB0CF8}" destId="{9097D497-5DA5-4AD6-8CDC-8C7C8CE26A1A}" srcOrd="1" destOrd="0" presId="urn:microsoft.com/office/officeart/2005/8/layout/lProcess2"/>
    <dgm:cxn modelId="{23523C23-D67D-46B2-A3F7-8C5273BEE80D}" type="presParOf" srcId="{BD79622E-26E0-454C-9A8D-63A75EAB0CF8}" destId="{3293C9FA-8381-4749-8512-A453D5B8DC09}" srcOrd="2" destOrd="0" presId="urn:microsoft.com/office/officeart/2005/8/layout/lProcess2"/>
    <dgm:cxn modelId="{40176536-3828-41AB-8F73-8D0AFE73BFF4}" type="presParOf" srcId="{BD79622E-26E0-454C-9A8D-63A75EAB0CF8}" destId="{719E46FE-2BA0-4CD3-A940-93149921F0C9}" srcOrd="3" destOrd="0" presId="urn:microsoft.com/office/officeart/2005/8/layout/lProcess2"/>
    <dgm:cxn modelId="{B14F4A19-5C8E-4762-966A-5642152B4022}" type="presParOf" srcId="{BD79622E-26E0-454C-9A8D-63A75EAB0CF8}" destId="{9BB0961B-ADBD-45FB-8360-7B77BA2E8702}" srcOrd="4" destOrd="0" presId="urn:microsoft.com/office/officeart/2005/8/layout/lProcess2"/>
    <dgm:cxn modelId="{0CB043C8-08A2-4558-AC36-7540FF75DE81}" type="presParOf" srcId="{BD79622E-26E0-454C-9A8D-63A75EAB0CF8}" destId="{95D1C258-61FC-46CA-AF6C-CDAF03E8E3B0}" srcOrd="5" destOrd="0" presId="urn:microsoft.com/office/officeart/2005/8/layout/lProcess2"/>
    <dgm:cxn modelId="{3F2A223C-54F0-4215-8CAD-49AE5E070C99}" type="presParOf" srcId="{BD79622E-26E0-454C-9A8D-63A75EAB0CF8}" destId="{A5BDDE30-4054-44A6-A36C-6D5905171150}" srcOrd="6" destOrd="0" presId="urn:microsoft.com/office/officeart/2005/8/layout/lProcess2"/>
    <dgm:cxn modelId="{D2B1D970-49CC-456F-9B3F-5A9486A384B3}" type="presParOf" srcId="{BD79622E-26E0-454C-9A8D-63A75EAB0CF8}" destId="{8A412BEB-196E-44B9-A0DE-AF71715FFB9A}" srcOrd="7" destOrd="0" presId="urn:microsoft.com/office/officeart/2005/8/layout/lProcess2"/>
    <dgm:cxn modelId="{2A58AAA5-CEBE-43D3-A5D5-D41A433D8E37}" type="presParOf" srcId="{BD79622E-26E0-454C-9A8D-63A75EAB0CF8}" destId="{27841230-8A45-4F34-BFFC-0366AED1293E}" srcOrd="8" destOrd="0" presId="urn:microsoft.com/office/officeart/2005/8/layout/lProcess2"/>
    <dgm:cxn modelId="{9A6633D3-AAA8-4424-B7B8-8ED99324E51D}" type="presParOf" srcId="{BD79622E-26E0-454C-9A8D-63A75EAB0CF8}" destId="{8EB07454-41A9-4306-929E-077A47995C48}" srcOrd="9" destOrd="0" presId="urn:microsoft.com/office/officeart/2005/8/layout/lProcess2"/>
    <dgm:cxn modelId="{92EAA865-849A-4BA4-919E-78B02C856077}" type="presParOf" srcId="{BD79622E-26E0-454C-9A8D-63A75EAB0CF8}" destId="{7C73D9BA-C179-4485-B0C1-09C263546B87}" srcOrd="10" destOrd="0" presId="urn:microsoft.com/office/officeart/2005/8/layout/lProcess2"/>
    <dgm:cxn modelId="{342CA507-1FE6-49EF-9C59-31E736B0CF47}" type="presParOf" srcId="{BD79622E-26E0-454C-9A8D-63A75EAB0CF8}" destId="{960380FC-08A1-4BCE-BCD2-F6F180FC5A2B}" srcOrd="11" destOrd="0" presId="urn:microsoft.com/office/officeart/2005/8/layout/lProcess2"/>
    <dgm:cxn modelId="{6CEEAEF3-7BF5-41C8-A1F4-E7D7FEB4525E}" type="presParOf" srcId="{BD79622E-26E0-454C-9A8D-63A75EAB0CF8}" destId="{E95CDDF1-253B-454B-8C61-55A8B6A93F3C}" srcOrd="12" destOrd="0" presId="urn:microsoft.com/office/officeart/2005/8/layout/lProcess2"/>
    <dgm:cxn modelId="{84A8F83B-E86F-4F6E-947D-119E7D8DFFAC}" type="presParOf" srcId="{BD79622E-26E0-454C-9A8D-63A75EAB0CF8}" destId="{0A555F63-6497-4CBC-98E5-2F69DCB8DA19}" srcOrd="13" destOrd="0" presId="urn:microsoft.com/office/officeart/2005/8/layout/lProcess2"/>
    <dgm:cxn modelId="{76F0F906-B964-497C-A742-C0EE365B9BD6}" type="presParOf" srcId="{BD79622E-26E0-454C-9A8D-63A75EAB0CF8}" destId="{45F22706-47D6-4D18-9670-90CA15760E4F}" srcOrd="14" destOrd="0" presId="urn:microsoft.com/office/officeart/2005/8/layout/lProcess2"/>
    <dgm:cxn modelId="{23662F88-42C7-4D5D-B1FE-8F5472407730}" type="presParOf" srcId="{BD79622E-26E0-454C-9A8D-63A75EAB0CF8}" destId="{DBA98C5F-7F69-436C-8483-B64E2CE2D5E9}" srcOrd="15" destOrd="0" presId="urn:microsoft.com/office/officeart/2005/8/layout/lProcess2"/>
    <dgm:cxn modelId="{C3C26F30-1004-4DA3-8794-9339432F0B5A}" type="presParOf" srcId="{BD79622E-26E0-454C-9A8D-63A75EAB0CF8}" destId="{FA395B8B-7844-452C-9F19-7A7675169DB6}" srcOrd="16" destOrd="0" presId="urn:microsoft.com/office/officeart/2005/8/layout/lProcess2"/>
    <dgm:cxn modelId="{41EC29EB-FDC3-45E0-BAF1-A9C2B0D99F8F}" type="presParOf" srcId="{BD79622E-26E0-454C-9A8D-63A75EAB0CF8}" destId="{C6714747-2635-42C8-9B63-43631DAF63F7}" srcOrd="17" destOrd="0" presId="urn:microsoft.com/office/officeart/2005/8/layout/lProcess2"/>
    <dgm:cxn modelId="{1E21412D-851B-48BD-B8BC-6D37B778399B}" type="presParOf" srcId="{BD79622E-26E0-454C-9A8D-63A75EAB0CF8}" destId="{016DAA79-73C1-4F83-93B7-E0DF708F2FD4}" srcOrd="18" destOrd="0" presId="urn:microsoft.com/office/officeart/2005/8/layout/lProcess2"/>
    <dgm:cxn modelId="{44251075-A113-434A-81AF-2C3864CF1804}" type="presParOf" srcId="{523C9741-184C-4943-B268-6DD9BEE1068E}" destId="{1E1207E9-27D8-4302-9502-D3FADE09B815}" srcOrd="13" destOrd="0" presId="urn:microsoft.com/office/officeart/2005/8/layout/lProcess2"/>
    <dgm:cxn modelId="{36B912E8-E42F-49AD-899A-48983AB9EEB0}" type="presParOf" srcId="{523C9741-184C-4943-B268-6DD9BEE1068E}" destId="{9BD31E2D-F69D-420D-9B0D-F87450FFCE3B}" srcOrd="14" destOrd="0" presId="urn:microsoft.com/office/officeart/2005/8/layout/lProcess2"/>
    <dgm:cxn modelId="{BF5AF6E9-08D7-48AA-8BC8-845B564A80CE}" type="presParOf" srcId="{9BD31E2D-F69D-420D-9B0D-F87450FFCE3B}" destId="{423A8205-A8B2-4E3E-B695-67BF9FBD8C98}" srcOrd="0" destOrd="0" presId="urn:microsoft.com/office/officeart/2005/8/layout/lProcess2"/>
    <dgm:cxn modelId="{9E9BAF78-1B81-472E-AEC4-397271927B1C}" type="presParOf" srcId="{9BD31E2D-F69D-420D-9B0D-F87450FFCE3B}" destId="{38B09A28-08A9-4FDF-8C7F-D9A50C4D3449}" srcOrd="1" destOrd="0" presId="urn:microsoft.com/office/officeart/2005/8/layout/lProcess2"/>
    <dgm:cxn modelId="{DA0E7603-A9C9-4558-BF9F-70B82CFCCFF0}" type="presParOf" srcId="{9BD31E2D-F69D-420D-9B0D-F87450FFCE3B}" destId="{29DD095E-C4D7-4D98-BCB8-80410B8C6B58}" srcOrd="2" destOrd="0" presId="urn:microsoft.com/office/officeart/2005/8/layout/lProcess2"/>
    <dgm:cxn modelId="{D5207E7B-C138-44C1-9EC4-D9EFB94DBC98}" type="presParOf" srcId="{29DD095E-C4D7-4D98-BCB8-80410B8C6B58}" destId="{5E34A618-4A7C-4EB7-9233-57D933D4A428}" srcOrd="0" destOrd="0" presId="urn:microsoft.com/office/officeart/2005/8/layout/lProcess2"/>
    <dgm:cxn modelId="{DC5A6CAA-766B-4414-A33F-AEA5CA0ED9EF}" type="presParOf" srcId="{5E34A618-4A7C-4EB7-9233-57D933D4A428}" destId="{E271EDF8-2389-4F0C-8C84-DE2FC903507D}" srcOrd="0" destOrd="0" presId="urn:microsoft.com/office/officeart/2005/8/layout/lProcess2"/>
    <dgm:cxn modelId="{B63F41F3-88FA-4773-83D5-1D52F179180B}" type="presParOf" srcId="{5E34A618-4A7C-4EB7-9233-57D933D4A428}" destId="{90E209C7-4CE5-454E-A2EB-2A11D2153796}" srcOrd="1" destOrd="0" presId="urn:microsoft.com/office/officeart/2005/8/layout/lProcess2"/>
    <dgm:cxn modelId="{4D47BE2D-475C-4607-89A0-03842FFF8E1E}" type="presParOf" srcId="{5E34A618-4A7C-4EB7-9233-57D933D4A428}" destId="{0A63E193-A41E-4A31-82CE-651FE50E58AE}" srcOrd="2" destOrd="0" presId="urn:microsoft.com/office/officeart/2005/8/layout/lProcess2"/>
    <dgm:cxn modelId="{08C26DD5-E78E-465A-9DB5-45436FAC57A8}" type="presParOf" srcId="{5E34A618-4A7C-4EB7-9233-57D933D4A428}" destId="{9064BD0D-56F8-4F00-8293-8FD9D3FA0C2B}" srcOrd="3" destOrd="0" presId="urn:microsoft.com/office/officeart/2005/8/layout/lProcess2"/>
    <dgm:cxn modelId="{4B5E5649-44A4-46D9-8EBD-972DFCF3DC41}" type="presParOf" srcId="{5E34A618-4A7C-4EB7-9233-57D933D4A428}" destId="{DBFB74DD-D6D2-48E1-B5F6-27ED40530CBA}" srcOrd="4" destOrd="0" presId="urn:microsoft.com/office/officeart/2005/8/layout/lProcess2"/>
    <dgm:cxn modelId="{3DB400CF-516F-4300-8722-29CC524FC999}" type="presParOf" srcId="{5E34A618-4A7C-4EB7-9233-57D933D4A428}" destId="{B20CD1C9-E79B-4289-B1E7-C69BA6E224F4}" srcOrd="5" destOrd="0" presId="urn:microsoft.com/office/officeart/2005/8/layout/lProcess2"/>
    <dgm:cxn modelId="{AC251672-D032-4C4B-9972-1AE70D81702A}" type="presParOf" srcId="{5E34A618-4A7C-4EB7-9233-57D933D4A428}" destId="{C2702B5A-EF47-48B2-8BB9-C0245E132FDA}" srcOrd="6" destOrd="0" presId="urn:microsoft.com/office/officeart/2005/8/layout/lProcess2"/>
    <dgm:cxn modelId="{A3369B37-FC76-47AD-B793-DACE3759BEA7}" type="presParOf" srcId="{5E34A618-4A7C-4EB7-9233-57D933D4A428}" destId="{35F8BC9E-A2E7-430F-9EB9-52E5B683DEDE}" srcOrd="7" destOrd="0" presId="urn:microsoft.com/office/officeart/2005/8/layout/lProcess2"/>
    <dgm:cxn modelId="{D80E78EE-E112-4828-BC88-2D5CAA235D54}" type="presParOf" srcId="{5E34A618-4A7C-4EB7-9233-57D933D4A428}" destId="{5E97846F-9FAD-46F3-8044-32496CDF715F}" srcOrd="8" destOrd="0" presId="urn:microsoft.com/office/officeart/2005/8/layout/lProcess2"/>
    <dgm:cxn modelId="{1DA17F02-DFF3-49F0-9487-AC8A015E9BA7}" type="presParOf" srcId="{523C9741-184C-4943-B268-6DD9BEE1068E}" destId="{DE9CF9CC-E699-4F97-B9DF-31596D335244}" srcOrd="15" destOrd="0" presId="urn:microsoft.com/office/officeart/2005/8/layout/lProcess2"/>
    <dgm:cxn modelId="{6D5BBFF3-9603-4530-82B6-7E3A26F228D3}" type="presParOf" srcId="{523C9741-184C-4943-B268-6DD9BEE1068E}" destId="{AC808F48-AD11-4700-B253-C7C0F9448255}" srcOrd="16" destOrd="0" presId="urn:microsoft.com/office/officeart/2005/8/layout/lProcess2"/>
    <dgm:cxn modelId="{D84BA3D8-70F8-4866-875B-8EC753F23356}" type="presParOf" srcId="{AC808F48-AD11-4700-B253-C7C0F9448255}" destId="{2C6EDA13-0311-4F45-9E82-C14461DB1619}" srcOrd="0" destOrd="0" presId="urn:microsoft.com/office/officeart/2005/8/layout/lProcess2"/>
    <dgm:cxn modelId="{06167170-5614-49D5-BA4E-8543FB109C92}" type="presParOf" srcId="{AC808F48-AD11-4700-B253-C7C0F9448255}" destId="{710FAA71-D828-40D8-9396-FE99FEC79960}" srcOrd="1" destOrd="0" presId="urn:microsoft.com/office/officeart/2005/8/layout/lProcess2"/>
    <dgm:cxn modelId="{55E7644B-8AE5-4AEB-8B41-1794802233CC}" type="presParOf" srcId="{AC808F48-AD11-4700-B253-C7C0F9448255}" destId="{7EFFB9A4-A7E2-41F0-989B-7EBB5BC4B323}" srcOrd="2" destOrd="0" presId="urn:microsoft.com/office/officeart/2005/8/layout/lProcess2"/>
    <dgm:cxn modelId="{4C10E2DD-3D5C-4FBC-BE40-E7F3650D6299}" type="presParOf" srcId="{7EFFB9A4-A7E2-41F0-989B-7EBB5BC4B323}" destId="{F180E1A9-80F1-439C-9AAA-7CE8EB80D5C2}" srcOrd="0" destOrd="0" presId="urn:microsoft.com/office/officeart/2005/8/layout/lProcess2"/>
    <dgm:cxn modelId="{A333BC67-D394-43E7-8D97-169FC21F0317}" type="presParOf" srcId="{F180E1A9-80F1-439C-9AAA-7CE8EB80D5C2}" destId="{51EE7372-D230-467B-AD49-B93B54B2A7C7}" srcOrd="0" destOrd="0" presId="urn:microsoft.com/office/officeart/2005/8/layout/lProcess2"/>
    <dgm:cxn modelId="{24E1E8CA-A331-4AA0-BE01-B6183FA1A90A}" type="presParOf" srcId="{F180E1A9-80F1-439C-9AAA-7CE8EB80D5C2}" destId="{828D7F0E-2334-4D22-8573-E6E3ECDBD2FF}" srcOrd="1" destOrd="0" presId="urn:microsoft.com/office/officeart/2005/8/layout/lProcess2"/>
    <dgm:cxn modelId="{7BBE914F-CB6F-4428-8703-97DA535AC77D}" type="presParOf" srcId="{F180E1A9-80F1-439C-9AAA-7CE8EB80D5C2}" destId="{BA5B6312-42B9-4221-8D4D-39492C6D6318}" srcOrd="2" destOrd="0" presId="urn:microsoft.com/office/officeart/2005/8/layout/lProcess2"/>
    <dgm:cxn modelId="{A83A0633-4C93-476F-9455-0F2C3BC1935E}" type="presParOf" srcId="{F180E1A9-80F1-439C-9AAA-7CE8EB80D5C2}" destId="{D875C15C-026A-4350-9C8C-D02DBBE49184}" srcOrd="3" destOrd="0" presId="urn:microsoft.com/office/officeart/2005/8/layout/lProcess2"/>
    <dgm:cxn modelId="{3E06543F-827B-4A35-9DCA-BE7F09EFC2AF}" type="presParOf" srcId="{F180E1A9-80F1-439C-9AAA-7CE8EB80D5C2}" destId="{4BE0ED91-F67B-4BBB-8990-8E6AA86A7303}" srcOrd="4" destOrd="0" presId="urn:microsoft.com/office/officeart/2005/8/layout/lProcess2"/>
    <dgm:cxn modelId="{2194E197-C85E-4581-998C-76CB7A2DDA43}" type="presParOf" srcId="{F180E1A9-80F1-439C-9AAA-7CE8EB80D5C2}" destId="{0AA5CB5A-21EF-4A7C-B1AC-B77BCFC3FD53}" srcOrd="5" destOrd="0" presId="urn:microsoft.com/office/officeart/2005/8/layout/lProcess2"/>
    <dgm:cxn modelId="{99BB077E-1B49-417A-B82C-992D46B23354}" type="presParOf" srcId="{F180E1A9-80F1-439C-9AAA-7CE8EB80D5C2}" destId="{1F921351-35DE-424B-940F-FCAC889C7EEC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11200-6C07-43F2-9A7D-1F41D1B6EE2C}">
      <dsp:nvSpPr>
        <dsp:cNvPr id="0" name=""/>
        <dsp:cNvSpPr/>
      </dsp:nvSpPr>
      <dsp:spPr>
        <a:xfrm>
          <a:off x="2255112" y="1400714"/>
          <a:ext cx="1932798" cy="5849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déléguée académique </a:t>
          </a:r>
          <a:endParaRPr lang="fr-FR" sz="2000" b="1" kern="1200" dirty="0"/>
        </a:p>
      </dsp:txBody>
      <dsp:txXfrm>
        <a:off x="2564360" y="1400714"/>
        <a:ext cx="1623550" cy="584922"/>
      </dsp:txXfrm>
    </dsp:sp>
    <dsp:sp modelId="{0D5B8636-2816-4CB5-AD49-CE887FEFE470}">
      <dsp:nvSpPr>
        <dsp:cNvPr id="0" name=""/>
        <dsp:cNvSpPr/>
      </dsp:nvSpPr>
      <dsp:spPr>
        <a:xfrm>
          <a:off x="1177116" y="0"/>
          <a:ext cx="1599780" cy="1784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err="1" smtClean="0"/>
            <a:t>Cléo</a:t>
          </a:r>
          <a:r>
            <a:rPr lang="fr-FR" sz="3600" b="1" kern="1200" baseline="0" dirty="0" smtClean="0"/>
            <a:t> COZE</a:t>
          </a:r>
          <a:endParaRPr lang="fr-FR" sz="3600" b="1" kern="1200" dirty="0"/>
        </a:p>
      </dsp:txBody>
      <dsp:txXfrm>
        <a:off x="1411398" y="261354"/>
        <a:ext cx="1131216" cy="1261928"/>
      </dsp:txXfrm>
    </dsp:sp>
    <dsp:sp modelId="{647EE2C9-75FB-4317-BF8A-D53B139086DE}">
      <dsp:nvSpPr>
        <dsp:cNvPr id="0" name=""/>
        <dsp:cNvSpPr/>
      </dsp:nvSpPr>
      <dsp:spPr>
        <a:xfrm>
          <a:off x="7059720" y="870162"/>
          <a:ext cx="1489655" cy="993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assistante de direction</a:t>
          </a:r>
          <a:endParaRPr lang="fr-FR" sz="1700" kern="1200" dirty="0"/>
        </a:p>
      </dsp:txBody>
      <dsp:txXfrm>
        <a:off x="7298065" y="870162"/>
        <a:ext cx="1251310" cy="993599"/>
      </dsp:txXfrm>
    </dsp:sp>
    <dsp:sp modelId="{D9C7EB4A-F54D-4F78-848E-EDE9311B0BB9}">
      <dsp:nvSpPr>
        <dsp:cNvPr id="0" name=""/>
        <dsp:cNvSpPr/>
      </dsp:nvSpPr>
      <dsp:spPr>
        <a:xfrm>
          <a:off x="8868713" y="641681"/>
          <a:ext cx="993103" cy="993103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Benoit Barthélemy </a:t>
          </a:r>
          <a:endParaRPr lang="fr-FR" sz="1100" b="1" kern="1200" dirty="0"/>
        </a:p>
      </dsp:txBody>
      <dsp:txXfrm>
        <a:off x="9014150" y="787118"/>
        <a:ext cx="702229" cy="702229"/>
      </dsp:txXfrm>
    </dsp:sp>
    <dsp:sp modelId="{BF5207D0-E282-4AD0-860A-08ABFC026065}">
      <dsp:nvSpPr>
        <dsp:cNvPr id="0" name=""/>
        <dsp:cNvSpPr/>
      </dsp:nvSpPr>
      <dsp:spPr>
        <a:xfrm>
          <a:off x="4428924" y="439416"/>
          <a:ext cx="1489655" cy="993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délégué académique adjoint</a:t>
          </a:r>
          <a:endParaRPr lang="fr-FR" sz="1700" kern="1200" dirty="0"/>
        </a:p>
      </dsp:txBody>
      <dsp:txXfrm>
        <a:off x="4667269" y="439416"/>
        <a:ext cx="1251310" cy="993599"/>
      </dsp:txXfrm>
    </dsp:sp>
    <dsp:sp modelId="{875E2869-CCF9-4B6D-B0FC-59D05EB81738}">
      <dsp:nvSpPr>
        <dsp:cNvPr id="0" name=""/>
        <dsp:cNvSpPr/>
      </dsp:nvSpPr>
      <dsp:spPr>
        <a:xfrm>
          <a:off x="3711680" y="0"/>
          <a:ext cx="993103" cy="993103"/>
        </a:xfrm>
        <a:prstGeom prst="ellipse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Sylvain BORY</a:t>
          </a:r>
          <a:endParaRPr lang="fr-FR" sz="1600" b="1" kern="1200" dirty="0"/>
        </a:p>
      </dsp:txBody>
      <dsp:txXfrm>
        <a:off x="3857117" y="145437"/>
        <a:ext cx="702229" cy="702229"/>
      </dsp:txXfrm>
    </dsp:sp>
    <dsp:sp modelId="{2CB63E81-8FF8-46CD-A071-E500DD92461C}">
      <dsp:nvSpPr>
        <dsp:cNvPr id="0" name=""/>
        <dsp:cNvSpPr/>
      </dsp:nvSpPr>
      <dsp:spPr>
        <a:xfrm>
          <a:off x="9177404" y="1544796"/>
          <a:ext cx="1489655" cy="10207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700" kern="1200" dirty="0" smtClean="0"/>
            <a:t> webmestre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9415749" y="1544796"/>
        <a:ext cx="1251310" cy="1020784"/>
      </dsp:txXfrm>
    </dsp:sp>
    <dsp:sp modelId="{FD6D06C0-2DD2-410E-985A-93CCA89C5D46}">
      <dsp:nvSpPr>
        <dsp:cNvPr id="0" name=""/>
        <dsp:cNvSpPr/>
      </dsp:nvSpPr>
      <dsp:spPr>
        <a:xfrm>
          <a:off x="6382839" y="215987"/>
          <a:ext cx="1205041" cy="993103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Catherine FORNARELLI </a:t>
          </a:r>
          <a:endParaRPr lang="fr-FR" sz="1100" b="1" kern="1200" dirty="0"/>
        </a:p>
      </dsp:txBody>
      <dsp:txXfrm>
        <a:off x="6559313" y="361424"/>
        <a:ext cx="852093" cy="702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A5607-695B-42D0-B955-FD057174DC37}">
      <dsp:nvSpPr>
        <dsp:cNvPr id="0" name=""/>
        <dsp:cNvSpPr/>
      </dsp:nvSpPr>
      <dsp:spPr>
        <a:xfrm>
          <a:off x="868331" y="1110619"/>
          <a:ext cx="1626852" cy="10851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err="1" smtClean="0"/>
            <a:t>conseiller.ères</a:t>
          </a:r>
          <a:endParaRPr lang="fr-FR" sz="1700" kern="1200" dirty="0"/>
        </a:p>
      </dsp:txBody>
      <dsp:txXfrm>
        <a:off x="1128627" y="1110619"/>
        <a:ext cx="1366556" cy="1085110"/>
      </dsp:txXfrm>
    </dsp:sp>
    <dsp:sp modelId="{A7DCC180-07F8-4AA0-89D9-5A99224B7D47}">
      <dsp:nvSpPr>
        <dsp:cNvPr id="0" name=""/>
        <dsp:cNvSpPr/>
      </dsp:nvSpPr>
      <dsp:spPr>
        <a:xfrm>
          <a:off x="676" y="676792"/>
          <a:ext cx="1084568" cy="1084568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12</a:t>
          </a:r>
          <a:endParaRPr lang="fr-FR" sz="2900" kern="1200" dirty="0"/>
        </a:p>
      </dsp:txBody>
      <dsp:txXfrm>
        <a:off x="159507" y="835623"/>
        <a:ext cx="766906" cy="766906"/>
      </dsp:txXfrm>
    </dsp:sp>
    <dsp:sp modelId="{8E3DB821-E13E-4066-94BD-DB6827B54A97}">
      <dsp:nvSpPr>
        <dsp:cNvPr id="0" name=""/>
        <dsp:cNvSpPr/>
      </dsp:nvSpPr>
      <dsp:spPr>
        <a:xfrm>
          <a:off x="3579752" y="1110619"/>
          <a:ext cx="1626852" cy="10851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professeur.es relais </a:t>
          </a:r>
          <a:endParaRPr lang="fr-FR" sz="1700" kern="1200" dirty="0"/>
        </a:p>
      </dsp:txBody>
      <dsp:txXfrm>
        <a:off x="3840049" y="1110619"/>
        <a:ext cx="1366556" cy="1085110"/>
      </dsp:txXfrm>
    </dsp:sp>
    <dsp:sp modelId="{49CD18E6-A2BA-4D8A-A6F9-284DCF186B15}">
      <dsp:nvSpPr>
        <dsp:cNvPr id="0" name=""/>
        <dsp:cNvSpPr/>
      </dsp:nvSpPr>
      <dsp:spPr>
        <a:xfrm>
          <a:off x="2712098" y="676792"/>
          <a:ext cx="1084568" cy="1084568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47</a:t>
          </a:r>
          <a:endParaRPr lang="fr-FR" sz="2900" kern="1200" dirty="0"/>
        </a:p>
      </dsp:txBody>
      <dsp:txXfrm>
        <a:off x="2870929" y="835623"/>
        <a:ext cx="766906" cy="766906"/>
      </dsp:txXfrm>
    </dsp:sp>
    <dsp:sp modelId="{6081E9C3-78E2-48F7-AC20-ABAD4F6A5D01}">
      <dsp:nvSpPr>
        <dsp:cNvPr id="0" name=""/>
        <dsp:cNvSpPr/>
      </dsp:nvSpPr>
      <dsp:spPr>
        <a:xfrm>
          <a:off x="6291174" y="1110619"/>
          <a:ext cx="1626852" cy="10851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référent.es culture</a:t>
          </a:r>
          <a:endParaRPr lang="fr-FR" sz="1700" kern="1200" dirty="0"/>
        </a:p>
      </dsp:txBody>
      <dsp:txXfrm>
        <a:off x="6551470" y="1110619"/>
        <a:ext cx="1366556" cy="1085110"/>
      </dsp:txXfrm>
    </dsp:sp>
    <dsp:sp modelId="{7FF5A5F9-3C1D-4918-93EC-A367E3F70965}">
      <dsp:nvSpPr>
        <dsp:cNvPr id="0" name=""/>
        <dsp:cNvSpPr/>
      </dsp:nvSpPr>
      <dsp:spPr>
        <a:xfrm>
          <a:off x="5423519" y="676792"/>
          <a:ext cx="1084568" cy="1084568"/>
        </a:xfrm>
        <a:prstGeom prst="ellips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+500</a:t>
          </a:r>
          <a:endParaRPr lang="fr-FR" sz="2900" kern="1200" dirty="0"/>
        </a:p>
      </dsp:txBody>
      <dsp:txXfrm>
        <a:off x="5582350" y="835623"/>
        <a:ext cx="766906" cy="766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8F4B5-26FD-4141-BAD8-233C9F5FA3F4}">
      <dsp:nvSpPr>
        <dsp:cNvPr id="0" name=""/>
        <dsp:cNvSpPr/>
      </dsp:nvSpPr>
      <dsp:spPr>
        <a:xfrm rot="5400000">
          <a:off x="5455128" y="-3442577"/>
          <a:ext cx="2257326" cy="928147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9h45 – 10h15 : Accueil, mot du Hall, mot de Mme la déléguée académique </a:t>
          </a:r>
          <a:r>
            <a:rPr lang="fr-FR" sz="2400" kern="1200" dirty="0" err="1" smtClean="0"/>
            <a:t>Cléo</a:t>
          </a:r>
          <a:r>
            <a:rPr lang="fr-FR" sz="2400" kern="1200" dirty="0" smtClean="0"/>
            <a:t> COZE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10h15 – 11h15 : Actualités DAAC : </a:t>
          </a:r>
          <a:r>
            <a:rPr lang="fr-FR" sz="2400" kern="1200" dirty="0" err="1" smtClean="0"/>
            <a:t>pass</a:t>
          </a:r>
          <a:r>
            <a:rPr lang="fr-FR" sz="2400" kern="1200" dirty="0" smtClean="0"/>
            <a:t> Culture, formations, 1</a:t>
          </a:r>
          <a:r>
            <a:rPr lang="fr-FR" sz="2400" kern="1200" baseline="30000" dirty="0" smtClean="0"/>
            <a:t>er</a:t>
          </a:r>
          <a:r>
            <a:rPr lang="fr-FR" sz="2400" kern="1200" dirty="0" smtClean="0"/>
            <a:t> degré 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11h15 – 11h30 : Adage et les professeures et professeurs relais 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11h30 – 12h15 : Partage de contenus </a:t>
          </a:r>
          <a:endParaRPr lang="fr-FR" sz="2400" kern="1200" dirty="0"/>
        </a:p>
      </dsp:txBody>
      <dsp:txXfrm rot="-5400000">
        <a:off x="1943052" y="179693"/>
        <a:ext cx="9171284" cy="2036938"/>
      </dsp:txXfrm>
    </dsp:sp>
    <dsp:sp modelId="{A7D19A9E-AD4F-4B02-80DE-FA763676AE18}">
      <dsp:nvSpPr>
        <dsp:cNvPr id="0" name=""/>
        <dsp:cNvSpPr/>
      </dsp:nvSpPr>
      <dsp:spPr>
        <a:xfrm>
          <a:off x="14510" y="774295"/>
          <a:ext cx="1942401" cy="5486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Matinée</a:t>
          </a:r>
          <a:endParaRPr lang="fr-FR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94" y="801079"/>
        <a:ext cx="1888833" cy="495103"/>
      </dsp:txXfrm>
    </dsp:sp>
    <dsp:sp modelId="{24BE0940-D26C-42E3-8EE4-054D03C94AFB}">
      <dsp:nvSpPr>
        <dsp:cNvPr id="0" name=""/>
        <dsp:cNvSpPr/>
      </dsp:nvSpPr>
      <dsp:spPr>
        <a:xfrm rot="5400000">
          <a:off x="5575869" y="-60245"/>
          <a:ext cx="2257326" cy="7183740"/>
        </a:xfrm>
        <a:prstGeom prst="round2SameRect">
          <a:avLst/>
        </a:prstGeom>
        <a:solidFill>
          <a:srgbClr val="FFFF66">
            <a:alpha val="89804"/>
          </a:srgb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13h30 – 13h45 : présentation des ateliers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13h45 – 15h30 : ateliers de réflexion et d’échanges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15 h 30 – 16 h 00 : mise en commun des propositions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16 h 00 – 17 h 00 : temps d’échanges libre </a:t>
          </a:r>
          <a:endParaRPr lang="fr-FR" sz="2400" kern="1200" dirty="0"/>
        </a:p>
      </dsp:txBody>
      <dsp:txXfrm rot="-5400000">
        <a:off x="3112662" y="2513156"/>
        <a:ext cx="7073546" cy="2036938"/>
      </dsp:txXfrm>
    </dsp:sp>
    <dsp:sp modelId="{E43FCE18-9322-4DA7-846B-A9A3DF475F5E}">
      <dsp:nvSpPr>
        <dsp:cNvPr id="0" name=""/>
        <dsp:cNvSpPr/>
      </dsp:nvSpPr>
      <dsp:spPr>
        <a:xfrm>
          <a:off x="1075762" y="3128870"/>
          <a:ext cx="2008587" cy="531995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Après-midi </a:t>
          </a:r>
          <a:endParaRPr lang="fr-FR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1732" y="3154840"/>
        <a:ext cx="1956647" cy="480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0312C-D795-4A14-B609-F178148304AC}">
      <dsp:nvSpPr>
        <dsp:cNvPr id="0" name=""/>
        <dsp:cNvSpPr/>
      </dsp:nvSpPr>
      <dsp:spPr>
        <a:xfrm>
          <a:off x="1903" y="0"/>
          <a:ext cx="1015061" cy="57258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cinéma</a:t>
          </a:r>
          <a:endParaRPr lang="fr-FR" sz="1400" kern="1200" dirty="0"/>
        </a:p>
      </dsp:txBody>
      <dsp:txXfrm>
        <a:off x="1903" y="0"/>
        <a:ext cx="1015061" cy="1717753"/>
      </dsp:txXfrm>
    </dsp:sp>
    <dsp:sp modelId="{71B849F8-6CEF-4C48-94FD-C423AFE91380}">
      <dsp:nvSpPr>
        <dsp:cNvPr id="0" name=""/>
        <dsp:cNvSpPr/>
      </dsp:nvSpPr>
      <dsp:spPr>
        <a:xfrm>
          <a:off x="103410" y="1717893"/>
          <a:ext cx="812049" cy="8341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Véronique Marquis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93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 dirty="0"/>
        </a:p>
      </dsp:txBody>
      <dsp:txXfrm>
        <a:off x="127194" y="1741677"/>
        <a:ext cx="764481" cy="786565"/>
      </dsp:txXfrm>
    </dsp:sp>
    <dsp:sp modelId="{987F4015-5EC4-4263-8A91-F71A9575228D}">
      <dsp:nvSpPr>
        <dsp:cNvPr id="0" name=""/>
        <dsp:cNvSpPr/>
      </dsp:nvSpPr>
      <dsp:spPr>
        <a:xfrm>
          <a:off x="103410" y="2680355"/>
          <a:ext cx="812049" cy="8341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Solène Dumont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94 </a:t>
          </a:r>
          <a:endParaRPr lang="fr-FR" sz="800" kern="1200" dirty="0"/>
        </a:p>
      </dsp:txBody>
      <dsp:txXfrm>
        <a:off x="127194" y="2704139"/>
        <a:ext cx="764481" cy="786565"/>
      </dsp:txXfrm>
    </dsp:sp>
    <dsp:sp modelId="{A926498E-CD7A-4011-93E5-66DEED61F1E2}">
      <dsp:nvSpPr>
        <dsp:cNvPr id="0" name=""/>
        <dsp:cNvSpPr/>
      </dsp:nvSpPr>
      <dsp:spPr>
        <a:xfrm>
          <a:off x="103410" y="3642817"/>
          <a:ext cx="812049" cy="8341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Thomas </a:t>
          </a:r>
          <a:r>
            <a:rPr lang="fr-FR" sz="800" kern="1200" dirty="0" err="1" smtClean="0"/>
            <a:t>Bonnans</a:t>
          </a:r>
          <a:endParaRPr lang="fr-FR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77</a:t>
          </a:r>
          <a:endParaRPr lang="fr-FR" sz="800" kern="1200" dirty="0"/>
        </a:p>
      </dsp:txBody>
      <dsp:txXfrm>
        <a:off x="127194" y="3666601"/>
        <a:ext cx="764481" cy="786565"/>
      </dsp:txXfrm>
    </dsp:sp>
    <dsp:sp modelId="{6AE15082-84A8-48C8-81CA-EF53DF320A32}">
      <dsp:nvSpPr>
        <dsp:cNvPr id="0" name=""/>
        <dsp:cNvSpPr/>
      </dsp:nvSpPr>
      <dsp:spPr>
        <a:xfrm>
          <a:off x="103410" y="4605280"/>
          <a:ext cx="812049" cy="8341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Mathieu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Farelly</a:t>
          </a:r>
          <a:endParaRPr lang="fr-FR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Forum des images  </a:t>
          </a:r>
          <a:endParaRPr lang="fr-FR" sz="800" kern="1200" dirty="0"/>
        </a:p>
      </dsp:txBody>
      <dsp:txXfrm>
        <a:off x="127194" y="4629064"/>
        <a:ext cx="764481" cy="786565"/>
      </dsp:txXfrm>
    </dsp:sp>
    <dsp:sp modelId="{51D1B6A2-5DBF-46A9-9A19-7C82808FC72E}">
      <dsp:nvSpPr>
        <dsp:cNvPr id="0" name=""/>
        <dsp:cNvSpPr/>
      </dsp:nvSpPr>
      <dsp:spPr>
        <a:xfrm>
          <a:off x="1126247" y="0"/>
          <a:ext cx="1015061" cy="57258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CSTI</a:t>
          </a:r>
          <a:endParaRPr lang="fr-FR" sz="1400" kern="1200" dirty="0"/>
        </a:p>
      </dsp:txBody>
      <dsp:txXfrm>
        <a:off x="1126247" y="0"/>
        <a:ext cx="1015061" cy="1717753"/>
      </dsp:txXfrm>
    </dsp:sp>
    <dsp:sp modelId="{D6B14848-87D6-45CC-A35C-44E936653995}">
      <dsp:nvSpPr>
        <dsp:cNvPr id="0" name=""/>
        <dsp:cNvSpPr/>
      </dsp:nvSpPr>
      <dsp:spPr>
        <a:xfrm>
          <a:off x="1205653" y="2192051"/>
          <a:ext cx="812049" cy="4097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Natacha </a:t>
          </a:r>
          <a:r>
            <a:rPr lang="fr-FR" sz="800" kern="1200" dirty="0" err="1" smtClean="0"/>
            <a:t>Ouvrie</a:t>
          </a:r>
          <a:endParaRPr lang="fr-FR" sz="800" kern="1200" dirty="0"/>
        </a:p>
      </dsp:txBody>
      <dsp:txXfrm>
        <a:off x="1217656" y="2204054"/>
        <a:ext cx="788043" cy="385791"/>
      </dsp:txXfrm>
    </dsp:sp>
    <dsp:sp modelId="{B0527C44-34A8-4800-8BAA-97A6550575F4}">
      <dsp:nvSpPr>
        <dsp:cNvPr id="0" name=""/>
        <dsp:cNvSpPr/>
      </dsp:nvSpPr>
      <dsp:spPr>
        <a:xfrm>
          <a:off x="1205653" y="5057932"/>
          <a:ext cx="812049" cy="4097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Alexandra Moreira</a:t>
          </a:r>
          <a:endParaRPr lang="fr-FR" sz="800" kern="1200" dirty="0"/>
        </a:p>
      </dsp:txBody>
      <dsp:txXfrm>
        <a:off x="1217656" y="5069935"/>
        <a:ext cx="788043" cy="385791"/>
      </dsp:txXfrm>
    </dsp:sp>
    <dsp:sp modelId="{6FE1829A-B424-4F50-95B5-437992F0108C}">
      <dsp:nvSpPr>
        <dsp:cNvPr id="0" name=""/>
        <dsp:cNvSpPr/>
      </dsp:nvSpPr>
      <dsp:spPr>
        <a:xfrm>
          <a:off x="1205653" y="1723269"/>
          <a:ext cx="812049" cy="4097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Eglantine Merle</a:t>
          </a:r>
          <a:endParaRPr lang="fr-FR" sz="800" kern="1200" dirty="0"/>
        </a:p>
      </dsp:txBody>
      <dsp:txXfrm>
        <a:off x="1217656" y="1735272"/>
        <a:ext cx="788043" cy="385791"/>
      </dsp:txXfrm>
    </dsp:sp>
    <dsp:sp modelId="{4A7CFB13-2A11-43DE-A8E7-413996F5F690}">
      <dsp:nvSpPr>
        <dsp:cNvPr id="0" name=""/>
        <dsp:cNvSpPr/>
      </dsp:nvSpPr>
      <dsp:spPr>
        <a:xfrm>
          <a:off x="1194601" y="3177526"/>
          <a:ext cx="812049" cy="4097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Cyril Santana </a:t>
          </a:r>
          <a:endParaRPr lang="fr-FR" sz="800" kern="1200" dirty="0"/>
        </a:p>
      </dsp:txBody>
      <dsp:txXfrm>
        <a:off x="1206604" y="3189529"/>
        <a:ext cx="788043" cy="385791"/>
      </dsp:txXfrm>
    </dsp:sp>
    <dsp:sp modelId="{011CBA02-FECF-4613-B46C-136ABD079D43}">
      <dsp:nvSpPr>
        <dsp:cNvPr id="0" name=""/>
        <dsp:cNvSpPr/>
      </dsp:nvSpPr>
      <dsp:spPr>
        <a:xfrm>
          <a:off x="1194601" y="4585888"/>
          <a:ext cx="812049" cy="4097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Olivier </a:t>
          </a:r>
          <a:r>
            <a:rPr lang="fr-FR" sz="800" kern="1200" dirty="0" err="1" smtClean="0"/>
            <a:t>Chaïbi</a:t>
          </a:r>
          <a:endParaRPr lang="fr-FR" sz="800" kern="1200" dirty="0"/>
        </a:p>
      </dsp:txBody>
      <dsp:txXfrm>
        <a:off x="1206604" y="4597891"/>
        <a:ext cx="788043" cy="385791"/>
      </dsp:txXfrm>
    </dsp:sp>
    <dsp:sp modelId="{BACA083B-2296-40D8-B687-5E1DC09E2D98}">
      <dsp:nvSpPr>
        <dsp:cNvPr id="0" name=""/>
        <dsp:cNvSpPr/>
      </dsp:nvSpPr>
      <dsp:spPr>
        <a:xfrm>
          <a:off x="1194601" y="4113164"/>
          <a:ext cx="812049" cy="4097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Isabelle </a:t>
          </a:r>
          <a:r>
            <a:rPr lang="fr-FR" sz="800" kern="1200" dirty="0" err="1" smtClean="0"/>
            <a:t>Woydyllo</a:t>
          </a:r>
          <a:endParaRPr lang="fr-FR" sz="800" kern="1200" dirty="0"/>
        </a:p>
      </dsp:txBody>
      <dsp:txXfrm>
        <a:off x="1206604" y="4125167"/>
        <a:ext cx="788043" cy="385791"/>
      </dsp:txXfrm>
    </dsp:sp>
    <dsp:sp modelId="{7BDF2D72-ADFC-40D5-A357-03F9E4C97C29}">
      <dsp:nvSpPr>
        <dsp:cNvPr id="0" name=""/>
        <dsp:cNvSpPr/>
      </dsp:nvSpPr>
      <dsp:spPr>
        <a:xfrm>
          <a:off x="1194601" y="3651627"/>
          <a:ext cx="812049" cy="4097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Charlotte </a:t>
          </a:r>
          <a:r>
            <a:rPr lang="fr-FR" sz="800" kern="1200" dirty="0" err="1" smtClean="0"/>
            <a:t>Mongkhonsinh</a:t>
          </a:r>
          <a:endParaRPr lang="fr-FR" sz="800" kern="1200" dirty="0"/>
        </a:p>
      </dsp:txBody>
      <dsp:txXfrm>
        <a:off x="1206604" y="3663630"/>
        <a:ext cx="788043" cy="385791"/>
      </dsp:txXfrm>
    </dsp:sp>
    <dsp:sp modelId="{66D8B69D-A866-4929-8D0F-8C7236A687B0}">
      <dsp:nvSpPr>
        <dsp:cNvPr id="0" name=""/>
        <dsp:cNvSpPr/>
      </dsp:nvSpPr>
      <dsp:spPr>
        <a:xfrm>
          <a:off x="1194601" y="2688192"/>
          <a:ext cx="812049" cy="4097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Fredéric</a:t>
          </a:r>
          <a:r>
            <a:rPr lang="fr-FR" sz="800" kern="1200" dirty="0" smtClean="0"/>
            <a:t> </a:t>
          </a:r>
          <a:r>
            <a:rPr lang="fr-FR" sz="800" kern="1200" dirty="0" err="1" smtClean="0"/>
            <a:t>Fasquel</a:t>
          </a:r>
          <a:r>
            <a:rPr lang="fr-FR" sz="800" kern="1200" dirty="0" smtClean="0"/>
            <a:t> </a:t>
          </a:r>
          <a:endParaRPr lang="fr-FR" sz="800" kern="1200" dirty="0"/>
        </a:p>
      </dsp:txBody>
      <dsp:txXfrm>
        <a:off x="1206604" y="2700195"/>
        <a:ext cx="788043" cy="385791"/>
      </dsp:txXfrm>
    </dsp:sp>
    <dsp:sp modelId="{174D6026-CB58-4005-B5A5-2673D319310F}">
      <dsp:nvSpPr>
        <dsp:cNvPr id="0" name=""/>
        <dsp:cNvSpPr/>
      </dsp:nvSpPr>
      <dsp:spPr>
        <a:xfrm>
          <a:off x="2218971" y="0"/>
          <a:ext cx="1015061" cy="57258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théâtre</a:t>
          </a:r>
          <a:endParaRPr lang="fr-FR" sz="1400" kern="1200" dirty="0"/>
        </a:p>
      </dsp:txBody>
      <dsp:txXfrm>
        <a:off x="2218971" y="0"/>
        <a:ext cx="1015061" cy="1717753"/>
      </dsp:txXfrm>
    </dsp:sp>
    <dsp:sp modelId="{E6E1FE21-D0B1-49D1-BECA-B44F1825698D}">
      <dsp:nvSpPr>
        <dsp:cNvPr id="0" name=""/>
        <dsp:cNvSpPr/>
      </dsp:nvSpPr>
      <dsp:spPr>
        <a:xfrm>
          <a:off x="2285793" y="1719431"/>
          <a:ext cx="812049" cy="17264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Anaïs</a:t>
          </a:r>
          <a:r>
            <a:rPr lang="fr-FR" sz="800" kern="1200" baseline="0" dirty="0" smtClean="0"/>
            <a:t> Joly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baseline="0" dirty="0" smtClean="0"/>
            <a:t>Comédie française</a:t>
          </a:r>
          <a:endParaRPr lang="fr-FR" sz="800" kern="1200" dirty="0"/>
        </a:p>
      </dsp:txBody>
      <dsp:txXfrm>
        <a:off x="2309577" y="1743215"/>
        <a:ext cx="764481" cy="1678852"/>
      </dsp:txXfrm>
    </dsp:sp>
    <dsp:sp modelId="{24DD258E-2850-4F71-9EB5-841AEFDFBD86}">
      <dsp:nvSpPr>
        <dsp:cNvPr id="0" name=""/>
        <dsp:cNvSpPr/>
      </dsp:nvSpPr>
      <dsp:spPr>
        <a:xfrm>
          <a:off x="2285793" y="3711455"/>
          <a:ext cx="812049" cy="17264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Prune Mestre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TGP</a:t>
          </a:r>
          <a:endParaRPr lang="fr-FR" sz="800" kern="1200" dirty="0"/>
        </a:p>
      </dsp:txBody>
      <dsp:txXfrm>
        <a:off x="2309577" y="3735239"/>
        <a:ext cx="764481" cy="1678852"/>
      </dsp:txXfrm>
    </dsp:sp>
    <dsp:sp modelId="{4EFBF9CD-5A46-45EE-B417-4B6C91ACC072}">
      <dsp:nvSpPr>
        <dsp:cNvPr id="0" name=""/>
        <dsp:cNvSpPr/>
      </dsp:nvSpPr>
      <dsp:spPr>
        <a:xfrm>
          <a:off x="3265754" y="0"/>
          <a:ext cx="1015061" cy="57258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Archives et patrimoine</a:t>
          </a:r>
          <a:endParaRPr lang="fr-FR" sz="1400" kern="1200" dirty="0"/>
        </a:p>
      </dsp:txBody>
      <dsp:txXfrm>
        <a:off x="3265754" y="0"/>
        <a:ext cx="1015061" cy="1717753"/>
      </dsp:txXfrm>
    </dsp:sp>
    <dsp:sp modelId="{EF2F160E-FA0C-4A5E-97A8-4791AB34957D}">
      <dsp:nvSpPr>
        <dsp:cNvPr id="0" name=""/>
        <dsp:cNvSpPr/>
      </dsp:nvSpPr>
      <dsp:spPr>
        <a:xfrm>
          <a:off x="3367256" y="1514941"/>
          <a:ext cx="812049" cy="3266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Cécile  </a:t>
          </a:r>
          <a:r>
            <a:rPr lang="fr-FR" sz="800" kern="1200" dirty="0" err="1" smtClean="0"/>
            <a:t>Duvignac</a:t>
          </a:r>
          <a:r>
            <a:rPr lang="fr-FR" sz="800" kern="1200" dirty="0" smtClean="0"/>
            <a:t>-Croisé</a:t>
          </a:r>
          <a:endParaRPr lang="fr-FR" sz="800" kern="1200" dirty="0"/>
        </a:p>
      </dsp:txBody>
      <dsp:txXfrm>
        <a:off x="3376823" y="1524508"/>
        <a:ext cx="792915" cy="307522"/>
      </dsp:txXfrm>
    </dsp:sp>
    <dsp:sp modelId="{01BCE1DD-BF91-41C3-9060-385892ACEFF6}">
      <dsp:nvSpPr>
        <dsp:cNvPr id="0" name=""/>
        <dsp:cNvSpPr/>
      </dsp:nvSpPr>
      <dsp:spPr>
        <a:xfrm>
          <a:off x="3367256" y="1891853"/>
          <a:ext cx="812049" cy="3266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Clorinde</a:t>
          </a:r>
          <a:r>
            <a:rPr lang="fr-FR" sz="800" kern="1200" dirty="0" smtClean="0"/>
            <a:t> </a:t>
          </a:r>
          <a:r>
            <a:rPr lang="fr-FR" sz="800" kern="1200" dirty="0" err="1" smtClean="0"/>
            <a:t>Griffaton</a:t>
          </a:r>
          <a:endParaRPr lang="fr-FR" sz="800" kern="1200" dirty="0"/>
        </a:p>
      </dsp:txBody>
      <dsp:txXfrm>
        <a:off x="3376823" y="1901420"/>
        <a:ext cx="792915" cy="307522"/>
      </dsp:txXfrm>
    </dsp:sp>
    <dsp:sp modelId="{B9BB829D-9023-4F3F-8101-0F8B6433EBDE}">
      <dsp:nvSpPr>
        <dsp:cNvPr id="0" name=""/>
        <dsp:cNvSpPr/>
      </dsp:nvSpPr>
      <dsp:spPr>
        <a:xfrm>
          <a:off x="3357528" y="2268765"/>
          <a:ext cx="812049" cy="3266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Anna </a:t>
          </a:r>
          <a:r>
            <a:rPr lang="fr-FR" sz="800" kern="1200" dirty="0" err="1" smtClean="0"/>
            <a:t>Marchio</a:t>
          </a:r>
          <a:endParaRPr lang="fr-FR" sz="800" kern="1200" dirty="0"/>
        </a:p>
      </dsp:txBody>
      <dsp:txXfrm>
        <a:off x="3367095" y="2278332"/>
        <a:ext cx="792915" cy="307522"/>
      </dsp:txXfrm>
    </dsp:sp>
    <dsp:sp modelId="{013CA35A-343F-4B54-A931-122B2B59A520}">
      <dsp:nvSpPr>
        <dsp:cNvPr id="0" name=""/>
        <dsp:cNvSpPr/>
      </dsp:nvSpPr>
      <dsp:spPr>
        <a:xfrm>
          <a:off x="3367256" y="2713768"/>
          <a:ext cx="812049" cy="3266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Arnaud Morand </a:t>
          </a:r>
          <a:endParaRPr lang="fr-FR" sz="800" kern="1200" dirty="0"/>
        </a:p>
      </dsp:txBody>
      <dsp:txXfrm>
        <a:off x="3376823" y="2723335"/>
        <a:ext cx="792915" cy="307522"/>
      </dsp:txXfrm>
    </dsp:sp>
    <dsp:sp modelId="{4F290AB8-BD8E-4372-9791-4B6B7A33969A}">
      <dsp:nvSpPr>
        <dsp:cNvPr id="0" name=""/>
        <dsp:cNvSpPr/>
      </dsp:nvSpPr>
      <dsp:spPr>
        <a:xfrm>
          <a:off x="3376985" y="3226869"/>
          <a:ext cx="812049" cy="3266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Emilie </a:t>
          </a:r>
          <a:r>
            <a:rPr lang="fr-FR" sz="800" kern="1200" dirty="0" err="1" smtClean="0"/>
            <a:t>Perraud</a:t>
          </a:r>
          <a:r>
            <a:rPr lang="fr-FR" sz="800" kern="1200" dirty="0" smtClean="0"/>
            <a:t> </a:t>
          </a:r>
          <a:endParaRPr lang="fr-FR" sz="800" kern="1200" dirty="0"/>
        </a:p>
      </dsp:txBody>
      <dsp:txXfrm>
        <a:off x="3386552" y="3236436"/>
        <a:ext cx="792915" cy="307522"/>
      </dsp:txXfrm>
    </dsp:sp>
    <dsp:sp modelId="{1978565A-D8EA-4877-9303-8D33369D5AB7}">
      <dsp:nvSpPr>
        <dsp:cNvPr id="0" name=""/>
        <dsp:cNvSpPr/>
      </dsp:nvSpPr>
      <dsp:spPr>
        <a:xfrm>
          <a:off x="3376985" y="3603781"/>
          <a:ext cx="812049" cy="3266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Nathalie Baron </a:t>
          </a:r>
          <a:endParaRPr lang="fr-FR" sz="800" kern="1200" dirty="0"/>
        </a:p>
      </dsp:txBody>
      <dsp:txXfrm>
        <a:off x="3386552" y="3613348"/>
        <a:ext cx="792915" cy="307522"/>
      </dsp:txXfrm>
    </dsp:sp>
    <dsp:sp modelId="{5AB80D47-C877-4DCC-BC17-C6266007ADDF}">
      <dsp:nvSpPr>
        <dsp:cNvPr id="0" name=""/>
        <dsp:cNvSpPr/>
      </dsp:nvSpPr>
      <dsp:spPr>
        <a:xfrm>
          <a:off x="3376985" y="4729721"/>
          <a:ext cx="812049" cy="3266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Christian </a:t>
          </a:r>
          <a:r>
            <a:rPr lang="fr-FR" sz="800" kern="1200" dirty="0" err="1" smtClean="0"/>
            <a:t>Birebent</a:t>
          </a:r>
          <a:endParaRPr lang="fr-FR" sz="800" kern="1200" dirty="0"/>
        </a:p>
      </dsp:txBody>
      <dsp:txXfrm>
        <a:off x="3386552" y="4739288"/>
        <a:ext cx="792915" cy="307522"/>
      </dsp:txXfrm>
    </dsp:sp>
    <dsp:sp modelId="{D9DE1022-62CD-4786-B259-0490C7914293}">
      <dsp:nvSpPr>
        <dsp:cNvPr id="0" name=""/>
        <dsp:cNvSpPr/>
      </dsp:nvSpPr>
      <dsp:spPr>
        <a:xfrm>
          <a:off x="3376985" y="4357605"/>
          <a:ext cx="812049" cy="3266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Fabien </a:t>
          </a:r>
          <a:r>
            <a:rPr lang="fr-FR" sz="800" kern="1200" dirty="0" err="1" smtClean="0"/>
            <a:t>Pontagnier</a:t>
          </a:r>
          <a:endParaRPr lang="fr-FR" sz="800" kern="1200" dirty="0"/>
        </a:p>
      </dsp:txBody>
      <dsp:txXfrm>
        <a:off x="3386552" y="4367172"/>
        <a:ext cx="792915" cy="307522"/>
      </dsp:txXfrm>
    </dsp:sp>
    <dsp:sp modelId="{3CAE231A-BD95-404C-A5BB-FDFC3F9CE9C1}">
      <dsp:nvSpPr>
        <dsp:cNvPr id="0" name=""/>
        <dsp:cNvSpPr/>
      </dsp:nvSpPr>
      <dsp:spPr>
        <a:xfrm>
          <a:off x="3376985" y="5259811"/>
          <a:ext cx="812049" cy="3266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Anouck Durand </a:t>
          </a:r>
          <a:endParaRPr lang="fr-FR" sz="800" kern="1200" dirty="0"/>
        </a:p>
      </dsp:txBody>
      <dsp:txXfrm>
        <a:off x="3386552" y="5269378"/>
        <a:ext cx="792915" cy="307522"/>
      </dsp:txXfrm>
    </dsp:sp>
    <dsp:sp modelId="{F2D46E45-D3DC-4F06-8216-D3064E6597FE}">
      <dsp:nvSpPr>
        <dsp:cNvPr id="0" name=""/>
        <dsp:cNvSpPr/>
      </dsp:nvSpPr>
      <dsp:spPr>
        <a:xfrm>
          <a:off x="3376985" y="3983018"/>
          <a:ext cx="812049" cy="3266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Olivier </a:t>
          </a:r>
          <a:r>
            <a:rPr lang="fr-FR" sz="800" kern="1200" dirty="0" err="1" smtClean="0"/>
            <a:t>Plancke</a:t>
          </a:r>
          <a:r>
            <a:rPr lang="fr-FR" sz="800" kern="1200" dirty="0" smtClean="0"/>
            <a:t> </a:t>
          </a:r>
          <a:endParaRPr lang="fr-FR" sz="800" kern="1200" dirty="0"/>
        </a:p>
      </dsp:txBody>
      <dsp:txXfrm>
        <a:off x="3386552" y="3992585"/>
        <a:ext cx="792915" cy="307522"/>
      </dsp:txXfrm>
    </dsp:sp>
    <dsp:sp modelId="{6B010DBB-8595-4CA2-ACE9-E9EB89EAFB21}">
      <dsp:nvSpPr>
        <dsp:cNvPr id="0" name=""/>
        <dsp:cNvSpPr/>
      </dsp:nvSpPr>
      <dsp:spPr>
        <a:xfrm>
          <a:off x="4366670" y="0"/>
          <a:ext cx="1015061" cy="57258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Musique</a:t>
          </a:r>
          <a:endParaRPr lang="fr-FR" sz="1400" kern="1200" dirty="0"/>
        </a:p>
      </dsp:txBody>
      <dsp:txXfrm>
        <a:off x="4366670" y="0"/>
        <a:ext cx="1015061" cy="1717753"/>
      </dsp:txXfrm>
    </dsp:sp>
    <dsp:sp modelId="{AB5B6E2A-34DB-45C2-A033-1D7469380DB1}">
      <dsp:nvSpPr>
        <dsp:cNvPr id="0" name=""/>
        <dsp:cNvSpPr/>
      </dsp:nvSpPr>
      <dsp:spPr>
        <a:xfrm>
          <a:off x="4468176" y="1717893"/>
          <a:ext cx="812049" cy="8341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Michael Petit </a:t>
          </a:r>
          <a:endParaRPr lang="fr-FR" sz="800" kern="1200" dirty="0"/>
        </a:p>
      </dsp:txBody>
      <dsp:txXfrm>
        <a:off x="4491960" y="1741677"/>
        <a:ext cx="764481" cy="786565"/>
      </dsp:txXfrm>
    </dsp:sp>
    <dsp:sp modelId="{B2190098-643B-49AB-BFE4-08CE69D7CDDF}">
      <dsp:nvSpPr>
        <dsp:cNvPr id="0" name=""/>
        <dsp:cNvSpPr/>
      </dsp:nvSpPr>
      <dsp:spPr>
        <a:xfrm>
          <a:off x="4468176" y="2680355"/>
          <a:ext cx="812049" cy="8341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Rihanata</a:t>
          </a:r>
          <a:r>
            <a:rPr lang="fr-FR" sz="800" kern="1200" dirty="0" smtClean="0"/>
            <a:t> </a:t>
          </a:r>
          <a:r>
            <a:rPr lang="fr-FR" sz="800" kern="1200" dirty="0" err="1" smtClean="0"/>
            <a:t>Quenum</a:t>
          </a:r>
          <a:r>
            <a:rPr lang="fr-FR" sz="800" kern="1200" dirty="0" smtClean="0"/>
            <a:t> </a:t>
          </a:r>
          <a:r>
            <a:rPr lang="fr-FR" sz="800" kern="1200" dirty="0" err="1" smtClean="0"/>
            <a:t>Sanfo</a:t>
          </a:r>
          <a:r>
            <a:rPr lang="fr-FR" sz="800" kern="1200" dirty="0" smtClean="0"/>
            <a:t> </a:t>
          </a:r>
          <a:endParaRPr lang="fr-FR" sz="800" kern="1200" dirty="0"/>
        </a:p>
      </dsp:txBody>
      <dsp:txXfrm>
        <a:off x="4491960" y="2704139"/>
        <a:ext cx="764481" cy="786565"/>
      </dsp:txXfrm>
    </dsp:sp>
    <dsp:sp modelId="{302858AF-D4E4-4E8C-ABDB-CE9FB28267C2}">
      <dsp:nvSpPr>
        <dsp:cNvPr id="0" name=""/>
        <dsp:cNvSpPr/>
      </dsp:nvSpPr>
      <dsp:spPr>
        <a:xfrm>
          <a:off x="4468176" y="3642817"/>
          <a:ext cx="812049" cy="8341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Denis froment </a:t>
          </a:r>
          <a:endParaRPr lang="fr-FR" sz="800" kern="1200" dirty="0"/>
        </a:p>
      </dsp:txBody>
      <dsp:txXfrm>
        <a:off x="4491960" y="3666601"/>
        <a:ext cx="764481" cy="786565"/>
      </dsp:txXfrm>
    </dsp:sp>
    <dsp:sp modelId="{90AB87A2-5D19-460D-AF7D-FC9F4A5D9005}">
      <dsp:nvSpPr>
        <dsp:cNvPr id="0" name=""/>
        <dsp:cNvSpPr/>
      </dsp:nvSpPr>
      <dsp:spPr>
        <a:xfrm>
          <a:off x="4468176" y="4605280"/>
          <a:ext cx="812049" cy="8341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Antoine Mignon</a:t>
          </a:r>
          <a:endParaRPr lang="fr-FR" sz="800" kern="1200" dirty="0"/>
        </a:p>
      </dsp:txBody>
      <dsp:txXfrm>
        <a:off x="4491960" y="4629064"/>
        <a:ext cx="764481" cy="786565"/>
      </dsp:txXfrm>
    </dsp:sp>
    <dsp:sp modelId="{9327C6C8-DECB-4CCC-BB07-16DDAFC71A43}">
      <dsp:nvSpPr>
        <dsp:cNvPr id="0" name=""/>
        <dsp:cNvSpPr/>
      </dsp:nvSpPr>
      <dsp:spPr>
        <a:xfrm>
          <a:off x="5457862" y="0"/>
          <a:ext cx="1015061" cy="57258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ULLEO</a:t>
          </a:r>
          <a:endParaRPr lang="fr-FR" sz="1400" kern="1200" dirty="0"/>
        </a:p>
      </dsp:txBody>
      <dsp:txXfrm>
        <a:off x="5457862" y="0"/>
        <a:ext cx="1015061" cy="1717753"/>
      </dsp:txXfrm>
    </dsp:sp>
    <dsp:sp modelId="{A99B9404-7EEB-4ED3-B809-065A051A31EB}">
      <dsp:nvSpPr>
        <dsp:cNvPr id="0" name=""/>
        <dsp:cNvSpPr/>
      </dsp:nvSpPr>
      <dsp:spPr>
        <a:xfrm>
          <a:off x="5559368" y="1717753"/>
          <a:ext cx="812049" cy="37217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Nafissa</a:t>
          </a:r>
          <a:r>
            <a:rPr lang="fr-FR" sz="800" kern="1200" dirty="0" smtClean="0"/>
            <a:t> MOULLA</a:t>
          </a:r>
          <a:endParaRPr lang="fr-FR" sz="800" kern="1200" dirty="0"/>
        </a:p>
      </dsp:txBody>
      <dsp:txXfrm>
        <a:off x="5583152" y="1741537"/>
        <a:ext cx="764481" cy="3674231"/>
      </dsp:txXfrm>
    </dsp:sp>
    <dsp:sp modelId="{654603E5-09E6-4D13-8BEB-CEB7B8A9D321}">
      <dsp:nvSpPr>
        <dsp:cNvPr id="0" name=""/>
        <dsp:cNvSpPr/>
      </dsp:nvSpPr>
      <dsp:spPr>
        <a:xfrm>
          <a:off x="6549053" y="0"/>
          <a:ext cx="1015061" cy="57258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Arts visuels</a:t>
          </a:r>
          <a:endParaRPr lang="fr-FR" sz="1400" kern="1200" dirty="0"/>
        </a:p>
      </dsp:txBody>
      <dsp:txXfrm>
        <a:off x="6549053" y="0"/>
        <a:ext cx="1015061" cy="1717753"/>
      </dsp:txXfrm>
    </dsp:sp>
    <dsp:sp modelId="{99A64768-BC53-4D37-8191-FFB63ADEA5D4}">
      <dsp:nvSpPr>
        <dsp:cNvPr id="0" name=""/>
        <dsp:cNvSpPr/>
      </dsp:nvSpPr>
      <dsp:spPr>
        <a:xfrm>
          <a:off x="6650559" y="1719221"/>
          <a:ext cx="812049" cy="3266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Sophie Triquet</a:t>
          </a:r>
          <a:endParaRPr lang="fr-FR" sz="800" kern="1200" dirty="0"/>
        </a:p>
      </dsp:txBody>
      <dsp:txXfrm>
        <a:off x="6660126" y="1728788"/>
        <a:ext cx="792915" cy="307522"/>
      </dsp:txXfrm>
    </dsp:sp>
    <dsp:sp modelId="{3293C9FA-8381-4749-8512-A453D5B8DC09}">
      <dsp:nvSpPr>
        <dsp:cNvPr id="0" name=""/>
        <dsp:cNvSpPr/>
      </dsp:nvSpPr>
      <dsp:spPr>
        <a:xfrm>
          <a:off x="6650559" y="2096133"/>
          <a:ext cx="812049" cy="3266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Laura Fernandez </a:t>
          </a:r>
          <a:endParaRPr lang="fr-FR" sz="800" kern="1200" dirty="0"/>
        </a:p>
      </dsp:txBody>
      <dsp:txXfrm>
        <a:off x="6660126" y="2105700"/>
        <a:ext cx="792915" cy="307522"/>
      </dsp:txXfrm>
    </dsp:sp>
    <dsp:sp modelId="{9BB0961B-ADBD-45FB-8360-7B77BA2E8702}">
      <dsp:nvSpPr>
        <dsp:cNvPr id="0" name=""/>
        <dsp:cNvSpPr/>
      </dsp:nvSpPr>
      <dsp:spPr>
        <a:xfrm>
          <a:off x="6650559" y="2473045"/>
          <a:ext cx="812049" cy="3266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Didier Wong Chi Man</a:t>
          </a:r>
          <a:endParaRPr lang="fr-FR" sz="800" kern="1200" dirty="0"/>
        </a:p>
      </dsp:txBody>
      <dsp:txXfrm>
        <a:off x="6660126" y="2482612"/>
        <a:ext cx="792915" cy="307522"/>
      </dsp:txXfrm>
    </dsp:sp>
    <dsp:sp modelId="{A5BDDE30-4054-44A6-A36C-6D5905171150}">
      <dsp:nvSpPr>
        <dsp:cNvPr id="0" name=""/>
        <dsp:cNvSpPr/>
      </dsp:nvSpPr>
      <dsp:spPr>
        <a:xfrm>
          <a:off x="6650559" y="2849957"/>
          <a:ext cx="812049" cy="3266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Dounia </a:t>
          </a:r>
          <a:r>
            <a:rPr lang="fr-FR" sz="800" kern="1200" dirty="0" err="1" smtClean="0"/>
            <a:t>Acherar</a:t>
          </a:r>
          <a:endParaRPr lang="fr-FR" sz="800" kern="1200" dirty="0"/>
        </a:p>
      </dsp:txBody>
      <dsp:txXfrm>
        <a:off x="6660126" y="2859524"/>
        <a:ext cx="792915" cy="307522"/>
      </dsp:txXfrm>
    </dsp:sp>
    <dsp:sp modelId="{27841230-8A45-4F34-BFFC-0366AED1293E}">
      <dsp:nvSpPr>
        <dsp:cNvPr id="0" name=""/>
        <dsp:cNvSpPr/>
      </dsp:nvSpPr>
      <dsp:spPr>
        <a:xfrm>
          <a:off x="6650559" y="3226869"/>
          <a:ext cx="812049" cy="3266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Hélène </a:t>
          </a:r>
          <a:r>
            <a:rPr lang="fr-FR" sz="800" kern="1200" dirty="0" err="1" smtClean="0"/>
            <a:t>Clevy</a:t>
          </a:r>
          <a:r>
            <a:rPr lang="fr-FR" sz="800" kern="1200" dirty="0" smtClean="0"/>
            <a:t> </a:t>
          </a:r>
          <a:endParaRPr lang="fr-FR" sz="800" kern="1200" dirty="0"/>
        </a:p>
      </dsp:txBody>
      <dsp:txXfrm>
        <a:off x="6660126" y="3236436"/>
        <a:ext cx="792915" cy="307522"/>
      </dsp:txXfrm>
    </dsp:sp>
    <dsp:sp modelId="{7C73D9BA-C179-4485-B0C1-09C263546B87}">
      <dsp:nvSpPr>
        <dsp:cNvPr id="0" name=""/>
        <dsp:cNvSpPr/>
      </dsp:nvSpPr>
      <dsp:spPr>
        <a:xfrm>
          <a:off x="6650559" y="3603781"/>
          <a:ext cx="812049" cy="3266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Cédric </a:t>
          </a:r>
          <a:r>
            <a:rPr lang="fr-FR" sz="800" kern="1200" dirty="0" err="1" smtClean="0"/>
            <a:t>Montel</a:t>
          </a:r>
          <a:r>
            <a:rPr lang="fr-FR" sz="800" kern="1200" dirty="0" smtClean="0"/>
            <a:t> </a:t>
          </a:r>
          <a:endParaRPr lang="fr-FR" sz="800" kern="1200" dirty="0"/>
        </a:p>
      </dsp:txBody>
      <dsp:txXfrm>
        <a:off x="6660126" y="3613348"/>
        <a:ext cx="792915" cy="307522"/>
      </dsp:txXfrm>
    </dsp:sp>
    <dsp:sp modelId="{E95CDDF1-253B-454B-8C61-55A8B6A93F3C}">
      <dsp:nvSpPr>
        <dsp:cNvPr id="0" name=""/>
        <dsp:cNvSpPr/>
      </dsp:nvSpPr>
      <dsp:spPr>
        <a:xfrm>
          <a:off x="6650559" y="3980693"/>
          <a:ext cx="812049" cy="3266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Sandra Murail </a:t>
          </a:r>
          <a:endParaRPr lang="fr-FR" sz="800" kern="1200" dirty="0"/>
        </a:p>
      </dsp:txBody>
      <dsp:txXfrm>
        <a:off x="6660126" y="3990260"/>
        <a:ext cx="792915" cy="307522"/>
      </dsp:txXfrm>
    </dsp:sp>
    <dsp:sp modelId="{45F22706-47D6-4D18-9670-90CA15760E4F}">
      <dsp:nvSpPr>
        <dsp:cNvPr id="0" name=""/>
        <dsp:cNvSpPr/>
      </dsp:nvSpPr>
      <dsp:spPr>
        <a:xfrm>
          <a:off x="6650559" y="4357605"/>
          <a:ext cx="812049" cy="3266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Pierre </a:t>
          </a:r>
          <a:r>
            <a:rPr lang="fr-FR" sz="800" kern="1200" dirty="0" err="1" smtClean="0"/>
            <a:t>Cuturello</a:t>
          </a:r>
          <a:endParaRPr lang="fr-FR" sz="800" kern="1200" dirty="0"/>
        </a:p>
      </dsp:txBody>
      <dsp:txXfrm>
        <a:off x="6660126" y="4367172"/>
        <a:ext cx="792915" cy="307522"/>
      </dsp:txXfrm>
    </dsp:sp>
    <dsp:sp modelId="{FA395B8B-7844-452C-9F19-7A7675169DB6}">
      <dsp:nvSpPr>
        <dsp:cNvPr id="0" name=""/>
        <dsp:cNvSpPr/>
      </dsp:nvSpPr>
      <dsp:spPr>
        <a:xfrm>
          <a:off x="6650559" y="4734516"/>
          <a:ext cx="812049" cy="3266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Jérôme </a:t>
          </a:r>
          <a:r>
            <a:rPr lang="fr-FR" sz="800" kern="1200" dirty="0" err="1" smtClean="0"/>
            <a:t>Pierrejean</a:t>
          </a:r>
          <a:r>
            <a:rPr lang="fr-FR" sz="800" kern="1200" dirty="0" smtClean="0"/>
            <a:t> </a:t>
          </a:r>
          <a:endParaRPr lang="fr-FR" sz="800" kern="1200" dirty="0"/>
        </a:p>
      </dsp:txBody>
      <dsp:txXfrm>
        <a:off x="6660126" y="4744083"/>
        <a:ext cx="792915" cy="307522"/>
      </dsp:txXfrm>
    </dsp:sp>
    <dsp:sp modelId="{016DAA79-73C1-4F83-93B7-E0DF708F2FD4}">
      <dsp:nvSpPr>
        <dsp:cNvPr id="0" name=""/>
        <dsp:cNvSpPr/>
      </dsp:nvSpPr>
      <dsp:spPr>
        <a:xfrm>
          <a:off x="6650559" y="5111428"/>
          <a:ext cx="812049" cy="3266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Kim-Lan Hoang </a:t>
          </a:r>
          <a:r>
            <a:rPr lang="fr-FR" sz="800" kern="1200" dirty="0" err="1" smtClean="0"/>
            <a:t>Thuy</a:t>
          </a:r>
          <a:endParaRPr lang="fr-FR" sz="800" kern="1200" dirty="0"/>
        </a:p>
      </dsp:txBody>
      <dsp:txXfrm>
        <a:off x="6660126" y="5120995"/>
        <a:ext cx="792915" cy="307522"/>
      </dsp:txXfrm>
    </dsp:sp>
    <dsp:sp modelId="{423A8205-A8B2-4E3E-B695-67BF9FBD8C98}">
      <dsp:nvSpPr>
        <dsp:cNvPr id="0" name=""/>
        <dsp:cNvSpPr/>
      </dsp:nvSpPr>
      <dsp:spPr>
        <a:xfrm>
          <a:off x="7640245" y="0"/>
          <a:ext cx="1015061" cy="57258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Mémoire, droits humains</a:t>
          </a:r>
          <a:endParaRPr lang="fr-FR" sz="1400" kern="1200" dirty="0"/>
        </a:p>
      </dsp:txBody>
      <dsp:txXfrm>
        <a:off x="7640245" y="0"/>
        <a:ext cx="1015061" cy="1717753"/>
      </dsp:txXfrm>
    </dsp:sp>
    <dsp:sp modelId="{E271EDF8-2389-4F0C-8C84-DE2FC903507D}">
      <dsp:nvSpPr>
        <dsp:cNvPr id="0" name=""/>
        <dsp:cNvSpPr/>
      </dsp:nvSpPr>
      <dsp:spPr>
        <a:xfrm>
          <a:off x="7741751" y="1718837"/>
          <a:ext cx="812049" cy="6624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Jessica </a:t>
          </a:r>
          <a:r>
            <a:rPr lang="fr-FR" sz="800" kern="1200" dirty="0" err="1" smtClean="0"/>
            <a:t>Kohn</a:t>
          </a:r>
          <a:endParaRPr lang="fr-FR" sz="800" kern="1200" dirty="0"/>
        </a:p>
      </dsp:txBody>
      <dsp:txXfrm>
        <a:off x="7761152" y="1738238"/>
        <a:ext cx="773247" cy="623598"/>
      </dsp:txXfrm>
    </dsp:sp>
    <dsp:sp modelId="{0A63E193-A41E-4A31-82CE-651FE50E58AE}">
      <dsp:nvSpPr>
        <dsp:cNvPr id="0" name=""/>
        <dsp:cNvSpPr/>
      </dsp:nvSpPr>
      <dsp:spPr>
        <a:xfrm>
          <a:off x="7741751" y="2483145"/>
          <a:ext cx="812049" cy="662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Eric</a:t>
          </a:r>
          <a:r>
            <a:rPr lang="fr-FR" sz="800" kern="1200" dirty="0" smtClean="0"/>
            <a:t> Brossard </a:t>
          </a:r>
          <a:endParaRPr lang="fr-FR" sz="800" kern="1200" dirty="0"/>
        </a:p>
      </dsp:txBody>
      <dsp:txXfrm>
        <a:off x="7761152" y="2502546"/>
        <a:ext cx="773247" cy="623598"/>
      </dsp:txXfrm>
    </dsp:sp>
    <dsp:sp modelId="{DBFB74DD-D6D2-48E1-B5F6-27ED40530CBA}">
      <dsp:nvSpPr>
        <dsp:cNvPr id="0" name=""/>
        <dsp:cNvSpPr/>
      </dsp:nvSpPr>
      <dsp:spPr>
        <a:xfrm>
          <a:off x="7741751" y="3247453"/>
          <a:ext cx="812049" cy="6624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Ibtissem</a:t>
          </a:r>
          <a:r>
            <a:rPr lang="fr-FR" sz="800" kern="1200" dirty="0" smtClean="0"/>
            <a:t> </a:t>
          </a:r>
          <a:r>
            <a:rPr lang="fr-FR" sz="800" kern="1200" dirty="0" err="1" smtClean="0"/>
            <a:t>Hadri</a:t>
          </a:r>
          <a:r>
            <a:rPr lang="fr-FR" sz="800" kern="1200" dirty="0" smtClean="0"/>
            <a:t> Louison </a:t>
          </a:r>
          <a:endParaRPr lang="fr-FR" sz="800" kern="1200" dirty="0"/>
        </a:p>
      </dsp:txBody>
      <dsp:txXfrm>
        <a:off x="7761152" y="3266854"/>
        <a:ext cx="773247" cy="623598"/>
      </dsp:txXfrm>
    </dsp:sp>
    <dsp:sp modelId="{C2702B5A-EF47-48B2-8BB9-C0245E132FDA}">
      <dsp:nvSpPr>
        <dsp:cNvPr id="0" name=""/>
        <dsp:cNvSpPr/>
      </dsp:nvSpPr>
      <dsp:spPr>
        <a:xfrm>
          <a:off x="7741751" y="4011761"/>
          <a:ext cx="812049" cy="6624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Anne Boulanger </a:t>
          </a:r>
          <a:endParaRPr lang="fr-FR" sz="800" kern="1200" dirty="0"/>
        </a:p>
      </dsp:txBody>
      <dsp:txXfrm>
        <a:off x="7761152" y="4031162"/>
        <a:ext cx="773247" cy="623598"/>
      </dsp:txXfrm>
    </dsp:sp>
    <dsp:sp modelId="{5E97846F-9FAD-46F3-8044-32496CDF715F}">
      <dsp:nvSpPr>
        <dsp:cNvPr id="0" name=""/>
        <dsp:cNvSpPr/>
      </dsp:nvSpPr>
      <dsp:spPr>
        <a:xfrm>
          <a:off x="7741751" y="4776069"/>
          <a:ext cx="812049" cy="6624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David </a:t>
          </a:r>
          <a:r>
            <a:rPr lang="fr-FR" sz="800" kern="1200" dirty="0" err="1" smtClean="0"/>
            <a:t>Mitzinmacker</a:t>
          </a:r>
          <a:r>
            <a:rPr lang="fr-FR" sz="800" kern="1200" dirty="0" smtClean="0"/>
            <a:t> </a:t>
          </a:r>
          <a:endParaRPr lang="fr-FR" sz="800" kern="1200" dirty="0"/>
        </a:p>
      </dsp:txBody>
      <dsp:txXfrm>
        <a:off x="7761152" y="4795470"/>
        <a:ext cx="773247" cy="623598"/>
      </dsp:txXfrm>
    </dsp:sp>
    <dsp:sp modelId="{2C6EDA13-0311-4F45-9E82-C14461DB1619}">
      <dsp:nvSpPr>
        <dsp:cNvPr id="0" name=""/>
        <dsp:cNvSpPr/>
      </dsp:nvSpPr>
      <dsp:spPr>
        <a:xfrm>
          <a:off x="8731437" y="0"/>
          <a:ext cx="1015061" cy="57258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Architecture</a:t>
          </a:r>
          <a:endParaRPr lang="fr-FR" sz="1400" kern="1200" dirty="0"/>
        </a:p>
      </dsp:txBody>
      <dsp:txXfrm>
        <a:off x="8731437" y="0"/>
        <a:ext cx="1015061" cy="1717753"/>
      </dsp:txXfrm>
    </dsp:sp>
    <dsp:sp modelId="{51EE7372-D230-467B-AD49-B93B54B2A7C7}">
      <dsp:nvSpPr>
        <dsp:cNvPr id="0" name=""/>
        <dsp:cNvSpPr/>
      </dsp:nvSpPr>
      <dsp:spPr>
        <a:xfrm>
          <a:off x="8832943" y="1717893"/>
          <a:ext cx="812049" cy="8341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Clémence Lagache </a:t>
          </a:r>
          <a:endParaRPr lang="fr-FR" sz="800" kern="1200" dirty="0"/>
        </a:p>
      </dsp:txBody>
      <dsp:txXfrm>
        <a:off x="8856727" y="1741677"/>
        <a:ext cx="764481" cy="786565"/>
      </dsp:txXfrm>
    </dsp:sp>
    <dsp:sp modelId="{BA5B6312-42B9-4221-8D4D-39492C6D6318}">
      <dsp:nvSpPr>
        <dsp:cNvPr id="0" name=""/>
        <dsp:cNvSpPr/>
      </dsp:nvSpPr>
      <dsp:spPr>
        <a:xfrm>
          <a:off x="8832943" y="2680355"/>
          <a:ext cx="812049" cy="8341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Julien Calas</a:t>
          </a:r>
          <a:endParaRPr lang="fr-FR" sz="800" kern="1200" dirty="0"/>
        </a:p>
      </dsp:txBody>
      <dsp:txXfrm>
        <a:off x="8856727" y="2704139"/>
        <a:ext cx="764481" cy="786565"/>
      </dsp:txXfrm>
    </dsp:sp>
    <dsp:sp modelId="{4BE0ED91-F67B-4BBB-8990-8E6AA86A7303}">
      <dsp:nvSpPr>
        <dsp:cNvPr id="0" name=""/>
        <dsp:cNvSpPr/>
      </dsp:nvSpPr>
      <dsp:spPr>
        <a:xfrm>
          <a:off x="8832943" y="3642817"/>
          <a:ext cx="812049" cy="8341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Isabelle Aubry </a:t>
          </a:r>
          <a:endParaRPr lang="fr-FR" sz="800" kern="1200" dirty="0"/>
        </a:p>
      </dsp:txBody>
      <dsp:txXfrm>
        <a:off x="8856727" y="3666601"/>
        <a:ext cx="764481" cy="786565"/>
      </dsp:txXfrm>
    </dsp:sp>
    <dsp:sp modelId="{1F921351-35DE-424B-940F-FCAC889C7EEC}">
      <dsp:nvSpPr>
        <dsp:cNvPr id="0" name=""/>
        <dsp:cNvSpPr/>
      </dsp:nvSpPr>
      <dsp:spPr>
        <a:xfrm>
          <a:off x="8832943" y="4605280"/>
          <a:ext cx="812049" cy="8341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Jacques </a:t>
          </a:r>
          <a:r>
            <a:rPr lang="fr-FR" sz="800" kern="1200" dirty="0" err="1" smtClean="0"/>
            <a:t>Taffin</a:t>
          </a:r>
          <a:r>
            <a:rPr lang="fr-FR" sz="800" kern="1200" dirty="0" smtClean="0"/>
            <a:t> </a:t>
          </a:r>
          <a:endParaRPr lang="fr-FR" sz="800" kern="1200" dirty="0"/>
        </a:p>
      </dsp:txBody>
      <dsp:txXfrm>
        <a:off x="8856727" y="4629064"/>
        <a:ext cx="764481" cy="786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506C340-4CA4-4183-B026-82BF6317524A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A27D801-BF8D-428A-8D5C-3B0F77E3C9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903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F0A-5ECA-4B2D-8135-E95FF5F1975A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18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F0A-5ECA-4B2D-8135-E95FF5F1975A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53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F0A-5ECA-4B2D-8135-E95FF5F1975A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62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F0A-5ECA-4B2D-8135-E95FF5F1975A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1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F0A-5ECA-4B2D-8135-E95FF5F1975A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29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F0A-5ECA-4B2D-8135-E95FF5F1975A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50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F0A-5ECA-4B2D-8135-E95FF5F1975A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84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F0A-5ECA-4B2D-8135-E95FF5F1975A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90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F0A-5ECA-4B2D-8135-E95FF5F1975A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20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6483F0A-5ECA-4B2D-8135-E95FF5F1975A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95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F0A-5ECA-4B2D-8135-E95FF5F1975A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4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483F0A-5ECA-4B2D-8135-E95FF5F1975A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B096A0-504D-4882-A7A6-37B2A481FDF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4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etboarddaac.netboard.me/professeursrelai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I8EvFVbJyn-l0uuzjeRcEUv_Y3Cf8jbPt7N5NQdiAX-3jPQ/viewform?usp=header" TargetMode="External"/><Relationship Id="rId2" Type="http://schemas.openxmlformats.org/officeDocument/2006/relationships/hyperlink" Target="https://docs.google.com/forms/d/e/1FAIpQLSc5a6zPxrVNfP7PMlzVSmhbSzhY64glS5A3_nDXdHfenvqwUA/viewform?usp=header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cs.google.com/forms/d/e/1FAIpQLSeC4XnQXxcLgBYHPI2b9smfr6IQEpfgSUaNZu5U7Ap28aaqww/viewform?usp=header" TargetMode="External"/><Relationship Id="rId4" Type="http://schemas.openxmlformats.org/officeDocument/2006/relationships/hyperlink" Target="https://docs.google.com/forms/d/e/1FAIpQLSdYGBach4gheeZrhgU68WuSxom-qVBl_N5VoPH480rDPPhncA/viewform?usp=header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Ry-eDmBuMbeYriBlXiN8vA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halldelachanson.com/actions-educativ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emorial-national-femmes-resistance-deportation.fr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val.fr/La-classe-l-oeuvre-790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ducloud.ac-creteil.fr/s/yHnnaCBRigc3ATx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ducation.gouv.fr/pass-culture-le-ministere-reaffirme-son-ambition-en-faveur-de-l-education-artistique-et-culturelle-416500?Cookies=tru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ducloud.ac-creteil.fr/s/xbFGEq8rKbpwaXD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9051" y="2314037"/>
            <a:ext cx="10820400" cy="325526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sz="5300" b="1" dirty="0" smtClean="0">
                <a:solidFill>
                  <a:schemeClr val="accent4">
                    <a:lumMod val="75000"/>
                  </a:schemeClr>
                </a:solidFill>
              </a:rPr>
              <a:t>SÉMINAIRE </a:t>
            </a:r>
            <a:br>
              <a:rPr lang="fr-FR" sz="53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sz="5300" b="1" dirty="0" smtClean="0">
                <a:solidFill>
                  <a:schemeClr val="accent4">
                    <a:lumMod val="75000"/>
                  </a:schemeClr>
                </a:solidFill>
              </a:rPr>
              <a:t>DES PROFESSEURES ET PROFESSEURS RELAIS </a:t>
            </a:r>
            <a:r>
              <a:rPr lang="fr-FR" sz="67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FR" sz="67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51" y="4570176"/>
            <a:ext cx="10058400" cy="1143000"/>
          </a:xfrm>
        </p:spPr>
        <p:txBody>
          <a:bodyPr>
            <a:normAutofit/>
          </a:bodyPr>
          <a:lstStyle/>
          <a:p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</a:rPr>
              <a:t>6 février 2025  -   9h45-17h00</a:t>
            </a:r>
            <a:endParaRPr lang="fr-FR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9251" y="5857050"/>
            <a:ext cx="516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https://netboarddaac.netboard.me/professeursrelais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669789" y="407720"/>
            <a:ext cx="1869662" cy="19865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57" y="285957"/>
            <a:ext cx="2490770" cy="204121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57" y="857810"/>
            <a:ext cx="2292649" cy="8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Formations 24-25 :</a:t>
            </a:r>
          </a:p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108358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965385" y="1266452"/>
            <a:ext cx="10281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ous avons appris ce 05 février de l’équipe de l’EAFC, que suite à une décision du secrétariat général, les formations pour lesquelles les convocations n’étaient pas encore éditées et qui nécessitaient l’engagement de nouveaux devis, étaient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suspendues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11400" y="17954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71500" y="2969042"/>
            <a:ext cx="11214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Les 11 devis proposés sur les formations suivantes n’ont pu être engagés. Les convocations n’ont pas été envoyées 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soit 7 formations </a:t>
            </a:r>
            <a:endParaRPr lang="fr-F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[82158] EAC-EM0101 ACCOMPAGNER ET FORMER LES ENTRANTS : Groupe 2 du 14/03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[78920] EAC-CP0114 PAROLES EN L'AIR : CHANSON/POESIE/CONTE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[79674] EAC-CP0312 CULTURES URBAINES HISTOIRE ET PRATIQUES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[79667] EAC-CP0305 FRONTIÈRES ET METISSAGE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[80010] EAC-CP0402 CENTRE D'ART CONTEMPORAIN ET TERRITOIRE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[78926] EAC-CP0120 L'ART DE LA SCIENCE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80014] EAC-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CP0404 SCIENCE ET CINEMA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Formations 25-26 ?</a:t>
            </a:r>
          </a:p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108358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362456" y="1350589"/>
            <a:ext cx="98516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Propositions de parcours à rendre avant le </a:t>
            </a:r>
            <a:r>
              <a:rPr lang="fr-F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28 février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document partagé à compléter par les différents prescripteurs 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(EAC, SVT, HG …) et à transmettre à l’EAFC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Nouveautés pour 2025-2026 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Pour chaque prescripteur, nécessité de </a:t>
            </a:r>
            <a:r>
              <a:rPr lang="fr-FR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prioriser les propositions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(1 à 4) au cas où il serait nécessaire d’en supprimer certaines – problème de budget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Favoriser les formations qui auront un </a:t>
            </a:r>
            <a:r>
              <a:rPr lang="fr-F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impact direct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 immédiat sur les </a:t>
            </a:r>
            <a:r>
              <a:rPr lang="fr-F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élèves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Simplification de l’offre nécessaire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Principe de la journée fixe sera peut-être remis en question, à suivre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Publication de l’offre prévue </a:t>
            </a:r>
            <a:r>
              <a:rPr lang="fr-F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 mai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sur le site de l’EAFC comme l’an dernier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GLOUPS !!!!!                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IMP/ décharges des professeures et professeurs relais ? 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108358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078768" y="1814980"/>
            <a:ext cx="102819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Nous n’avons pour l’instant pas encore reçu le budget avec les moyens alloués ( il arrive en avril en principe).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3200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nouvelle, bonne nouvelle ! </a:t>
            </a:r>
          </a:p>
          <a:p>
            <a:pPr algn="ctr"/>
            <a:endParaRPr lang="fr-FR" sz="3200" dirty="0" smtClean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Nous compléterons comme chaque année le questionnaire pour sonder vos préférences. 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897" y="4213786"/>
            <a:ext cx="2274005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EAC et 1</a:t>
            </a:r>
            <a:r>
              <a:rPr lang="fr-FR" sz="3600" b="1" baseline="30000" dirty="0" smtClean="0">
                <a:solidFill>
                  <a:schemeClr val="accent4">
                    <a:lumMod val="75000"/>
                  </a:schemeClr>
                </a:solidFill>
              </a:rPr>
              <a:t>er</a:t>
            </a: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 degré : Où en sommes-nous ? </a:t>
            </a:r>
          </a:p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108358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98784" y="1350589"/>
            <a:ext cx="11015003" cy="451563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œuvre de la feuille de route académique 2025</a:t>
            </a:r>
          </a:p>
          <a:p>
            <a:pPr marL="0" indent="0" algn="just">
              <a:buNone/>
            </a:pPr>
            <a:endParaRPr lang="fr-FR" sz="80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80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réunion 20 novembre  </a:t>
            </a:r>
            <a:r>
              <a:rPr lang="fr-FR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rencontre avec le 1</a:t>
            </a:r>
            <a:r>
              <a:rPr lang="fr-FR" sz="8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degré afin </a:t>
            </a:r>
            <a:r>
              <a:rPr lang="fr-FR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renforcer nos offres EAC 1er et </a:t>
            </a:r>
            <a:r>
              <a:rPr lang="fr-FR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degré, prioriser </a:t>
            </a:r>
            <a:r>
              <a:rPr lang="fr-FR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orientations et définir un cadre </a:t>
            </a:r>
            <a:r>
              <a:rPr lang="fr-FR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d’action (projets </a:t>
            </a:r>
            <a:r>
              <a:rPr lang="fr-FR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 et partenariats, formations enseignants, ressources et </a:t>
            </a:r>
            <a:r>
              <a:rPr lang="fr-FR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communication). </a:t>
            </a:r>
          </a:p>
          <a:p>
            <a:pPr marL="0" indent="0">
              <a:lnSpc>
                <a:spcPct val="120000"/>
              </a:lnSpc>
              <a:buNone/>
            </a:pPr>
            <a:endParaRPr lang="fr-FR" sz="8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80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réunion 22 janvier :</a:t>
            </a:r>
            <a:r>
              <a:rPr lang="fr-FR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Présentation de la formation Adage proposée par la </a:t>
            </a:r>
            <a:r>
              <a:rPr lang="fr-FR" sz="8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Daac</a:t>
            </a:r>
            <a:r>
              <a:rPr lang="fr-FR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mise en place d'un planning auprès de chaque </a:t>
            </a:r>
            <a:r>
              <a:rPr lang="fr-FR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DSDEN. </a:t>
            </a:r>
          </a:p>
          <a:p>
            <a:pPr marL="0" indent="0">
              <a:lnSpc>
                <a:spcPct val="120000"/>
              </a:lnSpc>
              <a:buNone/>
            </a:pPr>
            <a:endParaRPr lang="fr-FR" sz="8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80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date : </a:t>
            </a:r>
            <a:r>
              <a:rPr lang="fr-FR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séminaire </a:t>
            </a:r>
            <a:r>
              <a:rPr lang="fr-FR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académique du </a:t>
            </a:r>
            <a:r>
              <a:rPr lang="fr-FR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mars </a:t>
            </a:r>
            <a:r>
              <a:rPr lang="fr-FR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le 1</a:t>
            </a:r>
            <a:r>
              <a:rPr lang="fr-FR" sz="80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degré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fr-FR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Font typeface="Calibri" panose="020F0502020204030204" pitchFamily="34" charset="0"/>
              <a:buNone/>
            </a:pPr>
            <a:endParaRPr lang="fr-FR" sz="2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Appel à projets de la DAAC  25 - 26</a:t>
            </a:r>
          </a:p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108358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424653" y="1895645"/>
            <a:ext cx="9426006" cy="268114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Demande du rectorat d’harmoniser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calendriers </a:t>
            </a: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toutes les campagnes devront être menées entre le </a:t>
            </a: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mars et 18 mai  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pour l’appel de la DAAC date limite fin mai début juin</a:t>
            </a:r>
            <a:endParaRPr lang="fr-F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Envoi des notifications aux EPLE avant le 11 juillet</a:t>
            </a:r>
          </a:p>
          <a:p>
            <a:pPr marL="0" indent="0">
              <a:buNone/>
            </a:pPr>
            <a:endParaRPr lang="fr-F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attention : appel à projet région jusqu’au 6 mars !</a:t>
            </a: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Journées référentes et référents culture  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108358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65385" y="1154143"/>
            <a:ext cx="988041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journée de formation</a:t>
            </a:r>
            <a:r>
              <a:rPr kumimoji="0" lang="fr-FR" altLang="fr-F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départementales : 9 h 00 – 17 h 30 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Mercredi 5 mars 77 Sud Château de Fontainebleau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Mercredi 26 mars 77 Nord Ferme du Buisson de Noisiel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Mercredi 12 mars 93 Mémorial de Drancy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Mercredi 2 avril 94 Briqueterie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 vous souhaitez</a:t>
            </a:r>
            <a:r>
              <a:rPr kumimoji="0" lang="fr-FR" altLang="fr-F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participer vous êtes les bienvenu.es. </a:t>
            </a:r>
            <a:r>
              <a:rPr lang="fr-FR" altLang="fr-FR" dirty="0" smtClean="0">
                <a:latin typeface="Arial" panose="020B0604020202020204" pitchFamily="34" charset="0"/>
              </a:rPr>
              <a:t>Pensez à prévenir Valentin Grimaud de votre présence. Pas de convocation possible.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</a:rPr>
              <a:t>Le trombinoscope des professeures et professeurs relais :</a:t>
            </a:r>
          </a:p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108358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140643" y="1122213"/>
            <a:ext cx="935139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8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Objectif : 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découvrir les professeures et professeurs relais, savoir comment elles ou ils peuvent accompagner les équipes éducatives ;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donner envie de faire des projets EAC avec le partenaire en montrant les ressources disponibles.</a:t>
            </a:r>
          </a:p>
          <a:p>
            <a:pPr lvl="1"/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Format : vidéo d’1 min 30 </a:t>
            </a:r>
            <a:r>
              <a:rPr lang="fr-FR" dirty="0" smtClean="0"/>
              <a:t>après montage autour de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3 questions </a:t>
            </a:r>
            <a:r>
              <a:rPr lang="fr-FR" dirty="0" smtClean="0"/>
              <a:t>: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présentation de la structure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p</a:t>
            </a:r>
            <a:r>
              <a:rPr lang="fr-FR" dirty="0" smtClean="0"/>
              <a:t>résentation de vos missions 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présentation d’une œuvre, d’un lieu, d’un projet qui vous touche, qui vous parait emblématique … « mon meilleur souvenir » </a:t>
            </a:r>
          </a:p>
          <a:p>
            <a:pPr marL="742950" lvl="1" indent="-285750">
              <a:buFontTx/>
              <a:buChar char="-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Mise en œuvre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contacter Daniel Marino pour convenir d’une date (prévoir une heure et demie de tournage)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d</a:t>
            </a:r>
            <a:r>
              <a:rPr lang="fr-FR" dirty="0" smtClean="0"/>
              <a:t>emander les autorisations à la structure si nécessaire (autorisation de réalisation des images dans les lieux</a:t>
            </a:r>
            <a:r>
              <a:rPr lang="fr-FR" dirty="0"/>
              <a:t>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831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</a:rPr>
              <a:t>Le trombinoscope des professeures et professeurs relais :</a:t>
            </a:r>
          </a:p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108358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487361" y="1895645"/>
            <a:ext cx="93513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fr-FR" sz="9600" dirty="0" smtClean="0">
                <a:solidFill>
                  <a:schemeClr val="accent1">
                    <a:lumMod val="75000"/>
                  </a:schemeClr>
                </a:solidFill>
              </a:rPr>
              <a:t>QUI SE LANCE ? </a:t>
            </a:r>
            <a:endParaRPr lang="fr-FR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96824" y="4044100"/>
            <a:ext cx="8568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  <a:r>
              <a:rPr lang="fr-FR" dirty="0" smtClean="0"/>
              <a:t>ontacter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Daniel Marino</a:t>
            </a:r>
            <a:r>
              <a:rPr lang="fr-FR" dirty="0" smtClean="0"/>
              <a:t>, communication et réseaux sociaux : 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               			              		</a:t>
            </a:r>
          </a:p>
          <a:p>
            <a:pPr algn="ctr"/>
            <a:r>
              <a:rPr lang="fr-FR" dirty="0" smtClean="0"/>
              <a:t>Daniel.Marino@ac-creteil.fr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881906" y="5084560"/>
            <a:ext cx="2235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hlinkClick r:id="rId2"/>
              </a:rPr>
              <a:t>daac</a:t>
            </a:r>
            <a:r>
              <a:rPr lang="fr-FR" dirty="0">
                <a:hlinkClick r:id="rId2"/>
              </a:rPr>
              <a:t> </a:t>
            </a:r>
            <a:r>
              <a:rPr lang="fr-FR" dirty="0" err="1">
                <a:hlinkClick r:id="rId2"/>
              </a:rPr>
              <a:t>creteil</a:t>
            </a:r>
            <a:r>
              <a:rPr lang="fr-FR" dirty="0">
                <a:hlinkClick r:id="rId2"/>
              </a:rPr>
              <a:t> - YouTube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73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/>
              <a:t>2- ADAGE </a:t>
            </a:r>
            <a:r>
              <a:rPr lang="fr-FR" sz="3200" b="1" dirty="0" smtClean="0"/>
              <a:t>et LA MISSION de Professeurs relais 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264714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/>
              <a:t>3-Partage de Contenus, d’IDEES…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148308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HALL DE LA CHANSON !</a:t>
            </a:r>
          </a:p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108358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818" y="2124021"/>
            <a:ext cx="1695909" cy="18008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5385" y="4630718"/>
            <a:ext cx="4888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lehalldelachanson.com/actions-educatives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239586" y="5095535"/>
            <a:ext cx="5622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Serge </a:t>
            </a:r>
            <a:r>
              <a:rPr lang="fr-FR" sz="1600" i="1" dirty="0" err="1" smtClean="0"/>
              <a:t>Hureau</a:t>
            </a:r>
            <a:r>
              <a:rPr lang="fr-FR" sz="1600" i="1" dirty="0" smtClean="0"/>
              <a:t> : directeur, artiste permanent</a:t>
            </a:r>
          </a:p>
          <a:p>
            <a:r>
              <a:rPr lang="fr-FR" sz="1600" i="1" dirty="0" smtClean="0"/>
              <a:t>Olivier </a:t>
            </a:r>
            <a:r>
              <a:rPr lang="fr-FR" sz="1600" i="1" dirty="0" err="1" smtClean="0"/>
              <a:t>Hussenet</a:t>
            </a:r>
            <a:r>
              <a:rPr lang="fr-FR" sz="1600" i="1" dirty="0" smtClean="0"/>
              <a:t> : directeur-adjoint, artiste permanent</a:t>
            </a:r>
          </a:p>
          <a:p>
            <a:endParaRPr lang="fr-FR" sz="1600" i="1" dirty="0" smtClean="0"/>
          </a:p>
          <a:p>
            <a:r>
              <a:rPr lang="fr-FR" sz="1600" i="1" dirty="0" smtClean="0"/>
              <a:t>Antoine Mignon : professeur relais </a:t>
            </a:r>
            <a:endParaRPr lang="fr-FR" sz="16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1252" t="14633" r="2032" b="11359"/>
          <a:stretch/>
        </p:blipFill>
        <p:spPr>
          <a:xfrm>
            <a:off x="965385" y="1250916"/>
            <a:ext cx="7692572" cy="33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3">
                    <a:lumMod val="75000"/>
                  </a:schemeClr>
                </a:solidFill>
              </a:rPr>
              <a:t>Mémorial national des femmes en résistance et </a:t>
            </a:r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</a:rPr>
              <a:t>en déportation :</a:t>
            </a:r>
            <a:endParaRPr lang="fr-F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108358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22930" y="5567100"/>
            <a:ext cx="10880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Mémorial national des femmes en résistance et en déportation - </a:t>
            </a:r>
            <a:r>
              <a:rPr lang="fr-FR" dirty="0" err="1">
                <a:hlinkClick r:id="rId2"/>
              </a:rPr>
              <a:t>Memorial</a:t>
            </a:r>
            <a:r>
              <a:rPr lang="fr-FR" dirty="0">
                <a:hlinkClick r:id="rId2"/>
              </a:rPr>
              <a:t> national femmes </a:t>
            </a:r>
            <a:r>
              <a:rPr lang="fr-FR" dirty="0" err="1">
                <a:hlinkClick r:id="rId2"/>
              </a:rPr>
              <a:t>resistance</a:t>
            </a:r>
            <a:r>
              <a:rPr lang="fr-FR" dirty="0">
                <a:hlinkClick r:id="rId2"/>
              </a:rPr>
              <a:t> </a:t>
            </a:r>
            <a:r>
              <a:rPr lang="fr-FR" dirty="0" err="1">
                <a:hlinkClick r:id="rId2"/>
              </a:rPr>
              <a:t>deportation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977" t="22631" r="2402" b="10133"/>
          <a:stretch/>
        </p:blipFill>
        <p:spPr>
          <a:xfrm>
            <a:off x="1311749" y="1539978"/>
            <a:ext cx="9130145" cy="360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Projet « fictions sonores » au MACVAL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108358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3042" t="12406" r="22953" b="7670"/>
          <a:stretch/>
        </p:blipFill>
        <p:spPr>
          <a:xfrm>
            <a:off x="7275409" y="2491455"/>
            <a:ext cx="4348519" cy="2640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5409" y="1551690"/>
            <a:ext cx="4621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https://www.macval.fr/La-classe-l-oeuvre-7900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965385" y="147364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 smtClean="0"/>
              <a:t>Le projet </a:t>
            </a:r>
            <a:r>
              <a:rPr lang="fr-FR" sz="1600" dirty="0"/>
              <a:t>"fictions sonores" </a:t>
            </a:r>
            <a:r>
              <a:rPr lang="fr-FR" sz="1600" dirty="0" smtClean="0"/>
              <a:t> </a:t>
            </a:r>
            <a:r>
              <a:rPr lang="fr-FR" sz="1600" dirty="0"/>
              <a:t>invite deux classes à proposer un </a:t>
            </a:r>
            <a:r>
              <a:rPr lang="fr-FR" sz="1600" dirty="0" smtClean="0"/>
              <a:t>audioguide </a:t>
            </a:r>
            <a:r>
              <a:rPr lang="fr-FR" sz="1600" dirty="0"/>
              <a:t>décalé de l'exposition présenté à l'occasion du dispositif </a:t>
            </a:r>
            <a:r>
              <a:rPr lang="fr-FR" sz="1600" dirty="0" smtClean="0"/>
              <a:t>« La </a:t>
            </a:r>
            <a:r>
              <a:rPr lang="fr-FR" sz="1600" dirty="0"/>
              <a:t>classe </a:t>
            </a:r>
            <a:r>
              <a:rPr lang="fr-FR" sz="1600" dirty="0" smtClean="0"/>
              <a:t>l'œuvre » </a:t>
            </a:r>
            <a:r>
              <a:rPr lang="fr-FR" sz="1600" dirty="0"/>
              <a:t>pendant la nuit Européenne des Musées chaque mois de mai</a:t>
            </a:r>
            <a:r>
              <a:rPr lang="fr-FR" sz="1600" dirty="0" smtClean="0"/>
              <a:t>.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 smtClean="0"/>
              <a:t>Par </a:t>
            </a:r>
            <a:r>
              <a:rPr lang="fr-FR" sz="1600" dirty="0"/>
              <a:t>le biais de fictions inventées et jouées par les élèves, la piste sonore permet une rencontre entre l’œuvre et le public. Cette approche ludique dynamique invite l’auditeur à prendre le temps de l’observation et à porter toute son attention sur l’œuvre et ses composantes. C’est lors de « La Nuit Européenne Des Musées » que chaque élève, muni d’un casque audio, propose au visiteur, face à l’œuvre, l’écoute de sa piste sonore</a:t>
            </a:r>
            <a:r>
              <a:rPr lang="fr-FR" sz="1600" dirty="0" smtClean="0"/>
              <a:t>.</a:t>
            </a:r>
          </a:p>
          <a:p>
            <a:endParaRPr lang="fr-FR" sz="1600" dirty="0"/>
          </a:p>
          <a:p>
            <a:r>
              <a:rPr lang="fr-FR" sz="1600" dirty="0" smtClean="0"/>
              <a:t>Ce </a:t>
            </a:r>
            <a:r>
              <a:rPr lang="fr-FR" sz="1600" dirty="0"/>
              <a:t>dispositif favorise le dialogue et permet à l’élève d’endosser le temps d’une après-midi le rôle de médiateur, lui laissant le temps d’expliciter au public comment son récit met en lumière certains aspects de l’œuvre.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9282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Parrainage à l’Observatoire de Paris 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108358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699" t="16003" r="8579" b="24148"/>
          <a:stretch/>
        </p:blipFill>
        <p:spPr>
          <a:xfrm>
            <a:off x="387927" y="1454726"/>
            <a:ext cx="11804073" cy="43780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41962" y="5983066"/>
            <a:ext cx="7523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https://observatoiredeparis.psl.eu/-pour-les-enseignants-241-.html</a:t>
            </a:r>
          </a:p>
        </p:txBody>
      </p:sp>
    </p:spTree>
    <p:extLst>
      <p:ext uri="{BB962C8B-B14F-4D97-AF65-F5344CB8AC3E}">
        <p14:creationId xmlns:p14="http://schemas.microsoft.com/office/powerpoint/2010/main" val="30191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/>
              <a:t>4-ATELIERS </a:t>
            </a:r>
            <a:r>
              <a:rPr lang="fr-FR" sz="4400" b="1" dirty="0" smtClean="0"/>
              <a:t>DE réflexion 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4038399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</a:rPr>
              <a:t>Atelier 1 : prendre le temps de s’approprier ADAGE </a:t>
            </a:r>
            <a:endParaRPr lang="fr-FR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108358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167951" y="1521529"/>
            <a:ext cx="9426006" cy="449568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prendre le temps de s’approprier ADAGE pour mieux accompagner les enseignants sur les saisies : candidater et recenser des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projets …</a:t>
            </a:r>
            <a:endParaRPr lang="fr-FR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modalités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quelques collègues « experts » échanges avec des collègues « débutants »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matériel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ordinateurs + guides ADAGE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le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netboard</a:t>
            </a:r>
            <a:endParaRPr lang="fr-FR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: 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demander la création d’un profil </a:t>
            </a:r>
          </a:p>
          <a:p>
            <a:pPr>
              <a:buFontTx/>
              <a:buChar char="-"/>
            </a:pP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recenser un projet (puis le supprimer)</a:t>
            </a:r>
          </a:p>
          <a:p>
            <a:pPr>
              <a:buFontTx/>
              <a:buChar char="-"/>
            </a:pPr>
            <a:r>
              <a:rPr lang="fr-FR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candidater à un appel à projet </a:t>
            </a:r>
          </a:p>
          <a:p>
            <a:pPr>
              <a:buFontTx/>
              <a:buChar char="-"/>
            </a:pP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consulter le parcours d’un élève </a:t>
            </a: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                                             </a:t>
            </a:r>
            <a:r>
              <a:rPr lang="fr-F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Alexandra </a:t>
            </a:r>
            <a:endParaRPr lang="fr-FR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617" y="2954869"/>
            <a:ext cx="1752845" cy="162900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804366" y="4820194"/>
            <a:ext cx="214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Accès </a:t>
            </a:r>
            <a:r>
              <a:rPr lang="fr-FR" dirty="0" err="1" smtClean="0"/>
              <a:t>netboard</a:t>
            </a:r>
            <a:r>
              <a:rPr lang="fr-FR" dirty="0" smtClean="0"/>
              <a:t> PR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92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Atelier 2 : participer au développement de 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l’EAC 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dans le 1</a:t>
            </a:r>
            <a:r>
              <a:rPr lang="fr-FR" sz="2800" b="1" baseline="30000" dirty="0" smtClean="0">
                <a:solidFill>
                  <a:schemeClr val="accent4">
                    <a:lumMod val="75000"/>
                  </a:schemeClr>
                </a:solidFill>
              </a:rPr>
              <a:t>er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 degré </a:t>
            </a:r>
            <a:endParaRPr lang="fr-F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108358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158223" y="1395070"/>
            <a:ext cx="9426006" cy="449568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trouver comment nous pourrions accompagner le 1</a:t>
            </a:r>
            <a:r>
              <a:rPr lang="fr-FR" baseline="30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degré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développer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l’EAC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modalités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quelques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collègues qui travaillent déjà avec le 1</a:t>
            </a:r>
            <a:r>
              <a:rPr lang="fr-FR" baseline="30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degré et 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collègues volontaires qui auraient des propositions à décliner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communiquer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fr-FR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projets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inter-degrés 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recenser ce qui se fait déjà  </a:t>
            </a:r>
          </a:p>
          <a:p>
            <a:pPr marL="201168" lvl="1" indent="0">
              <a:buNone/>
            </a:pPr>
            <a:endParaRPr lang="fr-FR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partagé : 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educloud.ac-creteil.fr/s/yHnnaCBRigc3ATx</a:t>
            </a:r>
            <a:endParaRPr lang="fr-FR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si vous voyez des colonnes à ajouter, n’hésitez pas)</a:t>
            </a:r>
            <a:endParaRPr lang="fr-FR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Sylvain </a:t>
            </a:r>
            <a:r>
              <a:rPr lang="fr-FR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Isabelle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531" y="3774640"/>
            <a:ext cx="2032196" cy="203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</a:rPr>
              <a:t>Atelier 3 : organiser un parrainage dans sa structure </a:t>
            </a:r>
            <a:endParaRPr lang="fr-FR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108358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167951" y="1521529"/>
            <a:ext cx="9426006" cy="449568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réfléchir à mise en place d’un dispositif de parrainage dans sa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structure, une sorte de « </a:t>
            </a:r>
            <a:r>
              <a:rPr lang="fr-FR" b="1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parcours VIP du PR 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marL="0" indent="0">
              <a:buNone/>
            </a:pPr>
            <a:endParaRPr lang="fr-FR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pourrait être le parrain ou la marraine ? Le prof relais ? </a:t>
            </a:r>
            <a:endParaRPr lang="fr-FR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forme prendrait le parrainage ? Nombre de rencontres, de visites ? Accompagnement des élèves pour définir leur thème, réalisation d’une production affichée sur le site ou sur le lieu 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ombien de parrainage pourraient-être proposés ? A quel prix ?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Atelier 4 : Proposer des parcours inter structures pour les classes </a:t>
            </a:r>
            <a:endParaRPr lang="fr-F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108358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167951" y="1482341"/>
            <a:ext cx="9426006" cy="449568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proposer aux collègues de faire suivre à leurs élèves un parcours inspiré de la formation qu’ils ont suivi </a:t>
            </a:r>
            <a:endParaRPr lang="fr-FR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Contraintes (selon moi) :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ou 3 rencontres/visites maximum sur une thématique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Idéalement une parisienne et d’autres dans l’académie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Coût limité si possible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FR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thématiques possibles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(consulter la liste des stages et les structures qui y ont participé)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 de l’océan 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 de l’IA 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place de l’Homme 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FR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fr-FR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QR codes :  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108358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Espace réservé du contenu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776059" y="2096551"/>
            <a:ext cx="2047948" cy="1903256"/>
          </a:xfrm>
          <a:prstGeom prst="rect">
            <a:avLst/>
          </a:prstGeo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941666" y="2150690"/>
            <a:ext cx="1914525" cy="17795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932267" y="1642858"/>
            <a:ext cx="169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NETBOARD PR 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83516" y="1504359"/>
            <a:ext cx="2078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39933"/>
                </a:solidFill>
              </a:rPr>
              <a:t>Recensement impact </a:t>
            </a:r>
            <a:r>
              <a:rPr lang="fr-FR" b="1" dirty="0" err="1" smtClean="0">
                <a:solidFill>
                  <a:srgbClr val="339933"/>
                </a:solidFill>
              </a:rPr>
              <a:t>pass</a:t>
            </a:r>
            <a:r>
              <a:rPr lang="fr-FR" b="1" dirty="0" smtClean="0">
                <a:solidFill>
                  <a:srgbClr val="339933"/>
                </a:solidFill>
              </a:rPr>
              <a:t> Culture </a:t>
            </a:r>
            <a:endParaRPr lang="fr-FR" b="1" dirty="0">
              <a:solidFill>
                <a:srgbClr val="339933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735" y="2150690"/>
            <a:ext cx="1896414" cy="185450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809751" y="1595330"/>
            <a:ext cx="127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</a:rPr>
              <a:t>Netboard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formations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773" y="1916038"/>
            <a:ext cx="2014239" cy="201423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515774" y="1433980"/>
            <a:ext cx="240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Recensement actions 1</a:t>
            </a:r>
            <a:r>
              <a:rPr lang="fr-FR" baseline="30000" dirty="0" smtClean="0">
                <a:solidFill>
                  <a:srgbClr val="FF0000"/>
                </a:solidFill>
              </a:rPr>
              <a:t>er</a:t>
            </a:r>
            <a:r>
              <a:rPr lang="fr-FR" dirty="0" smtClean="0">
                <a:solidFill>
                  <a:srgbClr val="FF0000"/>
                </a:solidFill>
              </a:rPr>
              <a:t> degré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MERCI à toutes et tous !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58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811171938"/>
              </p:ext>
            </p:extLst>
          </p:nvPr>
        </p:nvGraphicFramePr>
        <p:xfrm>
          <a:off x="329420" y="1224917"/>
          <a:ext cx="10551885" cy="269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253990262"/>
              </p:ext>
            </p:extLst>
          </p:nvPr>
        </p:nvGraphicFramePr>
        <p:xfrm>
          <a:off x="2025032" y="3114620"/>
          <a:ext cx="7918704" cy="2872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4"/>
          <p:cNvSpPr/>
          <p:nvPr/>
        </p:nvSpPr>
        <p:spPr>
          <a:xfrm>
            <a:off x="743712" y="362635"/>
            <a:ext cx="10548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a DAAC de l’académie de Créteil : une équipe au grand complet ! 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467067538"/>
              </p:ext>
            </p:extLst>
          </p:nvPr>
        </p:nvGraphicFramePr>
        <p:xfrm>
          <a:off x="854110" y="221064"/>
          <a:ext cx="9748403" cy="572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468914" y="5946910"/>
            <a:ext cx="500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professeur.es relais par domaines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07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EAC et 1</a:t>
            </a:r>
            <a:r>
              <a:rPr lang="fr-FR" sz="3600" b="1" baseline="30000" dirty="0" smtClean="0">
                <a:solidFill>
                  <a:schemeClr val="accent4">
                    <a:lumMod val="75000"/>
                  </a:schemeClr>
                </a:solidFill>
              </a:rPr>
              <a:t>er</a:t>
            </a: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 degré : que pouvons mettre en œuvre ? </a:t>
            </a:r>
          </a:p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108358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98784" y="1895645"/>
            <a:ext cx="11015003" cy="239695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fr-FR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ettre en évidence les liens possibles avec le 1</a:t>
            </a:r>
            <a:r>
              <a:rPr lang="fr-FR" sz="29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degré dans les propositions que nous faisons : publication DAAC, site du partenaire, documents produits …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Recenser ce qui se fait déjà avec le1</a:t>
            </a:r>
            <a:r>
              <a:rPr lang="fr-FR" sz="29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degré ou en inter-degré  </a:t>
            </a:r>
          </a:p>
          <a:p>
            <a:pPr marL="0" indent="0" algn="just">
              <a:buNone/>
            </a:pPr>
            <a:endParaRPr lang="fr-FR" sz="2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fr-FR" sz="2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20412"/>
            <a:ext cx="1054840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Programme de la journée :</a:t>
            </a:r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108358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511963435"/>
              </p:ext>
            </p:extLst>
          </p:nvPr>
        </p:nvGraphicFramePr>
        <p:xfrm>
          <a:off x="783630" y="1385261"/>
          <a:ext cx="11224594" cy="466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41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/>
              <a:t>1- Actualités de la DAAC </a:t>
            </a:r>
          </a:p>
        </p:txBody>
      </p:sp>
    </p:spTree>
    <p:extLst>
      <p:ext uri="{BB962C8B-B14F-4D97-AF65-F5344CB8AC3E}">
        <p14:creationId xmlns:p14="http://schemas.microsoft.com/office/powerpoint/2010/main" val="175435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La suspension du </a:t>
            </a:r>
            <a:r>
              <a:rPr lang="fr-FR" sz="3600" b="1" dirty="0" err="1" smtClean="0">
                <a:solidFill>
                  <a:schemeClr val="accent4">
                    <a:lumMod val="75000"/>
                  </a:schemeClr>
                </a:solidFill>
              </a:rPr>
              <a:t>Pass</a:t>
            </a: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 culture :</a:t>
            </a:r>
          </a:p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066795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69818" y="1350589"/>
            <a:ext cx="1039090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u="sng" dirty="0" smtClean="0">
                <a:solidFill>
                  <a:srgbClr val="3399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Acte 1</a:t>
            </a:r>
            <a:r>
              <a:rPr lang="fr-FR" sz="2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23 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janvier </a:t>
            </a:r>
            <a:r>
              <a:rPr lang="fr-FR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dernier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réunion des recteurs, le budget prévisionnel de l’exercice 2025 de la part collective du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fr-FR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Culture inscrit au 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Projet de Loi de Finances 2025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été annoncé à hauteur de 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72 millions d’euros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(97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millions d’euros 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dépensés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 ce titre sur l’année civile 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2024)</a:t>
            </a:r>
          </a:p>
          <a:p>
            <a:endParaRPr lang="fr-FR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Afin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permettre le maintien du dispositif à la rentrée scolaire 2025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la dépense est </a:t>
            </a:r>
            <a:r>
              <a:rPr lang="fr-FR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plafonnée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 niveau national pour la période de janvier à juin 2025, à hauteur de 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 millions d’euros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 millions d’euros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demeureront ainsi disponibles sur la période 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septembre – décembre 2025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principe qui a présidé à cette décision était d’éviter une fermeture sèche de toute possibilité d’activité sur plusieurs mois à la fin de l’année</a:t>
            </a:r>
            <a:r>
              <a:rPr lang="fr-F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La suspension du </a:t>
            </a:r>
            <a:r>
              <a:rPr lang="fr-FR" sz="3600" b="1" dirty="0" err="1" smtClean="0">
                <a:solidFill>
                  <a:schemeClr val="accent4">
                    <a:lumMod val="75000"/>
                  </a:schemeClr>
                </a:solidFill>
              </a:rPr>
              <a:t>Pass</a:t>
            </a: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 culture :</a:t>
            </a:r>
          </a:p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066795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69818" y="1350589"/>
            <a:ext cx="103909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u="sng" dirty="0" smtClean="0">
                <a:solidFill>
                  <a:srgbClr val="3399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Acte 2 </a:t>
            </a:r>
            <a:r>
              <a:rPr lang="fr-FR" sz="2400" b="1" dirty="0" smtClean="0">
                <a:solidFill>
                  <a:srgbClr val="3399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janvier 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2025, la DAAC de Créteil est informée que 40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millions d’euros sont d’ores et déjà engagés (activités consommées ou réservées) pour l’année civile 2025 au titre de l’année scolaire 2024-2025. Le plafond de 50 millions d’euros sera donc atteint très 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rapidement. Les chefs d’établissement sont invités à valider dès que possible les offres.</a:t>
            </a:r>
          </a:p>
          <a:p>
            <a:endParaRPr lang="fr-FR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u="sng" dirty="0" smtClean="0">
                <a:solidFill>
                  <a:srgbClr val="3399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Acte 3</a:t>
            </a:r>
            <a:r>
              <a:rPr lang="fr-FR" sz="2400" b="1" dirty="0" smtClean="0">
                <a:solidFill>
                  <a:srgbClr val="3399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vendredi 31 janvier,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plafond 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 atteint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il 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n’est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plus possible 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valider et donc de confirmer des réservations concernant de nouvelles offres pour l’année scolaire 2024-2025. Un message en ce sens 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apparaît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alors sur l’application ADAGE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La suspension du </a:t>
            </a:r>
            <a:r>
              <a:rPr lang="fr-FR" sz="3600" b="1" dirty="0" err="1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fr-FR" sz="3600" b="1" dirty="0" err="1" smtClean="0">
                <a:solidFill>
                  <a:schemeClr val="accent4">
                    <a:lumMod val="75000"/>
                  </a:schemeClr>
                </a:solidFill>
              </a:rPr>
              <a:t>ass</a:t>
            </a: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3600" b="1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ulture :</a:t>
            </a:r>
          </a:p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066795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65385" y="126645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u="sng" dirty="0" smtClean="0">
                <a:solidFill>
                  <a:srgbClr val="339933"/>
                </a:solidFill>
              </a:rPr>
              <a:t>Actes 4, 5 …</a:t>
            </a:r>
            <a:r>
              <a:rPr lang="fr-FR" dirty="0" smtClean="0">
                <a:solidFill>
                  <a:srgbClr val="339933"/>
                </a:solidFill>
              </a:rPr>
              <a:t> </a:t>
            </a:r>
            <a:r>
              <a:rPr lang="fr-FR" dirty="0">
                <a:solidFill>
                  <a:srgbClr val="339933"/>
                </a:solidFill>
              </a:rPr>
              <a:t>:</a:t>
            </a:r>
          </a:p>
          <a:p>
            <a:endParaRPr lang="fr-FR" dirty="0" smtClean="0">
              <a:hlinkClick r:id="rId2"/>
            </a:endParaRPr>
          </a:p>
          <a:p>
            <a:r>
              <a:rPr lang="fr-FR" dirty="0" err="1" smtClean="0">
                <a:hlinkClick r:id="rId2"/>
              </a:rPr>
              <a:t>Pass</a:t>
            </a:r>
            <a:r>
              <a:rPr lang="fr-FR" dirty="0" smtClean="0">
                <a:hlinkClick r:id="rId2"/>
              </a:rPr>
              <a:t> </a:t>
            </a:r>
            <a:r>
              <a:rPr lang="fr-FR" dirty="0">
                <a:hlinkClick r:id="rId2"/>
              </a:rPr>
              <a:t>culture : le ministère réaffirme son ambition en faveur de l’éducation artistique et culturelle | Ministère de l'Education Nationale, de l'Enseignement supérieur et de la Recherche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5393" t="24337" r="43611" b="10511"/>
          <a:stretch/>
        </p:blipFill>
        <p:spPr>
          <a:xfrm>
            <a:off x="7453746" y="1531736"/>
            <a:ext cx="3906981" cy="34909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8270" y="292958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« Cette </a:t>
            </a:r>
            <a:r>
              <a:rPr lang="fr-FR" dirty="0"/>
              <a:t>situation invite le ministère à repenser ce dispositif </a:t>
            </a:r>
            <a:r>
              <a:rPr lang="fr-FR" b="1" dirty="0"/>
              <a:t>pour mieux accompagner et prioriser les projets</a:t>
            </a:r>
            <a:r>
              <a:rPr lang="fr-FR" dirty="0"/>
              <a:t>, dans le respect de la stabilité des finances publiques. A ce titre, la ministre d’État a confié une mission à l’inspection générale</a:t>
            </a:r>
            <a:r>
              <a:rPr lang="fr-FR" dirty="0" smtClean="0"/>
              <a:t>. »</a:t>
            </a:r>
            <a:r>
              <a:rPr lang="fr-FR" dirty="0"/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8270" y="47501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Élisabeth Borne assure que </a:t>
            </a:r>
            <a:r>
              <a:rPr lang="fr-FR" dirty="0">
                <a:solidFill>
                  <a:srgbClr val="FF0000"/>
                </a:solidFill>
              </a:rPr>
              <a:t>tous les projets culturels </a:t>
            </a:r>
            <a:r>
              <a:rPr lang="fr-FR" i="1" dirty="0">
                <a:solidFill>
                  <a:srgbClr val="FF0000"/>
                </a:solidFill>
              </a:rPr>
              <a:t>"validés" </a:t>
            </a:r>
            <a:r>
              <a:rPr lang="fr-FR" dirty="0">
                <a:solidFill>
                  <a:srgbClr val="FF0000"/>
                </a:solidFill>
              </a:rPr>
              <a:t>ou </a:t>
            </a:r>
            <a:r>
              <a:rPr lang="fr-FR" i="1" dirty="0">
                <a:solidFill>
                  <a:srgbClr val="FF0000"/>
                </a:solidFill>
              </a:rPr>
              <a:t>"pré-</a:t>
            </a:r>
            <a:r>
              <a:rPr lang="fr-FR" i="1" dirty="0" err="1">
                <a:solidFill>
                  <a:srgbClr val="FF0000"/>
                </a:solidFill>
              </a:rPr>
              <a:t>reservés</a:t>
            </a:r>
            <a:r>
              <a:rPr lang="fr-FR" i="1" dirty="0">
                <a:solidFill>
                  <a:srgbClr val="FF0000"/>
                </a:solidFill>
              </a:rPr>
              <a:t>"</a:t>
            </a:r>
            <a:r>
              <a:rPr lang="fr-FR" dirty="0">
                <a:solidFill>
                  <a:srgbClr val="FF0000"/>
                </a:solidFill>
              </a:rPr>
              <a:t> lancés par les enseignants pour l'année scolaire </a:t>
            </a:r>
            <a:r>
              <a:rPr lang="fr-FR" i="1" dirty="0">
                <a:solidFill>
                  <a:srgbClr val="FF0000"/>
                </a:solidFill>
              </a:rPr>
              <a:t>"seront financés"</a:t>
            </a:r>
            <a:r>
              <a:rPr lang="fr-FR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23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5385" y="334926"/>
            <a:ext cx="10548402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La suspension du </a:t>
            </a:r>
            <a:r>
              <a:rPr lang="fr-FR" sz="3600" b="1" dirty="0" err="1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fr-FR" sz="3600" b="1" dirty="0" err="1" smtClean="0">
                <a:solidFill>
                  <a:schemeClr val="accent4">
                    <a:lumMod val="75000"/>
                  </a:schemeClr>
                </a:solidFill>
              </a:rPr>
              <a:t>ass</a:t>
            </a: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3600" b="1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ulture :</a:t>
            </a:r>
          </a:p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65385" y="1066795"/>
            <a:ext cx="10395342" cy="138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65385" y="5517047"/>
            <a:ext cx="7883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recensement des difficultés et aménagements.xlsx - Académie de Créteil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65385" y="1497683"/>
            <a:ext cx="10064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 faire à notre échelle ?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esurer l’impact (voir fichier joint) – bilan d’activité </a:t>
            </a:r>
          </a:p>
          <a:p>
            <a:pPr marL="457200" indent="-457200">
              <a:buFontTx/>
              <a:buChar char="-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ssayer de trouver des arrangements avec le partenaire </a:t>
            </a:r>
          </a:p>
          <a:p>
            <a:pPr marL="457200" indent="-457200">
              <a:buFontTx/>
              <a:buChar char="-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nciter à regarder dans les fonds propres : 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reliquat EAC, déspécialisation des lignes 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budgétaires  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 ? ????</a:t>
            </a:r>
          </a:p>
          <a:p>
            <a:pPr marL="457200" indent="-457200">
              <a:buFontTx/>
              <a:buChar char="-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502" y="4192516"/>
            <a:ext cx="1915285" cy="17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3893</TotalTime>
  <Words>2121</Words>
  <Application>Microsoft Office PowerPoint</Application>
  <PresentationFormat>Grand écran</PresentationFormat>
  <Paragraphs>274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Rétrospective</vt:lpstr>
      <vt:lpstr> SÉMINAIRE  DES PROFESSEURES ET PROFESSEURS RELAIS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à toutes et tous !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groupe sciences 29 janvier 2024</dc:title>
  <dc:creator>Alexandra Moreira</dc:creator>
  <cp:lastModifiedBy>Alexandra Moreira</cp:lastModifiedBy>
  <cp:revision>225</cp:revision>
  <cp:lastPrinted>2025-02-05T15:06:30Z</cp:lastPrinted>
  <dcterms:created xsi:type="dcterms:W3CDTF">2024-01-28T15:21:07Z</dcterms:created>
  <dcterms:modified xsi:type="dcterms:W3CDTF">2025-02-06T00:18:48Z</dcterms:modified>
</cp:coreProperties>
</file>