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5"/>
  </p:notesMasterIdLst>
  <p:sldIdLst>
    <p:sldId id="384" r:id="rId5"/>
    <p:sldId id="362" r:id="rId6"/>
    <p:sldId id="373" r:id="rId7"/>
    <p:sldId id="365" r:id="rId8"/>
    <p:sldId id="377" r:id="rId9"/>
    <p:sldId id="403" r:id="rId10"/>
    <p:sldId id="400" r:id="rId11"/>
    <p:sldId id="401" r:id="rId12"/>
    <p:sldId id="402" r:id="rId13"/>
    <p:sldId id="404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9DB10D-F331-50A5-30E4-31781066BD5D}" v="23" dt="2025-11-12T10:43:22.340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2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48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-16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5A8678-6AAC-43E5-A42A-38E2EE897109}" type="doc">
      <dgm:prSet loTypeId="urn:microsoft.com/office/officeart/2005/8/layout/lProcess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fr-FR"/>
        </a:p>
      </dgm:t>
    </dgm:pt>
    <dgm:pt modelId="{DD1AC0E5-E255-4B7C-9C86-F37CEDC0C4F9}">
      <dgm:prSet phldrT="[Texte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r-FR" b="1" dirty="0" smtClean="0">
              <a:latin typeface="Arial" panose="020B0604020202020204" pitchFamily="34" charset="0"/>
              <a:cs typeface="Arial" panose="020B0604020202020204" pitchFamily="34" charset="0"/>
            </a:rPr>
            <a:t>Cinéma et audiovisuel</a:t>
          </a:r>
          <a:endParaRPr lang="fr-F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AF298C-F124-4FBD-9405-E8DDBE818D33}" type="parTrans" cxnId="{00AD40A9-B336-4E49-AA6E-B7D86A19C59E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BAD83E-A0A2-4634-9185-D6370500EB1F}" type="sibTrans" cxnId="{00AD40A9-B336-4E49-AA6E-B7D86A19C59E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DE5B8B-B529-478A-8BA9-D3FB6A7715CB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800" dirty="0" smtClean="0">
              <a:latin typeface="Arial" panose="020B0604020202020204" pitchFamily="34" charset="0"/>
              <a:cs typeface="Arial" panose="020B0604020202020204" pitchFamily="34" charset="0"/>
            </a:rPr>
            <a:t>Thomas Bonnans</a:t>
          </a:r>
        </a:p>
        <a:p>
          <a:r>
            <a:rPr lang="fr-FR" sz="900" b="1" dirty="0" smtClean="0">
              <a:latin typeface="Arial" panose="020B0604020202020204" pitchFamily="34" charset="0"/>
              <a:cs typeface="Arial" panose="020B0604020202020204" pitchFamily="34" charset="0"/>
            </a:rPr>
            <a:t>Cinéma 77</a:t>
          </a:r>
          <a:endParaRPr lang="fr-FR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BD4E5B-E0E0-4EC4-A433-00DA78F6EEE6}" type="parTrans" cxnId="{537CD913-C2F4-4F57-AEF8-15C94C0F9A72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239FB0-EC5F-48A9-AA27-00A7C21DF2E1}" type="sibTrans" cxnId="{537CD913-C2F4-4F57-AEF8-15C94C0F9A72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679F93-6E30-4417-A092-D45453E7E9DE}">
      <dgm:prSet phldrT="[Texte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fr-FR" b="1" dirty="0" smtClean="0">
              <a:latin typeface="Arial" panose="020B0604020202020204" pitchFamily="34" charset="0"/>
              <a:cs typeface="Arial" panose="020B0604020202020204" pitchFamily="34" charset="0"/>
            </a:rPr>
            <a:t>Culture scientifique technique et industrielle</a:t>
          </a:r>
          <a:endParaRPr lang="fr-F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E00CCB-A0A6-407F-81B9-17131B37334A}" type="parTrans" cxnId="{DB99C3C2-91C7-4506-98EC-04DB040A40B4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5AEA4B-691A-4618-9BC1-AB5610FF38EB}" type="sibTrans" cxnId="{DB99C3C2-91C7-4506-98EC-04DB040A40B4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FFEE9C-8324-46FF-AB69-E32F025E296D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700" dirty="0" smtClean="0">
              <a:latin typeface="Arial" panose="020B0604020202020204" pitchFamily="34" charset="0"/>
              <a:cs typeface="Arial" panose="020B0604020202020204" pitchFamily="34" charset="0"/>
            </a:rPr>
            <a:t>Olivier Chaïbi</a:t>
          </a:r>
        </a:p>
        <a:p>
          <a:r>
            <a:rPr lang="fr-FR" sz="800" b="1" dirty="0" smtClean="0">
              <a:latin typeface="Arial" panose="020B0604020202020204" pitchFamily="34" charset="0"/>
              <a:cs typeface="Arial" panose="020B0604020202020204" pitchFamily="34" charset="0"/>
            </a:rPr>
            <a:t>Musée  de l’air </a:t>
          </a:r>
          <a:r>
            <a:rPr lang="fr-FR" sz="700" b="1" dirty="0" smtClean="0">
              <a:latin typeface="Arial" panose="020B0604020202020204" pitchFamily="34" charset="0"/>
              <a:cs typeface="Arial" panose="020B0604020202020204" pitchFamily="34" charset="0"/>
            </a:rPr>
            <a:t>et de l’espace</a:t>
          </a:r>
          <a:endParaRPr lang="fr-FR" sz="7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68EE0C-1725-4E7F-AB7A-E6D41F5337F8}" type="parTrans" cxnId="{02103447-F0CF-4C5D-9D49-CB43AF713CD2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7875BE-5717-446A-9FC5-71934CDF1E59}" type="sibTrans" cxnId="{02103447-F0CF-4C5D-9D49-CB43AF713CD2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791C2D-C118-4D87-BF41-6C2C701CC33C}">
      <dgm:prSet phldrT="[Texte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fr-FR" b="1" dirty="0" smtClean="0">
              <a:latin typeface="Arial" panose="020B0604020202020204" pitchFamily="34" charset="0"/>
              <a:cs typeface="Arial" panose="020B0604020202020204" pitchFamily="34" charset="0"/>
            </a:rPr>
            <a:t>Théâtre</a:t>
          </a:r>
          <a:endParaRPr lang="fr-F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E0CB58-790C-468C-8D9B-50963B5481E3}" type="parTrans" cxnId="{172937C7-69BD-407C-8D24-49C02AF0495E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20E0CF-F38A-49AF-9D1F-A3028D39BF75}" type="sibTrans" cxnId="{172937C7-69BD-407C-8D24-49C02AF0495E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718948-BE95-48E5-8021-0CA63D23C3CC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800" b="0" dirty="0" smtClean="0">
              <a:latin typeface="Arial" panose="020B0604020202020204" pitchFamily="34" charset="0"/>
              <a:cs typeface="Arial" panose="020B0604020202020204" pitchFamily="34" charset="0"/>
            </a:rPr>
            <a:t>Thomas Fontaine </a:t>
          </a:r>
        </a:p>
        <a:p>
          <a:r>
            <a:rPr lang="fr-FR" sz="1000" b="1" dirty="0" smtClean="0">
              <a:latin typeface="Arial" panose="020B0604020202020204" pitchFamily="34" charset="0"/>
              <a:cs typeface="Arial" panose="020B0604020202020204" pitchFamily="34" charset="0"/>
            </a:rPr>
            <a:t>TQI / Crédac</a:t>
          </a:r>
          <a:endParaRPr lang="fr-FR" sz="1000" b="1" baseline="0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7DDCC8-C2D7-43CC-90DA-595A50D120CA}" type="parTrans" cxnId="{22FFFA36-ECF5-4D48-9F10-92336E5B220C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FEDB43-0E0F-4B49-86E5-43DF26AF7FC2}" type="sibTrans" cxnId="{22FFFA36-ECF5-4D48-9F10-92336E5B220C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C13506-C35B-4A40-BE8E-E67DE61943A5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800" dirty="0" smtClean="0">
              <a:latin typeface="Arial" panose="020B0604020202020204" pitchFamily="34" charset="0"/>
              <a:cs typeface="Arial" panose="020B0604020202020204" pitchFamily="34" charset="0"/>
            </a:rPr>
            <a:t>Prune Mestre</a:t>
          </a:r>
        </a:p>
        <a:p>
          <a:r>
            <a:rPr lang="fr-FR" sz="1000" b="1" dirty="0" smtClean="0">
              <a:latin typeface="Arial" panose="020B0604020202020204" pitchFamily="34" charset="0"/>
              <a:cs typeface="Arial" panose="020B0604020202020204" pitchFamily="34" charset="0"/>
            </a:rPr>
            <a:t>Théâtre Gérard Philippe</a:t>
          </a:r>
          <a:endParaRPr lang="fr-FR" sz="1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4B9C6D-B5F9-427C-8FC8-0D9C87D012CC}" type="parTrans" cxnId="{FACFB366-6467-4023-91D0-C674DAE4DCD5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DA354E-0458-46A3-AE02-ED75618858C3}" type="sibTrans" cxnId="{FACFB366-6467-4023-91D0-C674DAE4DCD5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F3AABD-B7F8-4904-94F3-21E7ABC61488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800" b="1" dirty="0" smtClean="0">
              <a:latin typeface="Arial" panose="020B0604020202020204" pitchFamily="34" charset="0"/>
              <a:cs typeface="Arial" panose="020B0604020202020204" pitchFamily="34" charset="0"/>
            </a:rPr>
            <a:t>Cité </a:t>
          </a:r>
        </a:p>
        <a:p>
          <a:r>
            <a:rPr lang="fr-FR" sz="800" b="1" dirty="0" smtClean="0">
              <a:latin typeface="Arial" panose="020B0604020202020204" pitchFamily="34" charset="0"/>
              <a:cs typeface="Arial" panose="020B0604020202020204" pitchFamily="34" charset="0"/>
            </a:rPr>
            <a:t>des Sciences </a:t>
          </a:r>
          <a:r>
            <a:rPr lang="fr-FR" sz="700" b="1" dirty="0" smtClean="0">
              <a:latin typeface="Arial" panose="020B0604020202020204" pitchFamily="34" charset="0"/>
              <a:cs typeface="Arial" panose="020B0604020202020204" pitchFamily="34" charset="0"/>
            </a:rPr>
            <a:t>(Universcience)</a:t>
          </a:r>
          <a:endParaRPr lang="fr-FR" sz="7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0B2B12-3705-4A21-B789-91CCED0FFB75}" type="parTrans" cxnId="{9C601B9F-8D99-4B1B-94B4-3B97F7608D7B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75901C-D199-4BEA-B1B8-5C2670030384}" type="sibTrans" cxnId="{9C601B9F-8D99-4B1B-94B4-3B97F7608D7B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F9FAE8-A5F0-45B2-BAC8-2D734A4126F2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700" dirty="0" smtClean="0">
              <a:latin typeface="Arial" panose="020B0604020202020204" pitchFamily="34" charset="0"/>
              <a:cs typeface="Arial" panose="020B0604020202020204" pitchFamily="34" charset="0"/>
            </a:rPr>
            <a:t>Isabelle Woydyllo</a:t>
          </a:r>
        </a:p>
        <a:p>
          <a:r>
            <a:rPr lang="fr-FR" sz="800" b="1" dirty="0" smtClean="0">
              <a:latin typeface="Arial" panose="020B0604020202020204" pitchFamily="34" charset="0"/>
              <a:cs typeface="Arial" panose="020B0604020202020204" pitchFamily="34" charset="0"/>
            </a:rPr>
            <a:t>Observatoire</a:t>
          </a:r>
          <a:r>
            <a:rPr lang="fr-FR" sz="7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fr-FR" sz="7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681846-A02D-44AC-8A7D-54A454C3F96F}" type="parTrans" cxnId="{7C588C4B-6350-48FE-8057-0D62AE242CC3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8B864B-2EEE-4559-9D64-33E8A103A23F}" type="sibTrans" cxnId="{7C588C4B-6350-48FE-8057-0D62AE242CC3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2F7072-751B-4200-AF2E-928B8DD3A9AA}">
      <dgm:prSet phldrT="[Texte]"/>
      <dgm:spPr>
        <a:solidFill>
          <a:srgbClr val="FFCCFF"/>
        </a:solidFill>
      </dgm:spPr>
      <dgm:t>
        <a:bodyPr/>
        <a:lstStyle/>
        <a:p>
          <a:r>
            <a:rPr lang="fr-FR" b="1" dirty="0" smtClean="0">
              <a:latin typeface="Arial" panose="020B0604020202020204" pitchFamily="34" charset="0"/>
              <a:cs typeface="Arial" panose="020B0604020202020204" pitchFamily="34" charset="0"/>
            </a:rPr>
            <a:t>Archives</a:t>
          </a:r>
        </a:p>
        <a:p>
          <a:endParaRPr lang="fr-F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94E013-9244-40E6-BA07-7D50E84EC83B}" type="parTrans" cxnId="{B9B9CBA5-D32C-4A1E-A121-FB64A87A1233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EDAE15-C2DF-4FD0-A4D8-F0AEEBAB4EC9}" type="sibTrans" cxnId="{B9B9CBA5-D32C-4A1E-A121-FB64A87A1233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E1D42C-CC3F-41BF-AC59-F6EBDC6BCD0C}">
      <dgm:prSet phldrT="[Texte]"/>
      <dgm:spPr>
        <a:solidFill>
          <a:srgbClr val="99FF99"/>
        </a:solidFill>
      </dgm:spPr>
      <dgm:t>
        <a:bodyPr/>
        <a:lstStyle/>
        <a:p>
          <a:r>
            <a:rPr lang="fr-FR" b="1" dirty="0" smtClean="0">
              <a:latin typeface="Arial" panose="020B0604020202020204" pitchFamily="34" charset="0"/>
              <a:cs typeface="Arial" panose="020B0604020202020204" pitchFamily="34" charset="0"/>
            </a:rPr>
            <a:t>Univers du livre de la lecture, des écritures et de l’oralité </a:t>
          </a:r>
          <a:endParaRPr lang="fr-F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789F8A-3AA1-43AB-8248-87B0E8EFCF91}" type="parTrans" cxnId="{5137E6F7-568E-4E2E-B572-DDB44259F801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854015-BEEB-49CB-969D-B6CF685DC647}" type="sibTrans" cxnId="{5137E6F7-568E-4E2E-B572-DDB44259F801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75F761-B65D-4E24-97EE-B9642659996F}">
      <dgm:prSet phldrT="[Texte]"/>
      <dgm:spPr>
        <a:solidFill>
          <a:srgbClr val="FF9966"/>
        </a:solidFill>
      </dgm:spPr>
      <dgm:t>
        <a:bodyPr/>
        <a:lstStyle/>
        <a:p>
          <a:r>
            <a:rPr lang="fr-FR" b="1" dirty="0" smtClean="0">
              <a:latin typeface="Arial" panose="020B0604020202020204" pitchFamily="34" charset="0"/>
              <a:cs typeface="Arial" panose="020B0604020202020204" pitchFamily="34" charset="0"/>
            </a:rPr>
            <a:t>Musique</a:t>
          </a:r>
          <a:endParaRPr lang="fr-F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D5A5BB-C64F-49BA-9121-11C13B55AF4A}" type="parTrans" cxnId="{2E7B24B4-5C2C-4683-9F2A-31D9CFE83AB2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0126C9-FC41-4A64-93E2-4500803CE2FE}" type="sibTrans" cxnId="{2E7B24B4-5C2C-4683-9F2A-31D9CFE83AB2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B72C90-C441-4797-BA53-A5C976DBE23D}">
      <dgm:prSet phldrT="[Texte]" custT="1"/>
      <dgm:spPr>
        <a:solidFill>
          <a:srgbClr val="FFFF66"/>
        </a:solidFill>
      </dgm:spPr>
      <dgm:t>
        <a:bodyPr/>
        <a:lstStyle/>
        <a:p>
          <a:r>
            <a:rPr lang="fr-FR" sz="1000" b="1" smtClean="0">
              <a:latin typeface="Arial" panose="020B0604020202020204" pitchFamily="34" charset="0"/>
              <a:cs typeface="Arial" panose="020B0604020202020204" pitchFamily="34" charset="0"/>
            </a:rPr>
            <a:t>Arts visuels</a:t>
          </a:r>
        </a:p>
        <a:p>
          <a:r>
            <a:rPr lang="fr-FR" sz="1000" b="1" smtClean="0">
              <a:latin typeface="Arial" panose="020B0604020202020204" pitchFamily="34" charset="0"/>
              <a:cs typeface="Arial" panose="020B0604020202020204" pitchFamily="34" charset="0"/>
            </a:rPr>
            <a:t>photographie</a:t>
          </a:r>
          <a:endParaRPr lang="fr-FR" sz="1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0CBFCC-5F62-4E44-ABB7-B9B0F53C9B43}" type="parTrans" cxnId="{2B19F971-43E1-4555-B6D1-369AB568CADE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D76718-BCEC-40D8-A4C2-54C97AB2A678}" type="sibTrans" cxnId="{2B19F971-43E1-4555-B6D1-369AB568CADE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F5CC87-9162-48B3-B9B2-952C04F94D71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800" dirty="0" smtClean="0">
              <a:latin typeface="Arial" panose="020B0604020202020204" pitchFamily="34" charset="0"/>
              <a:cs typeface="Arial" panose="020B0604020202020204" pitchFamily="34" charset="0"/>
            </a:rPr>
            <a:t>Denis Froment</a:t>
          </a:r>
        </a:p>
        <a:p>
          <a:r>
            <a:rPr lang="fr-FR" sz="900" b="1" dirty="0" smtClean="0">
              <a:latin typeface="Arial" panose="020B0604020202020204" pitchFamily="34" charset="0"/>
              <a:cs typeface="Arial" panose="020B0604020202020204" pitchFamily="34" charset="0"/>
            </a:rPr>
            <a:t>Muse en circuit</a:t>
          </a:r>
          <a:endParaRPr lang="fr-FR" sz="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90D990-C38D-4C42-B03B-A377D92418C8}" type="parTrans" cxnId="{50749121-E89E-4933-B19A-9AC6B10EB99D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8F1C53-6E02-4923-9DDC-7DA24A908F3F}" type="sibTrans" cxnId="{50749121-E89E-4933-B19A-9AC6B10EB99D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5B828C-4136-4A65-85B1-FA4B2F6B0194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800" dirty="0" smtClean="0">
              <a:latin typeface="Arial" panose="020B0604020202020204" pitchFamily="34" charset="0"/>
              <a:cs typeface="Arial" panose="020B0604020202020204" pitchFamily="34" charset="0"/>
            </a:rPr>
            <a:t>Rihanata Quenum Sanfo </a:t>
          </a:r>
        </a:p>
        <a:p>
          <a:endParaRPr lang="fr-FR" sz="800" b="1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fr-FR" sz="900" b="1" dirty="0" smtClean="0">
              <a:latin typeface="Arial" panose="020B0604020202020204" pitchFamily="34" charset="0"/>
              <a:cs typeface="Arial" panose="020B0604020202020204" pitchFamily="34" charset="0"/>
            </a:rPr>
            <a:t>Radio France</a:t>
          </a:r>
          <a:endParaRPr lang="fr-FR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B87F6C-B31D-4091-A3CF-A6C3681A4565}" type="parTrans" cxnId="{B20A5AAF-3BC3-4BF6-9970-CDF65A68CC01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39736F-E3BC-4F86-9FD8-4FE3E195768C}" type="sibTrans" cxnId="{B20A5AAF-3BC3-4BF6-9970-CDF65A68CC01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A1CF9B-8530-4221-8CEA-D65F79A4BB6F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800" dirty="0" smtClean="0">
              <a:latin typeface="Arial" panose="020B0604020202020204" pitchFamily="34" charset="0"/>
              <a:cs typeface="Arial" panose="020B0604020202020204" pitchFamily="34" charset="0"/>
            </a:rPr>
            <a:t>Nafissa MOULLA</a:t>
          </a:r>
        </a:p>
        <a:p>
          <a:r>
            <a:rPr lang="fr-FR" sz="1000" b="1" dirty="0" smtClean="0">
              <a:latin typeface="Arial" panose="020B0604020202020204" pitchFamily="34" charset="0"/>
              <a:cs typeface="Arial" panose="020B0604020202020204" pitchFamily="34" charset="0"/>
            </a:rPr>
            <a:t>Maison du conte </a:t>
          </a:r>
          <a:endParaRPr lang="fr-FR" sz="1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36C9AE-4DBA-4B05-BF29-C600A9A2ECEA}" type="parTrans" cxnId="{E4ECF0E7-ECD4-4AF5-82DB-470DC1786D75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7039C4-2289-40C1-BBDB-152A9A59B7F6}" type="sibTrans" cxnId="{E4ECF0E7-ECD4-4AF5-82DB-470DC1786D75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93B84F-4033-4077-91B4-FE739958E6F9}">
      <dgm:prSet phldrT="[Texte]"/>
      <dgm:spPr>
        <a:solidFill>
          <a:srgbClr val="99FFCC"/>
        </a:solidFill>
      </dgm:spPr>
      <dgm:t>
        <a:bodyPr/>
        <a:lstStyle/>
        <a:p>
          <a:r>
            <a:rPr lang="fr-FR" b="1" dirty="0" smtClean="0">
              <a:latin typeface="Arial" panose="020B0604020202020204" pitchFamily="34" charset="0"/>
              <a:cs typeface="Arial" panose="020B0604020202020204" pitchFamily="34" charset="0"/>
            </a:rPr>
            <a:t>Histoire Mémoire Citoyenneté Droits humains</a:t>
          </a:r>
          <a:endParaRPr lang="fr-F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0CB441-4401-42EE-99CD-07450CDB9447}" type="parTrans" cxnId="{70FF438C-BBF4-4EC3-A291-9B4A4A3FB2F6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8F4E88-2B40-489F-9B93-9A6CD9D4F4F2}" type="sibTrans" cxnId="{70FF438C-BBF4-4EC3-A291-9B4A4A3FB2F6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53723D-7AA3-4AC3-A77A-808FCC830855}">
      <dgm:prSet phldrT="[Texte]" custT="1"/>
      <dgm:spPr/>
      <dgm:t>
        <a:bodyPr/>
        <a:lstStyle/>
        <a:p>
          <a:r>
            <a:rPr lang="fr-FR" sz="800" dirty="0" smtClean="0">
              <a:latin typeface="Arial" panose="020B0604020202020204" pitchFamily="34" charset="0"/>
              <a:cs typeface="Arial" panose="020B0604020202020204" pitchFamily="34" charset="0"/>
            </a:rPr>
            <a:t>Dounia Acherar</a:t>
          </a:r>
        </a:p>
        <a:p>
          <a:r>
            <a:rPr lang="fr-FR" sz="900" b="1" dirty="0" smtClean="0">
              <a:latin typeface="Arial" panose="020B0604020202020204" pitchFamily="34" charset="0"/>
              <a:cs typeface="Arial" panose="020B0604020202020204" pitchFamily="34" charset="0"/>
            </a:rPr>
            <a:t>Louvre</a:t>
          </a:r>
          <a:endParaRPr lang="fr-FR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C110D5-42EB-428F-89F4-5938CA8BCB9C}" type="parTrans" cxnId="{7FE52009-8428-45ED-8DF8-C99EC23B7C85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6D76CF-1659-4B97-B980-81CE11DD6688}" type="sibTrans" cxnId="{7FE52009-8428-45ED-8DF8-C99EC23B7C85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63A49D-9D0C-41D2-AA6B-B0B7D5EB2EE6}">
      <dgm:prSet phldrT="[Texte]"/>
      <dgm:spPr>
        <a:solidFill>
          <a:srgbClr val="FFCC99"/>
        </a:solidFill>
        <a:ln>
          <a:noFill/>
        </a:ln>
      </dgm:spPr>
      <dgm:t>
        <a:bodyPr/>
        <a:lstStyle/>
        <a:p>
          <a:r>
            <a:rPr lang="fr-FR" b="1" dirty="0" smtClean="0">
              <a:latin typeface="Arial" panose="020B0604020202020204" pitchFamily="34" charset="0"/>
              <a:cs typeface="Arial" panose="020B0604020202020204" pitchFamily="34" charset="0"/>
            </a:rPr>
            <a:t>Architecture</a:t>
          </a:r>
          <a:endParaRPr lang="fr-F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22EC55-68D0-4CF3-B1B1-299B3880630F}" type="parTrans" cxnId="{CD9C1563-5D0B-47A8-8E2C-D38215233D94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027035-3019-4B90-96AB-8F37D87BCD5D}" type="sibTrans" cxnId="{CD9C1563-5D0B-47A8-8E2C-D38215233D94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FEAE91-C05E-4B08-84DD-94D346F9653F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600" dirty="0" smtClean="0">
              <a:latin typeface="Arial" panose="020B0604020202020204" pitchFamily="34" charset="0"/>
              <a:cs typeface="Arial" panose="020B0604020202020204" pitchFamily="34" charset="0"/>
            </a:rPr>
            <a:t>Eric Brossard</a:t>
          </a:r>
        </a:p>
        <a:p>
          <a:r>
            <a:rPr lang="fr-FR" sz="800" b="1" dirty="0" smtClean="0">
              <a:latin typeface="Arial" panose="020B0604020202020204" pitchFamily="34" charset="0"/>
              <a:cs typeface="Arial" panose="020B0604020202020204" pitchFamily="34" charset="0"/>
            </a:rPr>
            <a:t>Mémorial</a:t>
          </a:r>
          <a:r>
            <a:rPr lang="fr-FR" sz="600" b="1" dirty="0" smtClean="0">
              <a:latin typeface="Arial" panose="020B0604020202020204" pitchFamily="34" charset="0"/>
              <a:cs typeface="Arial" panose="020B0604020202020204" pitchFamily="34" charset="0"/>
            </a:rPr>
            <a:t> national des </a:t>
          </a:r>
          <a:r>
            <a:rPr lang="fr-FR" sz="800" b="1" dirty="0" smtClean="0">
              <a:latin typeface="Arial" panose="020B0604020202020204" pitchFamily="34" charset="0"/>
              <a:cs typeface="Arial" panose="020B0604020202020204" pitchFamily="34" charset="0"/>
            </a:rPr>
            <a:t>femmes en résistance et en déportation</a:t>
          </a:r>
          <a:endParaRPr lang="fr-FR" sz="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440664-E784-41AA-8DC7-F55AF580C0C7}" type="parTrans" cxnId="{E3098C75-A8F4-4F95-B738-735A964F8C15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361F82-5AB4-42E0-80B0-511EF4D09B87}" type="sibTrans" cxnId="{E3098C75-A8F4-4F95-B738-735A964F8C15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EF861A-0C57-4F6E-B8D8-07F04461F97A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800" dirty="0" smtClean="0">
              <a:latin typeface="Arial" panose="020B0604020202020204" pitchFamily="34" charset="0"/>
              <a:cs typeface="Arial" panose="020B0604020202020204" pitchFamily="34" charset="0"/>
            </a:rPr>
            <a:t>Isabelle Aubry</a:t>
          </a:r>
        </a:p>
        <a:p>
          <a:r>
            <a:rPr lang="fr-FR" sz="800" b="1" dirty="0" smtClean="0">
              <a:latin typeface="Arial" panose="020B0604020202020204" pitchFamily="34" charset="0"/>
              <a:cs typeface="Arial" panose="020B0604020202020204" pitchFamily="34" charset="0"/>
            </a:rPr>
            <a:t>Conseil d’architecture, d’urbanisme et de </a:t>
          </a:r>
          <a:r>
            <a:rPr lang="fr-FR" sz="700" b="1" dirty="0" smtClean="0">
              <a:latin typeface="Arial" panose="020B0604020202020204" pitchFamily="34" charset="0"/>
              <a:cs typeface="Arial" panose="020B0604020202020204" pitchFamily="34" charset="0"/>
            </a:rPr>
            <a:t>l’environnement </a:t>
          </a:r>
        </a:p>
        <a:p>
          <a:r>
            <a:rPr lang="fr-FR" sz="800" b="1" dirty="0" smtClean="0">
              <a:latin typeface="Arial" panose="020B0604020202020204" pitchFamily="34" charset="0"/>
              <a:cs typeface="Arial" panose="020B0604020202020204" pitchFamily="34" charset="0"/>
            </a:rPr>
            <a:t>77</a:t>
          </a:r>
          <a:endParaRPr lang="fr-FR" sz="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4AD85A-CB56-4492-A31D-2C9D5C52320A}" type="parTrans" cxnId="{F442471E-2F48-4EC0-AF8F-BFFCADE220E9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2B9E19-5735-4B80-A91A-3829B5278D5F}" type="sibTrans" cxnId="{F442471E-2F48-4EC0-AF8F-BFFCADE220E9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608FF4-2911-4678-9788-E7E915CE8958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700" dirty="0" smtClean="0">
              <a:latin typeface="Arial" panose="020B0604020202020204" pitchFamily="34" charset="0"/>
              <a:cs typeface="Arial" panose="020B0604020202020204" pitchFamily="34" charset="0"/>
            </a:rPr>
            <a:t>Jacques Taffin</a:t>
          </a:r>
        </a:p>
        <a:p>
          <a:r>
            <a:rPr lang="fr-FR" sz="900" b="1" dirty="0" smtClean="0">
              <a:latin typeface="Arial" panose="020B0604020202020204" pitchFamily="34" charset="0"/>
              <a:cs typeface="Arial" panose="020B0604020202020204" pitchFamily="34" charset="0"/>
            </a:rPr>
            <a:t>Cité de l’architecture </a:t>
          </a:r>
          <a:endParaRPr lang="fr-FR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23ABC5-CF47-4127-A3C1-2EE99C6623DB}" type="parTrans" cxnId="{EDF2AAFC-849C-40DD-874A-62B027895A94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B876C4-5239-44D3-AEA1-F5ADB805496D}" type="sibTrans" cxnId="{EDF2AAFC-849C-40DD-874A-62B027895A94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6FC20D-B6C1-4250-896C-75AFF89792CD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800" dirty="0" smtClean="0">
              <a:latin typeface="Arial" panose="020B0604020202020204" pitchFamily="34" charset="0"/>
              <a:cs typeface="Arial" panose="020B0604020202020204" pitchFamily="34" charset="0"/>
            </a:rPr>
            <a:t>Cédric Montel</a:t>
          </a:r>
        </a:p>
        <a:p>
          <a:r>
            <a:rPr lang="fr-FR" sz="900" b="1" dirty="0" smtClean="0">
              <a:latin typeface="Arial" panose="020B0604020202020204" pitchFamily="34" charset="0"/>
              <a:cs typeface="Arial" panose="020B0604020202020204" pitchFamily="34" charset="0"/>
            </a:rPr>
            <a:t>Jeu de Paume </a:t>
          </a:r>
          <a:endParaRPr lang="fr-FR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E9C581-6507-4C16-85CB-4FE52F4A5F05}" type="parTrans" cxnId="{AE34C621-8FDB-40BE-B3C2-D4B6FB94AEFB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C2AEFB-3A8C-412D-9964-480DB192110F}" type="sibTrans" cxnId="{AE34C621-8FDB-40BE-B3C2-D4B6FB94AEFB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8339CD-B983-4D87-AE8E-837AD479BF53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800" dirty="0" smtClean="0">
              <a:latin typeface="Arial" panose="020B0604020202020204" pitchFamily="34" charset="0"/>
              <a:cs typeface="Arial" panose="020B0604020202020204" pitchFamily="34" charset="0"/>
            </a:rPr>
            <a:t>Sandra Murail</a:t>
          </a:r>
        </a:p>
        <a:p>
          <a:r>
            <a:rPr lang="fr-FR" sz="800" b="1" dirty="0" smtClean="0">
              <a:latin typeface="Arial" panose="020B0604020202020204" pitchFamily="34" charset="0"/>
              <a:cs typeface="Arial" panose="020B0604020202020204" pitchFamily="34" charset="0"/>
            </a:rPr>
            <a:t>Centre photographique </a:t>
          </a:r>
        </a:p>
        <a:p>
          <a:r>
            <a:rPr lang="fr-FR" sz="800" b="1" dirty="0" smtClean="0">
              <a:latin typeface="Arial" panose="020B0604020202020204" pitchFamily="34" charset="0"/>
              <a:cs typeface="Arial" panose="020B0604020202020204" pitchFamily="34" charset="0"/>
            </a:rPr>
            <a:t>Ile de France  </a:t>
          </a:r>
          <a:endParaRPr lang="fr-FR" sz="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07108A-41D6-443A-9CB0-C4ED10B00B12}" type="parTrans" cxnId="{7881AA43-3277-4B79-AC39-32A5FC61AA45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E45150-F6AA-4399-A3F8-29595AD5EE34}" type="sibTrans" cxnId="{7881AA43-3277-4B79-AC39-32A5FC61AA45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FF9657-EB5F-4253-A4C1-70F65E220F4B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800" dirty="0" smtClean="0">
              <a:latin typeface="Arial" panose="020B0604020202020204" pitchFamily="34" charset="0"/>
              <a:cs typeface="Arial" panose="020B0604020202020204" pitchFamily="34" charset="0"/>
            </a:rPr>
            <a:t>Mathieu Farelly</a:t>
          </a:r>
        </a:p>
        <a:p>
          <a:r>
            <a:rPr lang="fr-FR" sz="1000" b="1" dirty="0" smtClean="0">
              <a:latin typeface="Arial" panose="020B0604020202020204" pitchFamily="34" charset="0"/>
              <a:cs typeface="Arial" panose="020B0604020202020204" pitchFamily="34" charset="0"/>
            </a:rPr>
            <a:t>Forum des images </a:t>
          </a:r>
          <a:endParaRPr lang="fr-FR" sz="1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D4D1D2-B868-4AE8-B031-BBB9554CEEDD}" type="parTrans" cxnId="{156EC786-844C-41DE-9D1D-ADF4645420FA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BCD082-BDDE-4428-AE61-8E097BDF25E5}" type="sibTrans" cxnId="{156EC786-844C-41DE-9D1D-ADF4645420FA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905410-A68F-4E59-A9A2-C360BFC73010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600" dirty="0" smtClean="0">
              <a:latin typeface="Arial" panose="020B0604020202020204" pitchFamily="34" charset="0"/>
              <a:cs typeface="Arial" panose="020B0604020202020204" pitchFamily="34" charset="0"/>
            </a:rPr>
            <a:t>David Mitzinmacker</a:t>
          </a:r>
        </a:p>
        <a:p>
          <a:r>
            <a:rPr lang="fr-FR" sz="900" b="1" dirty="0" smtClean="0">
              <a:latin typeface="Arial" panose="020B0604020202020204" pitchFamily="34" charset="0"/>
              <a:cs typeface="Arial" panose="020B0604020202020204" pitchFamily="34" charset="0"/>
            </a:rPr>
            <a:t>Musée de la Grande guerre</a:t>
          </a:r>
          <a:endParaRPr lang="fr-FR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BC856A-D9C1-4DD8-A265-BEDE38B4202D}" type="parTrans" cxnId="{5337DF05-3E1A-4A7E-9F5B-4BCCEAA411E0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961ED1-94F7-4721-94B7-08E7F437AF2D}" type="sibTrans" cxnId="{5337DF05-3E1A-4A7E-9F5B-4BCCEAA411E0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DB1EEA-59EE-4FAE-9A2B-1C22B9C02CE3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800" dirty="0" smtClean="0">
              <a:latin typeface="Arial" panose="020B0604020202020204" pitchFamily="34" charset="0"/>
              <a:cs typeface="Arial" panose="020B0604020202020204" pitchFamily="34" charset="0"/>
            </a:rPr>
            <a:t>Christian Birebent</a:t>
          </a:r>
        </a:p>
        <a:p>
          <a:r>
            <a:rPr lang="fr-FR" sz="800" b="1" dirty="0" smtClean="0">
              <a:latin typeface="Arial" panose="020B0604020202020204" pitchFamily="34" charset="0"/>
              <a:cs typeface="Arial" panose="020B0604020202020204" pitchFamily="34" charset="0"/>
            </a:rPr>
            <a:t>Archives diplomatiques</a:t>
          </a:r>
          <a:endParaRPr lang="fr-FR" sz="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88A81A-757B-4DD3-99ED-F473C489842C}" type="parTrans" cxnId="{AE5F549D-5B0E-4927-A0F6-EC9ED8A6D215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173CEB-80DE-4C29-8156-2EA5C95C7C14}" type="sibTrans" cxnId="{AE5F549D-5B0E-4927-A0F6-EC9ED8A6D215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CED943-4E18-4C0E-BEDF-3BF1571A09BC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900" b="1" dirty="0" smtClean="0">
              <a:latin typeface="Arial" panose="020B0604020202020204" pitchFamily="34" charset="0"/>
              <a:cs typeface="Arial" panose="020B0604020202020204" pitchFamily="34" charset="0"/>
            </a:rPr>
            <a:t>Archives nationales</a:t>
          </a:r>
          <a:endParaRPr lang="fr-FR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29C7FA-4287-4F98-998D-55F23FD9DC3D}" type="parTrans" cxnId="{64F40EEE-1DCC-462A-93A8-FDA8BA2696E4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0AA105-D677-42C6-AF73-C60B3CCC7558}" type="sibTrans" cxnId="{64F40EEE-1DCC-462A-93A8-FDA8BA2696E4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B9DA45-CFD8-4DE7-BE29-914C0FA40F07}">
      <dgm:prSet phldrT="[Texte]"/>
      <dgm:spPr>
        <a:solidFill>
          <a:srgbClr val="FFFF66"/>
        </a:solidFill>
        <a:ln>
          <a:noFill/>
        </a:ln>
      </dgm:spPr>
      <dgm:t>
        <a:bodyPr/>
        <a:lstStyle/>
        <a:p>
          <a:r>
            <a:rPr lang="fr-FR" b="1" i="0" dirty="0" smtClean="0">
              <a:latin typeface="Arial" panose="020B0604020202020204" pitchFamily="34" charset="0"/>
              <a:cs typeface="Arial" panose="020B0604020202020204" pitchFamily="34" charset="0"/>
            </a:rPr>
            <a:t>Patrimoine</a:t>
          </a:r>
          <a:endParaRPr lang="fr-FR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533DA2-A44D-405F-88D1-B6A551CC8CEC}" type="parTrans" cxnId="{69C2A526-F752-4E2A-8791-5601019D4BD0}">
      <dgm:prSet/>
      <dgm:spPr/>
      <dgm:t>
        <a:bodyPr/>
        <a:lstStyle/>
        <a:p>
          <a:endParaRPr lang="fr-FR"/>
        </a:p>
      </dgm:t>
    </dgm:pt>
    <dgm:pt modelId="{095A89DE-6717-4E69-AC3D-9180A7E072ED}" type="sibTrans" cxnId="{69C2A526-F752-4E2A-8791-5601019D4BD0}">
      <dgm:prSet/>
      <dgm:spPr/>
      <dgm:t>
        <a:bodyPr/>
        <a:lstStyle/>
        <a:p>
          <a:endParaRPr lang="fr-FR"/>
        </a:p>
      </dgm:t>
    </dgm:pt>
    <dgm:pt modelId="{9301433C-CF8C-493C-A713-6CDE2B46BDB4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800" dirty="0" smtClean="0">
              <a:latin typeface="Arial" panose="020B0604020202020204" pitchFamily="34" charset="0"/>
              <a:cs typeface="Arial" panose="020B0604020202020204" pitchFamily="34" charset="0"/>
            </a:rPr>
            <a:t>Anna Marchio</a:t>
          </a:r>
        </a:p>
        <a:p>
          <a:r>
            <a:rPr lang="fr-FR" sz="900" b="1" dirty="0" smtClean="0">
              <a:latin typeface="Arial" panose="020B0604020202020204" pitchFamily="34" charset="0"/>
              <a:cs typeface="Arial" panose="020B0604020202020204" pitchFamily="34" charset="0"/>
            </a:rPr>
            <a:t>Château</a:t>
          </a:r>
        </a:p>
        <a:p>
          <a:r>
            <a:rPr lang="fr-FR" sz="900" b="1" dirty="0" smtClean="0">
              <a:latin typeface="Arial" panose="020B0604020202020204" pitchFamily="34" charset="0"/>
              <a:cs typeface="Arial" panose="020B0604020202020204" pitchFamily="34" charset="0"/>
            </a:rPr>
            <a:t>Champs sur Marne</a:t>
          </a:r>
          <a:endParaRPr lang="fr-FR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71E8C-ADDC-4557-8162-2BF7171F0D83}" type="parTrans" cxnId="{9E3D6498-89DD-43D5-B027-E0FED7F79BE6}">
      <dgm:prSet/>
      <dgm:spPr/>
      <dgm:t>
        <a:bodyPr/>
        <a:lstStyle/>
        <a:p>
          <a:endParaRPr lang="fr-FR"/>
        </a:p>
      </dgm:t>
    </dgm:pt>
    <dgm:pt modelId="{A7C1AAD8-E05B-4978-AA7D-2811F4200D0B}" type="sibTrans" cxnId="{9E3D6498-89DD-43D5-B027-E0FED7F79BE6}">
      <dgm:prSet/>
      <dgm:spPr/>
      <dgm:t>
        <a:bodyPr/>
        <a:lstStyle/>
        <a:p>
          <a:endParaRPr lang="fr-FR"/>
        </a:p>
      </dgm:t>
    </dgm:pt>
    <dgm:pt modelId="{E57ADADD-9443-4037-9FD1-54DB31628D40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800" i="0" dirty="0" smtClean="0">
              <a:latin typeface="Arial" panose="020B0604020202020204" pitchFamily="34" charset="0"/>
              <a:cs typeface="Arial" panose="020B0604020202020204" pitchFamily="34" charset="0"/>
            </a:rPr>
            <a:t>Olivier Plancke</a:t>
          </a:r>
        </a:p>
        <a:p>
          <a:r>
            <a:rPr lang="fr-FR" sz="900" b="1" i="0" dirty="0" smtClean="0">
              <a:latin typeface="Arial" panose="020B0604020202020204" pitchFamily="34" charset="0"/>
              <a:cs typeface="Arial" panose="020B0604020202020204" pitchFamily="34" charset="0"/>
            </a:rPr>
            <a:t>Archives 77 </a:t>
          </a:r>
          <a:endParaRPr lang="fr-FR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3517F5-B171-41A3-9798-7FB4CD965D38}" type="parTrans" cxnId="{76F7547B-18E8-49E7-BD2A-0E10A23BB14E}">
      <dgm:prSet/>
      <dgm:spPr/>
      <dgm:t>
        <a:bodyPr/>
        <a:lstStyle/>
        <a:p>
          <a:endParaRPr lang="fr-FR"/>
        </a:p>
      </dgm:t>
    </dgm:pt>
    <dgm:pt modelId="{F411F5BA-8ED9-45C4-8BDC-A25E63057895}" type="sibTrans" cxnId="{76F7547B-18E8-49E7-BD2A-0E10A23BB14E}">
      <dgm:prSet/>
      <dgm:spPr/>
      <dgm:t>
        <a:bodyPr/>
        <a:lstStyle/>
        <a:p>
          <a:endParaRPr lang="fr-FR"/>
        </a:p>
      </dgm:t>
    </dgm:pt>
    <dgm:pt modelId="{0B2248D2-98A8-406A-96A3-04E8EA6F1363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800" b="0" dirty="0" smtClean="0">
              <a:latin typeface="Arial" panose="020B0604020202020204" pitchFamily="34" charset="0"/>
              <a:cs typeface="Arial" panose="020B0604020202020204" pitchFamily="34" charset="0"/>
            </a:rPr>
            <a:t>Louise Nonnon</a:t>
          </a:r>
        </a:p>
        <a:p>
          <a:r>
            <a:rPr lang="fr-FR" sz="900" b="1" dirty="0" smtClean="0">
              <a:latin typeface="Arial" panose="020B0604020202020204" pitchFamily="34" charset="0"/>
              <a:cs typeface="Arial" panose="020B0604020202020204" pitchFamily="34" charset="0"/>
            </a:rPr>
            <a:t>Musée Paul Eluard</a:t>
          </a:r>
          <a:endParaRPr lang="fr-FR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19C417-0C8A-40EC-BCFF-692CA3ECDB34}" type="parTrans" cxnId="{F2722FFD-9FE5-4C3A-B3AB-51FCA642A31A}">
      <dgm:prSet/>
      <dgm:spPr/>
      <dgm:t>
        <a:bodyPr/>
        <a:lstStyle/>
        <a:p>
          <a:endParaRPr lang="fr-FR"/>
        </a:p>
      </dgm:t>
    </dgm:pt>
    <dgm:pt modelId="{21DB2F8A-6528-43B2-86A3-58A41A499992}" type="sibTrans" cxnId="{F2722FFD-9FE5-4C3A-B3AB-51FCA642A31A}">
      <dgm:prSet/>
      <dgm:spPr/>
      <dgm:t>
        <a:bodyPr/>
        <a:lstStyle/>
        <a:p>
          <a:endParaRPr lang="fr-FR"/>
        </a:p>
      </dgm:t>
    </dgm:pt>
    <dgm:pt modelId="{B99302CF-748D-4E39-9F7F-76284593404E}">
      <dgm:prSet phldrT="[Texte]" custT="1"/>
      <dgm:spPr/>
      <dgm:t>
        <a:bodyPr/>
        <a:lstStyle/>
        <a:p>
          <a:r>
            <a:rPr lang="fr-FR" sz="800" dirty="0" smtClean="0">
              <a:latin typeface="Arial" panose="020B0604020202020204" pitchFamily="34" charset="0"/>
              <a:cs typeface="Arial" panose="020B0604020202020204" pitchFamily="34" charset="0"/>
            </a:rPr>
            <a:t>Jérôme Pierrejean</a:t>
          </a:r>
        </a:p>
        <a:p>
          <a:r>
            <a:rPr lang="fr-FR" sz="900" b="1" dirty="0" smtClean="0">
              <a:latin typeface="Arial" panose="020B0604020202020204" pitchFamily="34" charset="0"/>
              <a:cs typeface="Arial" panose="020B0604020202020204" pitchFamily="34" charset="0"/>
            </a:rPr>
            <a:t>MAC VAL</a:t>
          </a:r>
          <a:endParaRPr lang="fr-FR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167478-7F45-4E50-9DBA-9FE50F8561F1}" type="parTrans" cxnId="{946FCE09-BC13-4E27-9432-4DB76909B299}">
      <dgm:prSet/>
      <dgm:spPr/>
      <dgm:t>
        <a:bodyPr/>
        <a:lstStyle/>
        <a:p>
          <a:endParaRPr lang="fr-FR"/>
        </a:p>
      </dgm:t>
    </dgm:pt>
    <dgm:pt modelId="{A0BBCDD0-543C-48D1-A54F-742E98ABDA9F}" type="sibTrans" cxnId="{946FCE09-BC13-4E27-9432-4DB76909B299}">
      <dgm:prSet/>
      <dgm:spPr/>
      <dgm:t>
        <a:bodyPr/>
        <a:lstStyle/>
        <a:p>
          <a:endParaRPr lang="fr-FR"/>
        </a:p>
      </dgm:t>
    </dgm:pt>
    <dgm:pt modelId="{3FD9763D-EEE9-448C-B61C-9550CBE66620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800" dirty="0" smtClean="0">
              <a:latin typeface="Arial" panose="020B0604020202020204" pitchFamily="34" charset="0"/>
              <a:cs typeface="Arial" panose="020B0604020202020204" pitchFamily="34" charset="0"/>
            </a:rPr>
            <a:t>Solène Dumont</a:t>
          </a:r>
        </a:p>
        <a:p>
          <a:r>
            <a:rPr lang="fr-FR" sz="900" b="1" dirty="0" smtClean="0">
              <a:latin typeface="Arial" panose="020B0604020202020204" pitchFamily="34" charset="0"/>
              <a:cs typeface="Arial" panose="020B0604020202020204" pitchFamily="34" charset="0"/>
            </a:rPr>
            <a:t>Cinéma 94</a:t>
          </a:r>
          <a:endParaRPr lang="fr-FR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B35C10-FBD2-441F-97D8-06F4BBF27BC0}" type="parTrans" cxnId="{06DEEDA2-6603-4B88-B70C-85C203E2539B}">
      <dgm:prSet/>
      <dgm:spPr/>
      <dgm:t>
        <a:bodyPr/>
        <a:lstStyle/>
        <a:p>
          <a:endParaRPr lang="fr-FR"/>
        </a:p>
      </dgm:t>
    </dgm:pt>
    <dgm:pt modelId="{B40360F6-1C53-4932-9255-5D81BAF70226}" type="sibTrans" cxnId="{06DEEDA2-6603-4B88-B70C-85C203E2539B}">
      <dgm:prSet/>
      <dgm:spPr/>
      <dgm:t>
        <a:bodyPr/>
        <a:lstStyle/>
        <a:p>
          <a:endParaRPr lang="fr-FR"/>
        </a:p>
      </dgm:t>
    </dgm:pt>
    <dgm:pt modelId="{C96D5A00-E5EE-4578-AF99-A66334F5A407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800" dirty="0" smtClean="0">
              <a:latin typeface="Arial" panose="020B0604020202020204" pitchFamily="34" charset="0"/>
              <a:cs typeface="Arial" panose="020B0604020202020204" pitchFamily="34" charset="0"/>
            </a:rPr>
            <a:t>Véronique Marquis</a:t>
          </a:r>
        </a:p>
        <a:p>
          <a:r>
            <a:rPr lang="fr-FR" sz="900" b="1" dirty="0" smtClean="0">
              <a:latin typeface="Arial" panose="020B0604020202020204" pitchFamily="34" charset="0"/>
              <a:cs typeface="Arial" panose="020B0604020202020204" pitchFamily="34" charset="0"/>
            </a:rPr>
            <a:t>Cinémas 93</a:t>
          </a:r>
          <a:endParaRPr lang="fr-FR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A7366D-B87F-4491-9083-D2C83605808B}" type="parTrans" cxnId="{B49A228D-F4BC-41B3-903C-E91FBC7A024D}">
      <dgm:prSet/>
      <dgm:spPr/>
      <dgm:t>
        <a:bodyPr/>
        <a:lstStyle/>
        <a:p>
          <a:endParaRPr lang="fr-FR"/>
        </a:p>
      </dgm:t>
    </dgm:pt>
    <dgm:pt modelId="{041391CB-689A-4E22-8505-E7A2C36A9756}" type="sibTrans" cxnId="{B49A228D-F4BC-41B3-903C-E91FBC7A024D}">
      <dgm:prSet/>
      <dgm:spPr/>
      <dgm:t>
        <a:bodyPr/>
        <a:lstStyle/>
        <a:p>
          <a:endParaRPr lang="fr-FR"/>
        </a:p>
      </dgm:t>
    </dgm:pt>
    <dgm:pt modelId="{D8A984C2-407C-4584-978F-F9AD06E126A0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700" dirty="0" smtClean="0">
              <a:latin typeface="Arial" panose="020B0604020202020204" pitchFamily="34" charset="0"/>
              <a:cs typeface="Arial" panose="020B0604020202020204" pitchFamily="34" charset="0"/>
            </a:rPr>
            <a:t>Alexandra Moreira</a:t>
          </a:r>
        </a:p>
        <a:p>
          <a:r>
            <a:rPr lang="fr-FR" sz="1000" b="1" dirty="0" smtClean="0">
              <a:latin typeface="Arial" panose="020B0604020202020204" pitchFamily="34" charset="0"/>
              <a:cs typeface="Arial" panose="020B0604020202020204" pitchFamily="34" charset="0"/>
            </a:rPr>
            <a:t>MNHN</a:t>
          </a:r>
          <a:endParaRPr lang="fr-FR" sz="1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31BB88-8AA2-4829-88C8-27DE965E14AC}" type="parTrans" cxnId="{AE68A1CF-382D-45C7-9619-C52CCA44368B}">
      <dgm:prSet/>
      <dgm:spPr/>
      <dgm:t>
        <a:bodyPr/>
        <a:lstStyle/>
        <a:p>
          <a:endParaRPr lang="fr-FR"/>
        </a:p>
      </dgm:t>
    </dgm:pt>
    <dgm:pt modelId="{937E1766-227D-4FDC-9472-B3FD4DDFBE8B}" type="sibTrans" cxnId="{AE68A1CF-382D-45C7-9619-C52CCA44368B}">
      <dgm:prSet/>
      <dgm:spPr/>
      <dgm:t>
        <a:bodyPr/>
        <a:lstStyle/>
        <a:p>
          <a:endParaRPr lang="fr-FR"/>
        </a:p>
      </dgm:t>
    </dgm:pt>
    <dgm:pt modelId="{A881DE43-66A8-4EFF-8875-9F4301D4BAC5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800" b="1" dirty="0" smtClean="0">
              <a:latin typeface="Arial" panose="020B0604020202020204" pitchFamily="34" charset="0"/>
              <a:cs typeface="Arial" panose="020B0604020202020204" pitchFamily="34" charset="0"/>
            </a:rPr>
            <a:t>Musée des Arts et Métiers</a:t>
          </a:r>
          <a:endParaRPr lang="fr-FR" sz="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F579B6-01AC-49EA-811A-10645A912C19}" type="parTrans" cxnId="{3762EEC5-07CC-4817-BA9C-F8009652C922}">
      <dgm:prSet/>
      <dgm:spPr/>
      <dgm:t>
        <a:bodyPr/>
        <a:lstStyle/>
        <a:p>
          <a:endParaRPr lang="fr-FR"/>
        </a:p>
      </dgm:t>
    </dgm:pt>
    <dgm:pt modelId="{9831F68B-D56F-4261-A28E-3F0D37E1C191}" type="sibTrans" cxnId="{3762EEC5-07CC-4817-BA9C-F8009652C922}">
      <dgm:prSet/>
      <dgm:spPr/>
      <dgm:t>
        <a:bodyPr/>
        <a:lstStyle/>
        <a:p>
          <a:endParaRPr lang="fr-FR"/>
        </a:p>
      </dgm:t>
    </dgm:pt>
    <dgm:pt modelId="{E0463277-A398-44F8-AA2A-DB244D6D3602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700" dirty="0" smtClean="0">
              <a:latin typeface="Arial" panose="020B0604020202020204" pitchFamily="34" charset="0"/>
              <a:cs typeface="Arial" panose="020B0604020202020204" pitchFamily="34" charset="0"/>
            </a:rPr>
            <a:t>Fredéric Fasquel</a:t>
          </a:r>
        </a:p>
        <a:p>
          <a:r>
            <a:rPr lang="fr-FR" sz="800" b="1" dirty="0" smtClean="0">
              <a:latin typeface="Arial" panose="020B0604020202020204" pitchFamily="34" charset="0"/>
              <a:cs typeface="Arial" panose="020B0604020202020204" pitchFamily="34" charset="0"/>
            </a:rPr>
            <a:t>Aquarium</a:t>
          </a:r>
          <a:r>
            <a:rPr lang="fr-FR" sz="700" b="1" dirty="0" smtClean="0">
              <a:latin typeface="Arial" panose="020B0604020202020204" pitchFamily="34" charset="0"/>
              <a:cs typeface="Arial" panose="020B0604020202020204" pitchFamily="34" charset="0"/>
            </a:rPr>
            <a:t> de la Porte Dorée </a:t>
          </a:r>
          <a:r>
            <a:rPr lang="fr-FR" sz="7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endParaRPr lang="fr-FR" sz="7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BD1D5A-0845-4C12-9A05-5BB691C2BF55}" type="parTrans" cxnId="{90791A5B-2BEC-4433-A4F9-4685DFD57203}">
      <dgm:prSet/>
      <dgm:spPr/>
      <dgm:t>
        <a:bodyPr/>
        <a:lstStyle/>
        <a:p>
          <a:endParaRPr lang="fr-FR"/>
        </a:p>
      </dgm:t>
    </dgm:pt>
    <dgm:pt modelId="{2A00D671-D166-4188-B327-A48E23F76CC0}" type="sibTrans" cxnId="{90791A5B-2BEC-4433-A4F9-4685DFD57203}">
      <dgm:prSet/>
      <dgm:spPr/>
      <dgm:t>
        <a:bodyPr/>
        <a:lstStyle/>
        <a:p>
          <a:endParaRPr lang="fr-FR"/>
        </a:p>
      </dgm:t>
    </dgm:pt>
    <dgm:pt modelId="{1CB2D3A6-C501-4F77-AE11-B829D56B2172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700" dirty="0" smtClean="0">
              <a:latin typeface="Arial" panose="020B0604020202020204" pitchFamily="34" charset="0"/>
              <a:cs typeface="Arial" panose="020B0604020202020204" pitchFamily="34" charset="0"/>
            </a:rPr>
            <a:t>Natacha Ouvrié</a:t>
          </a:r>
        </a:p>
        <a:p>
          <a:r>
            <a:rPr lang="fr-FR" sz="1000" b="1" dirty="0" smtClean="0">
              <a:latin typeface="Arial" panose="020B0604020202020204" pitchFamily="34" charset="0"/>
              <a:cs typeface="Arial" panose="020B0604020202020204" pitchFamily="34" charset="0"/>
            </a:rPr>
            <a:t>MNHN</a:t>
          </a:r>
          <a:endParaRPr lang="fr-FR" sz="1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8D0D17-206C-4B2A-AA39-88FB65E44D0B}" type="parTrans" cxnId="{9A1D001F-4131-4771-A99B-5276471BB693}">
      <dgm:prSet/>
      <dgm:spPr/>
      <dgm:t>
        <a:bodyPr/>
        <a:lstStyle/>
        <a:p>
          <a:endParaRPr lang="fr-FR"/>
        </a:p>
      </dgm:t>
    </dgm:pt>
    <dgm:pt modelId="{332BD38D-A42A-4364-B7AD-34A8EBAAE33B}" type="sibTrans" cxnId="{9A1D001F-4131-4771-A99B-5276471BB693}">
      <dgm:prSet/>
      <dgm:spPr/>
      <dgm:t>
        <a:bodyPr/>
        <a:lstStyle/>
        <a:p>
          <a:endParaRPr lang="fr-FR"/>
        </a:p>
      </dgm:t>
    </dgm:pt>
    <dgm:pt modelId="{CE898461-E137-45F8-B668-F712092BC407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800" dirty="0" smtClean="0">
              <a:latin typeface="Arial" panose="020B0604020202020204" pitchFamily="34" charset="0"/>
              <a:cs typeface="Arial" panose="020B0604020202020204" pitchFamily="34" charset="0"/>
            </a:rPr>
            <a:t>Anaïs</a:t>
          </a:r>
          <a:r>
            <a:rPr lang="fr-FR" sz="800" baseline="0" dirty="0" smtClean="0">
              <a:latin typeface="Arial" panose="020B0604020202020204" pitchFamily="34" charset="0"/>
              <a:cs typeface="Arial" panose="020B0604020202020204" pitchFamily="34" charset="0"/>
            </a:rPr>
            <a:t> Jolly</a:t>
          </a:r>
        </a:p>
        <a:p>
          <a:r>
            <a:rPr lang="fr-FR" sz="1000" b="1" baseline="0" dirty="0" smtClean="0">
              <a:latin typeface="Arial" panose="020B0604020202020204" pitchFamily="34" charset="0"/>
              <a:cs typeface="Arial" panose="020B0604020202020204" pitchFamily="34" charset="0"/>
            </a:rPr>
            <a:t>Comédie française</a:t>
          </a:r>
        </a:p>
      </dgm:t>
    </dgm:pt>
    <dgm:pt modelId="{36618B4D-E807-4808-950D-8CA5E4CD389F}" type="parTrans" cxnId="{C2BA821D-E7AD-4A7A-93DD-6205E8B90A43}">
      <dgm:prSet/>
      <dgm:spPr/>
      <dgm:t>
        <a:bodyPr/>
        <a:lstStyle/>
        <a:p>
          <a:endParaRPr lang="fr-FR"/>
        </a:p>
      </dgm:t>
    </dgm:pt>
    <dgm:pt modelId="{67D95D42-6B08-42B4-B5F3-5E5956F5A4B4}" type="sibTrans" cxnId="{C2BA821D-E7AD-4A7A-93DD-6205E8B90A43}">
      <dgm:prSet/>
      <dgm:spPr/>
      <dgm:t>
        <a:bodyPr/>
        <a:lstStyle/>
        <a:p>
          <a:endParaRPr lang="fr-FR"/>
        </a:p>
      </dgm:t>
    </dgm:pt>
    <dgm:pt modelId="{AB39038F-BE67-42BE-A3B1-A90A16C74CCF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800" dirty="0" smtClean="0">
              <a:latin typeface="Arial" panose="020B0604020202020204" pitchFamily="34" charset="0"/>
              <a:cs typeface="Arial" panose="020B0604020202020204" pitchFamily="34" charset="0"/>
            </a:rPr>
            <a:t>Cécile  Duvignac-Croisé</a:t>
          </a:r>
        </a:p>
        <a:p>
          <a:r>
            <a:rPr lang="fr-FR" sz="900" b="1" dirty="0" smtClean="0">
              <a:latin typeface="Arial" panose="020B0604020202020204" pitchFamily="34" charset="0"/>
              <a:cs typeface="Arial" panose="020B0604020202020204" pitchFamily="34" charset="0"/>
            </a:rPr>
            <a:t>Château de Vincennes</a:t>
          </a:r>
          <a:endParaRPr lang="fr-FR" sz="900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99D487-866C-46FB-9D53-6B650166ED98}" type="parTrans" cxnId="{997F93D7-B6E7-40BF-AC57-F7E06D177636}">
      <dgm:prSet/>
      <dgm:spPr/>
      <dgm:t>
        <a:bodyPr/>
        <a:lstStyle/>
        <a:p>
          <a:endParaRPr lang="fr-FR"/>
        </a:p>
      </dgm:t>
    </dgm:pt>
    <dgm:pt modelId="{1E59E301-4C23-4B1D-90D1-2DBD4F583DCB}" type="sibTrans" cxnId="{997F93D7-B6E7-40BF-AC57-F7E06D177636}">
      <dgm:prSet/>
      <dgm:spPr/>
      <dgm:t>
        <a:bodyPr/>
        <a:lstStyle/>
        <a:p>
          <a:endParaRPr lang="fr-FR"/>
        </a:p>
      </dgm:t>
    </dgm:pt>
    <dgm:pt modelId="{20EBC4F8-7985-4878-89F7-FDA8861CC596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800" dirty="0" smtClean="0">
              <a:latin typeface="Arial" panose="020B0604020202020204" pitchFamily="34" charset="0"/>
              <a:cs typeface="Arial" panose="020B0604020202020204" pitchFamily="34" charset="0"/>
            </a:rPr>
            <a:t>Clorinde Griffaton</a:t>
          </a:r>
        </a:p>
        <a:p>
          <a:r>
            <a:rPr lang="fr-FR" sz="900" b="1" dirty="0" smtClean="0">
              <a:latin typeface="Arial" panose="020B0604020202020204" pitchFamily="34" charset="0"/>
              <a:cs typeface="Arial" panose="020B0604020202020204" pitchFamily="34" charset="0"/>
            </a:rPr>
            <a:t>Château de </a:t>
          </a:r>
          <a:r>
            <a:rPr lang="fr-FR" sz="800" b="1" dirty="0" smtClean="0">
              <a:latin typeface="Arial" panose="020B0604020202020204" pitchFamily="34" charset="0"/>
              <a:cs typeface="Arial" panose="020B0604020202020204" pitchFamily="34" charset="0"/>
            </a:rPr>
            <a:t>Fontainebleau</a:t>
          </a:r>
          <a:endParaRPr lang="fr-FR" sz="800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604322-22AA-4654-AD99-3C3209C448DD}" type="parTrans" cxnId="{33C82B26-4DB6-4CE7-AD12-51A9CE6AD0E1}">
      <dgm:prSet/>
      <dgm:spPr/>
      <dgm:t>
        <a:bodyPr/>
        <a:lstStyle/>
        <a:p>
          <a:endParaRPr lang="fr-FR"/>
        </a:p>
      </dgm:t>
    </dgm:pt>
    <dgm:pt modelId="{19D29629-AD94-4D0E-BA4F-FA02E971C935}" type="sibTrans" cxnId="{33C82B26-4DB6-4CE7-AD12-51A9CE6AD0E1}">
      <dgm:prSet/>
      <dgm:spPr/>
      <dgm:t>
        <a:bodyPr/>
        <a:lstStyle/>
        <a:p>
          <a:endParaRPr lang="fr-FR"/>
        </a:p>
      </dgm:t>
    </dgm:pt>
    <dgm:pt modelId="{5C59B7CB-E55D-49A9-97F9-0836A7F471C7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800" i="0" dirty="0" smtClean="0">
              <a:latin typeface="Arial" panose="020B0604020202020204" pitchFamily="34" charset="0"/>
              <a:cs typeface="Arial" panose="020B0604020202020204" pitchFamily="34" charset="0"/>
            </a:rPr>
            <a:t>Arnaud Morand</a:t>
          </a:r>
        </a:p>
        <a:p>
          <a:r>
            <a:rPr lang="fr-FR" sz="900" b="1" i="0" dirty="0" smtClean="0">
              <a:latin typeface="Arial" panose="020B0604020202020204" pitchFamily="34" charset="0"/>
              <a:cs typeface="Arial" panose="020B0604020202020204" pitchFamily="34" charset="0"/>
            </a:rPr>
            <a:t>Musée Gendarmerie</a:t>
          </a:r>
          <a:r>
            <a:rPr lang="fr-FR" sz="8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fr-FR" sz="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9A040E-8732-4913-B640-CFF1D001840B}" type="parTrans" cxnId="{6E6FC740-8367-45B6-91FF-C91BE522E383}">
      <dgm:prSet/>
      <dgm:spPr/>
      <dgm:t>
        <a:bodyPr/>
        <a:lstStyle/>
        <a:p>
          <a:endParaRPr lang="fr-FR"/>
        </a:p>
      </dgm:t>
    </dgm:pt>
    <dgm:pt modelId="{CEB5A057-544A-4740-932C-11613295EEE8}" type="sibTrans" cxnId="{6E6FC740-8367-45B6-91FF-C91BE522E383}">
      <dgm:prSet/>
      <dgm:spPr/>
      <dgm:t>
        <a:bodyPr/>
        <a:lstStyle/>
        <a:p>
          <a:endParaRPr lang="fr-FR"/>
        </a:p>
      </dgm:t>
    </dgm:pt>
    <dgm:pt modelId="{86D1C811-C3C6-4FA5-B617-B47243CE5485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800" dirty="0" smtClean="0">
              <a:latin typeface="Arial" panose="020B0604020202020204" pitchFamily="34" charset="0"/>
              <a:cs typeface="Arial" panose="020B0604020202020204" pitchFamily="34" charset="0"/>
            </a:rPr>
            <a:t>Antoine Mignon</a:t>
          </a:r>
        </a:p>
        <a:p>
          <a:r>
            <a:rPr lang="fr-FR" sz="900" b="1" dirty="0" smtClean="0">
              <a:latin typeface="Arial" panose="020B0604020202020204" pitchFamily="34" charset="0"/>
              <a:cs typeface="Arial" panose="020B0604020202020204" pitchFamily="34" charset="0"/>
            </a:rPr>
            <a:t>Hall de la chanson</a:t>
          </a:r>
          <a:endParaRPr lang="fr-FR" sz="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943331-1692-4673-B69E-B4F2CCEB1FE4}" type="parTrans" cxnId="{F8D6F3BF-C1BB-408A-8D85-773851D634C0}">
      <dgm:prSet/>
      <dgm:spPr/>
      <dgm:t>
        <a:bodyPr/>
        <a:lstStyle/>
        <a:p>
          <a:endParaRPr lang="fr-FR"/>
        </a:p>
      </dgm:t>
    </dgm:pt>
    <dgm:pt modelId="{01DC7442-40DE-4044-9C1A-9827C37540E4}" type="sibTrans" cxnId="{F8D6F3BF-C1BB-408A-8D85-773851D634C0}">
      <dgm:prSet/>
      <dgm:spPr/>
      <dgm:t>
        <a:bodyPr/>
        <a:lstStyle/>
        <a:p>
          <a:endParaRPr lang="fr-FR"/>
        </a:p>
      </dgm:t>
    </dgm:pt>
    <dgm:pt modelId="{3729848C-ECEB-4E01-BCA7-E1CB1507D97E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800" dirty="0" smtClean="0">
              <a:latin typeface="Arial" panose="020B0604020202020204" pitchFamily="34" charset="0"/>
              <a:cs typeface="Arial" panose="020B0604020202020204" pitchFamily="34" charset="0"/>
            </a:rPr>
            <a:t>Michael Petit</a:t>
          </a:r>
        </a:p>
        <a:p>
          <a:r>
            <a:rPr lang="fr-FR" sz="900" b="1" dirty="0" smtClean="0">
              <a:latin typeface="Arial" panose="020B0604020202020204" pitchFamily="34" charset="0"/>
              <a:cs typeface="Arial" panose="020B0604020202020204" pitchFamily="34" charset="0"/>
            </a:rPr>
            <a:t>Orchestre national </a:t>
          </a:r>
        </a:p>
        <a:p>
          <a:r>
            <a:rPr lang="fr-FR" sz="800" b="1" dirty="0" smtClean="0">
              <a:latin typeface="Arial" panose="020B0604020202020204" pitchFamily="34" charset="0"/>
              <a:cs typeface="Arial" panose="020B0604020202020204" pitchFamily="34" charset="0"/>
            </a:rPr>
            <a:t>Ile de France </a:t>
          </a:r>
          <a:r>
            <a:rPr lang="fr-FR" sz="8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fr-FR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45C0E1-8AD0-4BAB-A7E0-CC2C3EAD2B36}" type="parTrans" cxnId="{3741DAF9-796D-45D1-BA77-F53B590162B7}">
      <dgm:prSet/>
      <dgm:spPr/>
      <dgm:t>
        <a:bodyPr/>
        <a:lstStyle/>
        <a:p>
          <a:endParaRPr lang="fr-FR"/>
        </a:p>
      </dgm:t>
    </dgm:pt>
    <dgm:pt modelId="{DEAF1ECF-D30E-4677-8095-30B898B000FD}" type="sibTrans" cxnId="{3741DAF9-796D-45D1-BA77-F53B590162B7}">
      <dgm:prSet/>
      <dgm:spPr/>
      <dgm:t>
        <a:bodyPr/>
        <a:lstStyle/>
        <a:p>
          <a:endParaRPr lang="fr-FR"/>
        </a:p>
      </dgm:t>
    </dgm:pt>
    <dgm:pt modelId="{B82A1A53-FC8A-4497-8767-A052D6B991F0}">
      <dgm:prSet phldrT="[Texte]" custT="1"/>
      <dgm:spPr/>
      <dgm:t>
        <a:bodyPr/>
        <a:lstStyle/>
        <a:p>
          <a:r>
            <a:rPr lang="fr-FR" sz="800" dirty="0" smtClean="0">
              <a:latin typeface="Arial" panose="020B0604020202020204" pitchFamily="34" charset="0"/>
              <a:cs typeface="Arial" panose="020B0604020202020204" pitchFamily="34" charset="0"/>
            </a:rPr>
            <a:t>Laura Fernandez</a:t>
          </a:r>
        </a:p>
        <a:p>
          <a:r>
            <a:rPr lang="fr-FR" sz="900" b="1" dirty="0" smtClean="0">
              <a:latin typeface="Arial" panose="020B0604020202020204" pitchFamily="34" charset="0"/>
              <a:cs typeface="Arial" panose="020B0604020202020204" pitchFamily="34" charset="0"/>
            </a:rPr>
            <a:t>Musée Rodin </a:t>
          </a:r>
          <a:endParaRPr lang="fr-FR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EABC9E-E39A-4715-B793-0529C872E467}" type="parTrans" cxnId="{7AB9BB71-25A2-45E6-A1DE-E4C743FD04E0}">
      <dgm:prSet/>
      <dgm:spPr/>
      <dgm:t>
        <a:bodyPr/>
        <a:lstStyle/>
        <a:p>
          <a:endParaRPr lang="fr-FR"/>
        </a:p>
      </dgm:t>
    </dgm:pt>
    <dgm:pt modelId="{7A4730D6-89CB-4FC3-A452-1531A133A3D0}" type="sibTrans" cxnId="{7AB9BB71-25A2-45E6-A1DE-E4C743FD04E0}">
      <dgm:prSet/>
      <dgm:spPr/>
      <dgm:t>
        <a:bodyPr/>
        <a:lstStyle/>
        <a:p>
          <a:endParaRPr lang="fr-FR"/>
        </a:p>
      </dgm:t>
    </dgm:pt>
    <dgm:pt modelId="{D25A2464-0E18-4318-BADA-962E59FF5167}">
      <dgm:prSet phldrT="[Texte]" custT="1"/>
      <dgm:spPr/>
      <dgm:t>
        <a:bodyPr/>
        <a:lstStyle/>
        <a:p>
          <a:r>
            <a:rPr lang="fr-FR" sz="800" dirty="0" smtClean="0">
              <a:latin typeface="Arial" panose="020B0604020202020204" pitchFamily="34" charset="0"/>
              <a:cs typeface="Arial" panose="020B0604020202020204" pitchFamily="34" charset="0"/>
            </a:rPr>
            <a:t>Pierre Cuturello</a:t>
          </a:r>
        </a:p>
        <a:p>
          <a:r>
            <a:rPr lang="fr-FR" sz="900" b="1" dirty="0" smtClean="0">
              <a:latin typeface="Arial" panose="020B0604020202020204" pitchFamily="34" charset="0"/>
              <a:cs typeface="Arial" panose="020B0604020202020204" pitchFamily="34" charset="0"/>
            </a:rPr>
            <a:t>Centre Pompidou</a:t>
          </a:r>
          <a:endParaRPr lang="fr-FR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EA5223-5D43-4ABC-A6A2-8AD2B4D28CC6}" type="parTrans" cxnId="{8D91670C-AC90-455E-BA5C-E4085D7EBEE9}">
      <dgm:prSet/>
      <dgm:spPr/>
      <dgm:t>
        <a:bodyPr/>
        <a:lstStyle/>
        <a:p>
          <a:endParaRPr lang="fr-FR"/>
        </a:p>
      </dgm:t>
    </dgm:pt>
    <dgm:pt modelId="{E6F023DD-67C7-4DC8-850A-3A18F3548919}" type="sibTrans" cxnId="{8D91670C-AC90-455E-BA5C-E4085D7EBEE9}">
      <dgm:prSet/>
      <dgm:spPr/>
      <dgm:t>
        <a:bodyPr/>
        <a:lstStyle/>
        <a:p>
          <a:endParaRPr lang="fr-FR"/>
        </a:p>
      </dgm:t>
    </dgm:pt>
    <dgm:pt modelId="{7DEAD286-4D80-499E-9EB0-56D97415307B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600" dirty="0" smtClean="0">
              <a:latin typeface="Arial" panose="020B0604020202020204" pitchFamily="34" charset="0"/>
              <a:cs typeface="Arial" panose="020B0604020202020204" pitchFamily="34" charset="0"/>
            </a:rPr>
            <a:t>Jessica Kohn</a:t>
          </a:r>
        </a:p>
        <a:p>
          <a:r>
            <a:rPr lang="fr-FR" sz="900" b="1" dirty="0" smtClean="0">
              <a:latin typeface="Arial" panose="020B0604020202020204" pitchFamily="34" charset="0"/>
              <a:cs typeface="Arial" panose="020B0604020202020204" pitchFamily="34" charset="0"/>
            </a:rPr>
            <a:t>Musée d’Art et d’histoire du judaïsme</a:t>
          </a:r>
          <a:endParaRPr lang="fr-FR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E36AAE-55B7-482E-BC65-697A278DB44A}" type="parTrans" cxnId="{B8F61260-B645-445F-96B9-EBDCAFF40F01}">
      <dgm:prSet/>
      <dgm:spPr/>
      <dgm:t>
        <a:bodyPr/>
        <a:lstStyle/>
        <a:p>
          <a:endParaRPr lang="fr-FR"/>
        </a:p>
      </dgm:t>
    </dgm:pt>
    <dgm:pt modelId="{9CDD3C90-C90F-4C1A-BC23-D27B032CD157}" type="sibTrans" cxnId="{B8F61260-B645-445F-96B9-EBDCAFF40F01}">
      <dgm:prSet/>
      <dgm:spPr/>
      <dgm:t>
        <a:bodyPr/>
        <a:lstStyle/>
        <a:p>
          <a:endParaRPr lang="fr-FR"/>
        </a:p>
      </dgm:t>
    </dgm:pt>
    <dgm:pt modelId="{59FE427B-5900-409A-A6F0-7A87CB2B70E4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600" i="0" dirty="0" smtClean="0">
              <a:latin typeface="Arial" panose="020B0604020202020204" pitchFamily="34" charset="0"/>
              <a:cs typeface="Arial" panose="020B0604020202020204" pitchFamily="34" charset="0"/>
            </a:rPr>
            <a:t>Anne Boulanger</a:t>
          </a:r>
        </a:p>
        <a:p>
          <a:r>
            <a:rPr lang="fr-FR" sz="600" b="1" i="0" dirty="0" smtClean="0">
              <a:latin typeface="Arial" panose="020B0604020202020204" pitchFamily="34" charset="0"/>
              <a:cs typeface="Arial" panose="020B0604020202020204" pitchFamily="34" charset="0"/>
            </a:rPr>
            <a:t>Fondation pour la </a:t>
          </a:r>
          <a:r>
            <a:rPr lang="fr-FR" sz="900" b="1" i="0" dirty="0" smtClean="0">
              <a:latin typeface="Arial" panose="020B0604020202020204" pitchFamily="34" charset="0"/>
              <a:cs typeface="Arial" panose="020B0604020202020204" pitchFamily="34" charset="0"/>
            </a:rPr>
            <a:t>mémoire de l’esclavage </a:t>
          </a:r>
          <a:endParaRPr lang="fr-FR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ABDF30-5C17-4163-9666-C9FADD580D2C}" type="parTrans" cxnId="{F8E32FDA-0EEF-4E79-9FC7-30AE5F2E6361}">
      <dgm:prSet/>
      <dgm:spPr/>
      <dgm:t>
        <a:bodyPr/>
        <a:lstStyle/>
        <a:p>
          <a:endParaRPr lang="fr-FR"/>
        </a:p>
      </dgm:t>
    </dgm:pt>
    <dgm:pt modelId="{494BD5F9-7ED7-4645-AEF6-73BBF48A2C76}" type="sibTrans" cxnId="{F8E32FDA-0EEF-4E79-9FC7-30AE5F2E6361}">
      <dgm:prSet/>
      <dgm:spPr/>
      <dgm:t>
        <a:bodyPr/>
        <a:lstStyle/>
        <a:p>
          <a:endParaRPr lang="fr-FR"/>
        </a:p>
      </dgm:t>
    </dgm:pt>
    <dgm:pt modelId="{EB51BEA7-4E66-4A35-8AD1-1DE2D277EEC9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600" b="1" dirty="0" smtClean="0">
              <a:latin typeface="Arial" panose="020B0604020202020204" pitchFamily="34" charset="0"/>
              <a:cs typeface="Arial" panose="020B0604020202020204" pitchFamily="34" charset="0"/>
            </a:rPr>
            <a:t>Véronique </a:t>
          </a:r>
          <a:r>
            <a:rPr lang="fr-FR" sz="600" b="1" smtClean="0">
              <a:latin typeface="Arial" panose="020B0604020202020204" pitchFamily="34" charset="0"/>
              <a:cs typeface="Arial" panose="020B0604020202020204" pitchFamily="34" charset="0"/>
            </a:rPr>
            <a:t>Servat </a:t>
          </a:r>
          <a:endParaRPr lang="fr-FR" sz="600" b="1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fr-FR" sz="900" b="1" dirty="0" smtClean="0">
              <a:latin typeface="Arial" panose="020B0604020202020204" pitchFamily="34" charset="0"/>
              <a:cs typeface="Arial" panose="020B0604020202020204" pitchFamily="34" charset="0"/>
            </a:rPr>
            <a:t>MNHI </a:t>
          </a:r>
          <a:r>
            <a:rPr lang="fr-FR" sz="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fr-FR" sz="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5FF837-7ED3-4944-A997-EC70117C72FD}" type="parTrans" cxnId="{3AC7E9AF-9C8A-4659-A36E-F663799C909B}">
      <dgm:prSet/>
      <dgm:spPr/>
      <dgm:t>
        <a:bodyPr/>
        <a:lstStyle/>
        <a:p>
          <a:endParaRPr lang="fr-FR"/>
        </a:p>
      </dgm:t>
    </dgm:pt>
    <dgm:pt modelId="{BAB42C4B-76C2-4C70-919E-769CDEF5B3DE}" type="sibTrans" cxnId="{3AC7E9AF-9C8A-4659-A36E-F663799C909B}">
      <dgm:prSet/>
      <dgm:spPr/>
      <dgm:t>
        <a:bodyPr/>
        <a:lstStyle/>
        <a:p>
          <a:endParaRPr lang="fr-FR"/>
        </a:p>
      </dgm:t>
    </dgm:pt>
    <dgm:pt modelId="{C6258272-8C60-4582-B981-E80F7840D941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700" dirty="0" smtClean="0">
              <a:latin typeface="Arial" panose="020B0604020202020204" pitchFamily="34" charset="0"/>
              <a:cs typeface="Arial" panose="020B0604020202020204" pitchFamily="34" charset="0"/>
            </a:rPr>
            <a:t>Clémence Lagache</a:t>
          </a:r>
        </a:p>
        <a:p>
          <a:r>
            <a:rPr lang="fr-FR" sz="800" b="1" dirty="0" smtClean="0">
              <a:latin typeface="Arial" panose="020B0604020202020204" pitchFamily="34" charset="0"/>
              <a:cs typeface="Arial" panose="020B0604020202020204" pitchFamily="34" charset="0"/>
            </a:rPr>
            <a:t>Conseil d’architecture, d’urbanisme et de </a:t>
          </a:r>
          <a:r>
            <a:rPr lang="fr-FR" sz="700" b="1" dirty="0" smtClean="0">
              <a:latin typeface="Arial" panose="020B0604020202020204" pitchFamily="34" charset="0"/>
              <a:cs typeface="Arial" panose="020B0604020202020204" pitchFamily="34" charset="0"/>
            </a:rPr>
            <a:t>l’environnement </a:t>
          </a:r>
        </a:p>
        <a:p>
          <a:r>
            <a:rPr lang="fr-FR" sz="700" b="1" dirty="0" smtClean="0">
              <a:latin typeface="Arial" panose="020B0604020202020204" pitchFamily="34" charset="0"/>
              <a:cs typeface="Arial" panose="020B0604020202020204" pitchFamily="34" charset="0"/>
            </a:rPr>
            <a:t>93  </a:t>
          </a:r>
          <a:endParaRPr lang="fr-FR" sz="7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09E28A-B296-4202-B3E3-BB1A648AAB62}" type="parTrans" cxnId="{9FF790F6-CE06-4E16-97BC-6929ED925B78}">
      <dgm:prSet/>
      <dgm:spPr/>
      <dgm:t>
        <a:bodyPr/>
        <a:lstStyle/>
        <a:p>
          <a:endParaRPr lang="fr-FR"/>
        </a:p>
      </dgm:t>
    </dgm:pt>
    <dgm:pt modelId="{D6617FEE-B8E1-4E7C-A335-DEBDCAFC9963}" type="sibTrans" cxnId="{9FF790F6-CE06-4E16-97BC-6929ED925B78}">
      <dgm:prSet/>
      <dgm:spPr/>
      <dgm:t>
        <a:bodyPr/>
        <a:lstStyle/>
        <a:p>
          <a:endParaRPr lang="fr-FR"/>
        </a:p>
      </dgm:t>
    </dgm:pt>
    <dgm:pt modelId="{6A4AF545-1A43-4982-95D3-68B38412FE77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700" dirty="0" smtClean="0">
              <a:latin typeface="Arial" panose="020B0604020202020204" pitchFamily="34" charset="0"/>
              <a:cs typeface="Arial" panose="020B0604020202020204" pitchFamily="34" charset="0"/>
            </a:rPr>
            <a:t>Julien Calas </a:t>
          </a:r>
        </a:p>
        <a:p>
          <a:r>
            <a:rPr lang="fr-FR" sz="800" b="1" dirty="0" smtClean="0">
              <a:latin typeface="Arial" panose="020B0604020202020204" pitchFamily="34" charset="0"/>
              <a:cs typeface="Arial" panose="020B0604020202020204" pitchFamily="34" charset="0"/>
            </a:rPr>
            <a:t>Conseil d’architecture, d’urbanisme et de </a:t>
          </a:r>
          <a:r>
            <a:rPr lang="fr-FR" sz="700" b="1" dirty="0" smtClean="0">
              <a:latin typeface="Arial" panose="020B0604020202020204" pitchFamily="34" charset="0"/>
              <a:cs typeface="Arial" panose="020B0604020202020204" pitchFamily="34" charset="0"/>
            </a:rPr>
            <a:t>l’environnement </a:t>
          </a:r>
        </a:p>
        <a:p>
          <a:r>
            <a:rPr lang="fr-FR" sz="700" b="1" dirty="0" smtClean="0">
              <a:latin typeface="Arial" panose="020B0604020202020204" pitchFamily="34" charset="0"/>
              <a:cs typeface="Arial" panose="020B0604020202020204" pitchFamily="34" charset="0"/>
            </a:rPr>
            <a:t>94 </a:t>
          </a:r>
          <a:endParaRPr lang="fr-FR" sz="7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A573A1-AF89-47CF-B108-451FADA30D4C}" type="parTrans" cxnId="{E54E77CD-526F-448C-B7FF-536861F20736}">
      <dgm:prSet/>
      <dgm:spPr/>
      <dgm:t>
        <a:bodyPr/>
        <a:lstStyle/>
        <a:p>
          <a:endParaRPr lang="fr-FR"/>
        </a:p>
      </dgm:t>
    </dgm:pt>
    <dgm:pt modelId="{E0427E58-818D-49C6-AADA-E3F4A59866BB}" type="sibTrans" cxnId="{E54E77CD-526F-448C-B7FF-536861F20736}">
      <dgm:prSet/>
      <dgm:spPr/>
      <dgm:t>
        <a:bodyPr/>
        <a:lstStyle/>
        <a:p>
          <a:endParaRPr lang="fr-FR"/>
        </a:p>
      </dgm:t>
    </dgm:pt>
    <dgm:pt modelId="{43B97BB5-2D24-4E84-96CD-71072FB93E84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800" b="0" dirty="0" smtClean="0">
              <a:latin typeface="Arial" panose="020B0604020202020204" pitchFamily="34" charset="0"/>
              <a:cs typeface="Arial" panose="020B0604020202020204" pitchFamily="34" charset="0"/>
            </a:rPr>
            <a:t>Nathalie Baron</a:t>
          </a:r>
        </a:p>
        <a:p>
          <a:r>
            <a:rPr lang="fr-FR" sz="800" b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900" b="1" dirty="0" smtClean="0">
              <a:latin typeface="Arial" panose="020B0604020202020204" pitchFamily="34" charset="0"/>
              <a:cs typeface="Arial" panose="020B0604020202020204" pitchFamily="34" charset="0"/>
            </a:rPr>
            <a:t>Archives  94 </a:t>
          </a:r>
          <a:endParaRPr lang="fr-FR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7CFA63-059C-4C45-BE59-E941A8D78A50}" type="parTrans" cxnId="{3CF01337-E8D9-4F24-A47C-65D7D2DAB17B}">
      <dgm:prSet/>
      <dgm:spPr/>
      <dgm:t>
        <a:bodyPr/>
        <a:lstStyle/>
        <a:p>
          <a:endParaRPr lang="fr-FR"/>
        </a:p>
      </dgm:t>
    </dgm:pt>
    <dgm:pt modelId="{24712AED-3F87-49FF-91A8-AAC4F9D65F4C}" type="sibTrans" cxnId="{3CF01337-E8D9-4F24-A47C-65D7D2DAB17B}">
      <dgm:prSet/>
      <dgm:spPr/>
      <dgm:t>
        <a:bodyPr/>
        <a:lstStyle/>
        <a:p>
          <a:endParaRPr lang="fr-FR"/>
        </a:p>
      </dgm:t>
    </dgm:pt>
    <dgm:pt modelId="{541461C1-A22C-4068-9993-2D534B1664A7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800" dirty="0" smtClean="0">
              <a:latin typeface="Arial" panose="020B0604020202020204" pitchFamily="34" charset="0"/>
              <a:cs typeface="Arial" panose="020B0604020202020204" pitchFamily="34" charset="0"/>
            </a:rPr>
            <a:t>Emilie Perraud</a:t>
          </a:r>
        </a:p>
        <a:p>
          <a:r>
            <a:rPr lang="fr-FR" sz="900" b="1" dirty="0" smtClean="0">
              <a:latin typeface="Arial" panose="020B0604020202020204" pitchFamily="34" charset="0"/>
              <a:cs typeface="Arial" panose="020B0604020202020204" pitchFamily="34" charset="0"/>
            </a:rPr>
            <a:t>Archives 93 </a:t>
          </a:r>
          <a:endParaRPr lang="fr-FR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3AA8E8-8012-4617-AFFC-DEC9A253A43F}" type="sibTrans" cxnId="{711E78E0-F4F9-4529-BB0F-98AFB58AB001}">
      <dgm:prSet/>
      <dgm:spPr/>
      <dgm:t>
        <a:bodyPr/>
        <a:lstStyle/>
        <a:p>
          <a:endParaRPr lang="fr-FR"/>
        </a:p>
      </dgm:t>
    </dgm:pt>
    <dgm:pt modelId="{E8DDF209-9574-4536-A4D4-ACA0997F83B1}" type="parTrans" cxnId="{711E78E0-F4F9-4529-BB0F-98AFB58AB001}">
      <dgm:prSet/>
      <dgm:spPr/>
      <dgm:t>
        <a:bodyPr/>
        <a:lstStyle/>
        <a:p>
          <a:endParaRPr lang="fr-FR"/>
        </a:p>
      </dgm:t>
    </dgm:pt>
    <dgm:pt modelId="{4EEFC192-5BA5-49E6-926F-682CD9A6D13A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600" dirty="0" smtClean="0">
              <a:latin typeface="Arial" panose="020B0604020202020204" pitchFamily="34" charset="0"/>
              <a:cs typeface="Arial" panose="020B0604020202020204" pitchFamily="34" charset="0"/>
            </a:rPr>
            <a:t>Hélène Clevy</a:t>
          </a:r>
        </a:p>
        <a:p>
          <a:r>
            <a:rPr lang="fr-FR" sz="900" b="1" dirty="0" smtClean="0">
              <a:latin typeface="Arial" panose="020B0604020202020204" pitchFamily="34" charset="0"/>
              <a:cs typeface="Arial" panose="020B0604020202020204" pitchFamily="34" charset="0"/>
            </a:rPr>
            <a:t>Musée du quai Branly  </a:t>
          </a:r>
          <a:endParaRPr lang="fr-FR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C7B3F3-7391-462B-A1DF-B8800C91FD30}" type="parTrans" cxnId="{350F9A74-62F9-4468-AB35-A47D761672BC}">
      <dgm:prSet/>
      <dgm:spPr/>
      <dgm:t>
        <a:bodyPr/>
        <a:lstStyle/>
        <a:p>
          <a:endParaRPr lang="fr-FR"/>
        </a:p>
      </dgm:t>
    </dgm:pt>
    <dgm:pt modelId="{5E4C61B2-0F21-4CF4-A9C1-4E82DAD60DAB}" type="sibTrans" cxnId="{350F9A74-62F9-4468-AB35-A47D761672BC}">
      <dgm:prSet/>
      <dgm:spPr/>
      <dgm:t>
        <a:bodyPr/>
        <a:lstStyle/>
        <a:p>
          <a:endParaRPr lang="fr-FR"/>
        </a:p>
      </dgm:t>
    </dgm:pt>
    <dgm:pt modelId="{D8744E58-CF9B-438F-AFDA-7CE34646FF45}">
      <dgm:prSet phldrT="[Texte]" custT="1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fr-FR" sz="1000" b="1" dirty="0" smtClean="0">
              <a:latin typeface="Arial" panose="020B0604020202020204" pitchFamily="34" charset="0"/>
              <a:cs typeface="Arial" panose="020B0604020202020204" pitchFamily="34" charset="0"/>
            </a:rPr>
            <a:t>Théâtre Sénart</a:t>
          </a:r>
          <a:r>
            <a:rPr lang="fr-FR" sz="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fr-FR" sz="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B087DF-8A0A-47CF-B54C-11E752781F9C}" type="parTrans" cxnId="{5945D302-1C93-4981-84B2-F05953EF78C7}">
      <dgm:prSet/>
      <dgm:spPr/>
      <dgm:t>
        <a:bodyPr/>
        <a:lstStyle/>
        <a:p>
          <a:endParaRPr lang="fr-FR"/>
        </a:p>
      </dgm:t>
    </dgm:pt>
    <dgm:pt modelId="{3B645C97-859E-4379-88E3-D4D7442D2689}" type="sibTrans" cxnId="{5945D302-1C93-4981-84B2-F05953EF78C7}">
      <dgm:prSet/>
      <dgm:spPr/>
      <dgm:t>
        <a:bodyPr/>
        <a:lstStyle/>
        <a:p>
          <a:endParaRPr lang="fr-FR"/>
        </a:p>
      </dgm:t>
    </dgm:pt>
    <dgm:pt modelId="{523C9741-184C-4943-B268-6DD9BEE1068E}" type="pres">
      <dgm:prSet presAssocID="{215A8678-6AAC-43E5-A42A-38E2EE89710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890B5F7-C53A-4852-80FF-178645FF1FDC}" type="pres">
      <dgm:prSet presAssocID="{DD1AC0E5-E255-4B7C-9C86-F37CEDC0C4F9}" presName="compNode" presStyleCnt="0"/>
      <dgm:spPr/>
      <dgm:t>
        <a:bodyPr/>
        <a:lstStyle/>
        <a:p>
          <a:endParaRPr lang="fr-FR"/>
        </a:p>
      </dgm:t>
    </dgm:pt>
    <dgm:pt modelId="{2110312C-D795-4A14-B609-F178148304AC}" type="pres">
      <dgm:prSet presAssocID="{DD1AC0E5-E255-4B7C-9C86-F37CEDC0C4F9}" presName="aNode" presStyleLbl="bgShp" presStyleIdx="0" presStyleCnt="10" custLinFactNeighborX="-279"/>
      <dgm:spPr/>
      <dgm:t>
        <a:bodyPr/>
        <a:lstStyle/>
        <a:p>
          <a:endParaRPr lang="fr-FR"/>
        </a:p>
      </dgm:t>
    </dgm:pt>
    <dgm:pt modelId="{2B399EE8-DBCE-4B35-ADE8-A91ECA5363E2}" type="pres">
      <dgm:prSet presAssocID="{DD1AC0E5-E255-4B7C-9C86-F37CEDC0C4F9}" presName="textNode" presStyleLbl="bgShp" presStyleIdx="0" presStyleCnt="10"/>
      <dgm:spPr/>
      <dgm:t>
        <a:bodyPr/>
        <a:lstStyle/>
        <a:p>
          <a:endParaRPr lang="fr-FR"/>
        </a:p>
      </dgm:t>
    </dgm:pt>
    <dgm:pt modelId="{AF7EE45A-8B2D-42E2-A311-6F252A7A0D49}" type="pres">
      <dgm:prSet presAssocID="{DD1AC0E5-E255-4B7C-9C86-F37CEDC0C4F9}" presName="compChildNode" presStyleCnt="0"/>
      <dgm:spPr/>
      <dgm:t>
        <a:bodyPr/>
        <a:lstStyle/>
        <a:p>
          <a:endParaRPr lang="fr-FR"/>
        </a:p>
      </dgm:t>
    </dgm:pt>
    <dgm:pt modelId="{625621D3-500A-4CB4-BEBA-7757A6BB3C3F}" type="pres">
      <dgm:prSet presAssocID="{DD1AC0E5-E255-4B7C-9C86-F37CEDC0C4F9}" presName="theInnerList" presStyleCnt="0"/>
      <dgm:spPr/>
      <dgm:t>
        <a:bodyPr/>
        <a:lstStyle/>
        <a:p>
          <a:endParaRPr lang="fr-FR"/>
        </a:p>
      </dgm:t>
    </dgm:pt>
    <dgm:pt modelId="{71B849F8-6CEF-4C48-94FD-C423AFE91380}" type="pres">
      <dgm:prSet presAssocID="{29DE5B8B-B529-478A-8BA9-D3FB6A7715CB}" presName="childNode" presStyleLbl="node1" presStyleIdx="0" presStyleCnt="46" custLinFactY="-16082" custLinFactNeighborX="2764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596FBA0-78E9-4342-AC32-0B53DBCA6809}" type="pres">
      <dgm:prSet presAssocID="{29DE5B8B-B529-478A-8BA9-D3FB6A7715CB}" presName="aSpace2" presStyleCnt="0"/>
      <dgm:spPr/>
      <dgm:t>
        <a:bodyPr/>
        <a:lstStyle/>
        <a:p>
          <a:endParaRPr lang="fr-FR"/>
        </a:p>
      </dgm:t>
    </dgm:pt>
    <dgm:pt modelId="{F9745EA7-80DA-40BE-832A-B8FF28795C95}" type="pres">
      <dgm:prSet presAssocID="{3FD9763D-EEE9-448C-B61C-9550CBE66620}" presName="childNode" presStyleLbl="node1" presStyleIdx="1" presStyleCnt="46" custLinFactY="-23242" custLinFactNeighborX="3055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F5698A6-65BD-4C66-98DE-F31DF2BCC825}" type="pres">
      <dgm:prSet presAssocID="{3FD9763D-EEE9-448C-B61C-9550CBE66620}" presName="aSpace2" presStyleCnt="0"/>
      <dgm:spPr/>
      <dgm:t>
        <a:bodyPr/>
        <a:lstStyle/>
        <a:p>
          <a:endParaRPr lang="fr-FR"/>
        </a:p>
      </dgm:t>
    </dgm:pt>
    <dgm:pt modelId="{2D0E2111-175A-41E5-8753-D2AAD8C42130}" type="pres">
      <dgm:prSet presAssocID="{C96D5A00-E5EE-4578-AF99-A66334F5A407}" presName="childNode" presStyleLbl="node1" presStyleIdx="2" presStyleCnt="46" custLinFactY="-28327" custLinFactNeighborX="3907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FBDD23A-5D2C-42F6-AE9F-20FBB290A176}" type="pres">
      <dgm:prSet presAssocID="{C96D5A00-E5EE-4578-AF99-A66334F5A407}" presName="aSpace2" presStyleCnt="0"/>
      <dgm:spPr/>
      <dgm:t>
        <a:bodyPr/>
        <a:lstStyle/>
        <a:p>
          <a:endParaRPr lang="fr-FR"/>
        </a:p>
      </dgm:t>
    </dgm:pt>
    <dgm:pt modelId="{6AE15082-84A8-48C8-81CA-EF53DF320A32}" type="pres">
      <dgm:prSet presAssocID="{B6FF9657-EB5F-4253-A4C1-70F65E220F4B}" presName="childNode" presStyleLbl="node1" presStyleIdx="3" presStyleCnt="46" custLinFactY="-33345" custLinFactNeighborX="3507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3CA1E7D-96F5-4BA3-B4BE-D5294FAAAB09}" type="pres">
      <dgm:prSet presAssocID="{DD1AC0E5-E255-4B7C-9C86-F37CEDC0C4F9}" presName="aSpace" presStyleCnt="0"/>
      <dgm:spPr/>
      <dgm:t>
        <a:bodyPr/>
        <a:lstStyle/>
        <a:p>
          <a:endParaRPr lang="fr-FR"/>
        </a:p>
      </dgm:t>
    </dgm:pt>
    <dgm:pt modelId="{3AA419DE-6E54-4631-B363-A4083D1DFCD1}" type="pres">
      <dgm:prSet presAssocID="{A9679F93-6E30-4417-A092-D45453E7E9DE}" presName="compNode" presStyleCnt="0"/>
      <dgm:spPr/>
      <dgm:t>
        <a:bodyPr/>
        <a:lstStyle/>
        <a:p>
          <a:endParaRPr lang="fr-FR"/>
        </a:p>
      </dgm:t>
    </dgm:pt>
    <dgm:pt modelId="{51D1B6A2-5DBF-46A9-9A19-7C82808FC72E}" type="pres">
      <dgm:prSet presAssocID="{A9679F93-6E30-4417-A092-D45453E7E9DE}" presName="aNode" presStyleLbl="bgShp" presStyleIdx="1" presStyleCnt="10" custLinFactNeighborX="3301"/>
      <dgm:spPr/>
      <dgm:t>
        <a:bodyPr/>
        <a:lstStyle/>
        <a:p>
          <a:endParaRPr lang="fr-FR"/>
        </a:p>
      </dgm:t>
    </dgm:pt>
    <dgm:pt modelId="{6AD82A98-F786-40BF-A4E7-C0E3EB6E2A3E}" type="pres">
      <dgm:prSet presAssocID="{A9679F93-6E30-4417-A092-D45453E7E9DE}" presName="textNode" presStyleLbl="bgShp" presStyleIdx="1" presStyleCnt="10"/>
      <dgm:spPr/>
      <dgm:t>
        <a:bodyPr/>
        <a:lstStyle/>
        <a:p>
          <a:endParaRPr lang="fr-FR"/>
        </a:p>
      </dgm:t>
    </dgm:pt>
    <dgm:pt modelId="{8F782657-A60A-41E9-AF27-B8ABF6DA3817}" type="pres">
      <dgm:prSet presAssocID="{A9679F93-6E30-4417-A092-D45453E7E9DE}" presName="compChildNode" presStyleCnt="0"/>
      <dgm:spPr/>
      <dgm:t>
        <a:bodyPr/>
        <a:lstStyle/>
        <a:p>
          <a:endParaRPr lang="fr-FR"/>
        </a:p>
      </dgm:t>
    </dgm:pt>
    <dgm:pt modelId="{97424191-B975-4D44-9CE3-04797CD5FF38}" type="pres">
      <dgm:prSet presAssocID="{A9679F93-6E30-4417-A092-D45453E7E9DE}" presName="theInnerList" presStyleCnt="0"/>
      <dgm:spPr/>
      <dgm:t>
        <a:bodyPr/>
        <a:lstStyle/>
        <a:p>
          <a:endParaRPr lang="fr-FR"/>
        </a:p>
      </dgm:t>
    </dgm:pt>
    <dgm:pt modelId="{B0527C44-34A8-4800-8BAA-97A6550575F4}" type="pres">
      <dgm:prSet presAssocID="{BFFFEE9C-8324-46FF-AB69-E32F025E296D}" presName="childNode" presStyleLbl="node1" presStyleIdx="4" presStyleCnt="46" custLinFactY="-40904" custLinFactNeighborX="3655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38AA408-EF07-4350-AA1B-3A7F3AE7B9CA}" type="pres">
      <dgm:prSet presAssocID="{BFFFEE9C-8324-46FF-AB69-E32F025E296D}" presName="aSpace2" presStyleCnt="0"/>
      <dgm:spPr/>
      <dgm:t>
        <a:bodyPr/>
        <a:lstStyle/>
        <a:p>
          <a:endParaRPr lang="fr-FR"/>
        </a:p>
      </dgm:t>
    </dgm:pt>
    <dgm:pt modelId="{46C3B139-6EEB-4CFF-BB6A-1D131827EA28}" type="pres">
      <dgm:prSet presAssocID="{E0463277-A398-44F8-AA2A-DB244D6D3602}" presName="childNode" presStyleLbl="node1" presStyleIdx="5" presStyleCnt="46" custLinFactY="-41289" custLinFactNeighborX="3853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138E855-15D3-430B-B369-99CFA1F656B4}" type="pres">
      <dgm:prSet presAssocID="{E0463277-A398-44F8-AA2A-DB244D6D3602}" presName="aSpace2" presStyleCnt="0"/>
      <dgm:spPr/>
      <dgm:t>
        <a:bodyPr/>
        <a:lstStyle/>
        <a:p>
          <a:endParaRPr lang="fr-FR"/>
        </a:p>
      </dgm:t>
    </dgm:pt>
    <dgm:pt modelId="{1F066B9C-A351-4D1B-ACFE-2EAC572012FC}" type="pres">
      <dgm:prSet presAssocID="{A881DE43-66A8-4EFF-8875-9F4301D4BAC5}" presName="childNode" presStyleLbl="node1" presStyleIdx="6" presStyleCnt="46" custLinFactY="-41257" custLinFactNeighborX="4629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584019B-9FA7-498A-A189-46082DE0ED47}" type="pres">
      <dgm:prSet presAssocID="{A881DE43-66A8-4EFF-8875-9F4301D4BAC5}" presName="aSpace2" presStyleCnt="0"/>
      <dgm:spPr/>
      <dgm:t>
        <a:bodyPr/>
        <a:lstStyle/>
        <a:p>
          <a:endParaRPr lang="fr-FR"/>
        </a:p>
      </dgm:t>
    </dgm:pt>
    <dgm:pt modelId="{81DF9D62-E43C-4822-88E4-9BF4F5CC3280}" type="pres">
      <dgm:prSet presAssocID="{D8A984C2-407C-4584-978F-F9AD06E126A0}" presName="childNode" presStyleLbl="node1" presStyleIdx="7" presStyleCnt="46" custLinFactY="-40518" custLinFactNeighborX="3735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4B829E2-6ACB-4F6A-8899-D7BD6E714521}" type="pres">
      <dgm:prSet presAssocID="{D8A984C2-407C-4584-978F-F9AD06E126A0}" presName="aSpace2" presStyleCnt="0"/>
      <dgm:spPr/>
      <dgm:t>
        <a:bodyPr/>
        <a:lstStyle/>
        <a:p>
          <a:endParaRPr lang="fr-FR"/>
        </a:p>
      </dgm:t>
    </dgm:pt>
    <dgm:pt modelId="{FEB0EEFE-2142-4D38-9091-5C888E24A0D8}" type="pres">
      <dgm:prSet presAssocID="{1CB2D3A6-C501-4F77-AE11-B829D56B2172}" presName="childNode" presStyleLbl="node1" presStyleIdx="8" presStyleCnt="46" custLinFactY="-42080" custLinFactNeighborX="4816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3422A1F-88EF-4D87-9656-D5ED12FA6847}" type="pres">
      <dgm:prSet presAssocID="{1CB2D3A6-C501-4F77-AE11-B829D56B2172}" presName="aSpace2" presStyleCnt="0"/>
      <dgm:spPr/>
      <dgm:t>
        <a:bodyPr/>
        <a:lstStyle/>
        <a:p>
          <a:endParaRPr lang="fr-FR"/>
        </a:p>
      </dgm:t>
    </dgm:pt>
    <dgm:pt modelId="{4A7CFB13-2A11-43DE-A8E7-413996F5F690}" type="pres">
      <dgm:prSet presAssocID="{66F3AABD-B7F8-4904-94F3-21E7ABC61488}" presName="childNode" presStyleLbl="node1" presStyleIdx="9" presStyleCnt="46" custLinFactY="-38352" custLinFactNeighborX="4055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FF451E1-1E75-44A3-A5DC-37529FC437A0}" type="pres">
      <dgm:prSet presAssocID="{66F3AABD-B7F8-4904-94F3-21E7ABC61488}" presName="aSpace2" presStyleCnt="0"/>
      <dgm:spPr/>
      <dgm:t>
        <a:bodyPr/>
        <a:lstStyle/>
        <a:p>
          <a:endParaRPr lang="fr-FR"/>
        </a:p>
      </dgm:t>
    </dgm:pt>
    <dgm:pt modelId="{BACA083B-2296-40D8-B687-5E1DC09E2D98}" type="pres">
      <dgm:prSet presAssocID="{8AF9FAE8-A5F0-45B2-BAC8-2D734A4126F2}" presName="childNode" presStyleLbl="node1" presStyleIdx="10" presStyleCnt="46" custScaleY="124399" custLinFactY="-33499" custLinFactNeighborX="4153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47A4E2F-5051-452E-885E-83EE9899FAEA}" type="pres">
      <dgm:prSet presAssocID="{A9679F93-6E30-4417-A092-D45453E7E9DE}" presName="aSpace" presStyleCnt="0"/>
      <dgm:spPr/>
      <dgm:t>
        <a:bodyPr/>
        <a:lstStyle/>
        <a:p>
          <a:endParaRPr lang="fr-FR"/>
        </a:p>
      </dgm:t>
    </dgm:pt>
    <dgm:pt modelId="{E1263F0C-ED84-4A77-9E63-4412F0F6023A}" type="pres">
      <dgm:prSet presAssocID="{F1791C2D-C118-4D87-BF41-6C2C701CC33C}" presName="compNode" presStyleCnt="0"/>
      <dgm:spPr/>
      <dgm:t>
        <a:bodyPr/>
        <a:lstStyle/>
        <a:p>
          <a:endParaRPr lang="fr-FR"/>
        </a:p>
      </dgm:t>
    </dgm:pt>
    <dgm:pt modelId="{174D6026-CB58-4005-B5A5-2673D319310F}" type="pres">
      <dgm:prSet presAssocID="{F1791C2D-C118-4D87-BF41-6C2C701CC33C}" presName="aNode" presStyleLbl="bgShp" presStyleIdx="2" presStyleCnt="10" custLinFactNeighborX="1818"/>
      <dgm:spPr/>
      <dgm:t>
        <a:bodyPr/>
        <a:lstStyle/>
        <a:p>
          <a:endParaRPr lang="fr-FR"/>
        </a:p>
      </dgm:t>
    </dgm:pt>
    <dgm:pt modelId="{F289E0FA-837C-443E-AD8C-645B2C2D0251}" type="pres">
      <dgm:prSet presAssocID="{F1791C2D-C118-4D87-BF41-6C2C701CC33C}" presName="textNode" presStyleLbl="bgShp" presStyleIdx="2" presStyleCnt="10"/>
      <dgm:spPr/>
      <dgm:t>
        <a:bodyPr/>
        <a:lstStyle/>
        <a:p>
          <a:endParaRPr lang="fr-FR"/>
        </a:p>
      </dgm:t>
    </dgm:pt>
    <dgm:pt modelId="{BD6FEFFB-773A-4B4A-A7BE-A336DDFAEADD}" type="pres">
      <dgm:prSet presAssocID="{F1791C2D-C118-4D87-BF41-6C2C701CC33C}" presName="compChildNode" presStyleCnt="0"/>
      <dgm:spPr/>
      <dgm:t>
        <a:bodyPr/>
        <a:lstStyle/>
        <a:p>
          <a:endParaRPr lang="fr-FR"/>
        </a:p>
      </dgm:t>
    </dgm:pt>
    <dgm:pt modelId="{B1C8CF2F-E4C3-4A89-B20A-75AA10EFF5AC}" type="pres">
      <dgm:prSet presAssocID="{F1791C2D-C118-4D87-BF41-6C2C701CC33C}" presName="theInnerList" presStyleCnt="0"/>
      <dgm:spPr/>
      <dgm:t>
        <a:bodyPr/>
        <a:lstStyle/>
        <a:p>
          <a:endParaRPr lang="fr-FR"/>
        </a:p>
      </dgm:t>
    </dgm:pt>
    <dgm:pt modelId="{E6E1FE21-D0B1-49D1-BECA-B44F1825698D}" type="pres">
      <dgm:prSet presAssocID="{7B718948-BE95-48E5-8021-0CA63D23C3CC}" presName="childNode" presStyleLbl="node1" presStyleIdx="11" presStyleCnt="46" custScaleY="88912" custLinFactY="-17284" custLinFactNeighborX="4123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EC3DF18-E2D6-45CD-AF14-D57FA6C53FF5}" type="pres">
      <dgm:prSet presAssocID="{7B718948-BE95-48E5-8021-0CA63D23C3CC}" presName="aSpace2" presStyleCnt="0"/>
      <dgm:spPr/>
      <dgm:t>
        <a:bodyPr/>
        <a:lstStyle/>
        <a:p>
          <a:endParaRPr lang="fr-FR"/>
        </a:p>
      </dgm:t>
    </dgm:pt>
    <dgm:pt modelId="{17319F1B-6B13-4E27-A97C-0A82C92A43F1}" type="pres">
      <dgm:prSet presAssocID="{CE898461-E137-45F8-B668-F712092BC407}" presName="childNode" presStyleLbl="node1" presStyleIdx="12" presStyleCnt="46" custScaleY="126090" custLinFactY="-24397" custLinFactNeighborX="1126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3BE9FFA-C38C-42BA-8493-411BAB739721}" type="pres">
      <dgm:prSet presAssocID="{CE898461-E137-45F8-B668-F712092BC407}" presName="aSpace2" presStyleCnt="0"/>
      <dgm:spPr/>
      <dgm:t>
        <a:bodyPr/>
        <a:lstStyle/>
        <a:p>
          <a:endParaRPr lang="fr-FR"/>
        </a:p>
      </dgm:t>
    </dgm:pt>
    <dgm:pt modelId="{24DD258E-2850-4F71-9EB5-841AEFDFBD86}" type="pres">
      <dgm:prSet presAssocID="{9BC13506-C35B-4A40-BE8E-E67DE61943A5}" presName="childNode" presStyleLbl="node1" presStyleIdx="13" presStyleCnt="46" custScaleY="106130" custLinFactY="-28286" custLinFactNeighborX="2385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B23DE5E-8573-48D5-B7CD-E83E640FA571}" type="pres">
      <dgm:prSet presAssocID="{9BC13506-C35B-4A40-BE8E-E67DE61943A5}" presName="aSpace2" presStyleCnt="0"/>
      <dgm:spPr/>
      <dgm:t>
        <a:bodyPr/>
        <a:lstStyle/>
        <a:p>
          <a:endParaRPr lang="fr-FR"/>
        </a:p>
      </dgm:t>
    </dgm:pt>
    <dgm:pt modelId="{BBB7F41C-3207-4619-AF96-CD0BC1F2C867}" type="pres">
      <dgm:prSet presAssocID="{D8744E58-CF9B-438F-AFDA-7CE34646FF45}" presName="childNode" presStyleLbl="node1" presStyleIdx="14" presStyleCnt="46" custLinFactY="-30763" custLinFactNeighborX="1118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A73A718-62B0-4855-A7D9-595B31085CE4}" type="pres">
      <dgm:prSet presAssocID="{F1791C2D-C118-4D87-BF41-6C2C701CC33C}" presName="aSpace" presStyleCnt="0"/>
      <dgm:spPr/>
      <dgm:t>
        <a:bodyPr/>
        <a:lstStyle/>
        <a:p>
          <a:endParaRPr lang="fr-FR"/>
        </a:p>
      </dgm:t>
    </dgm:pt>
    <dgm:pt modelId="{3D8D723B-D522-499A-B4A4-288DAC1CE5CC}" type="pres">
      <dgm:prSet presAssocID="{202F7072-751B-4200-AF2E-928B8DD3A9AA}" presName="compNode" presStyleCnt="0"/>
      <dgm:spPr/>
      <dgm:t>
        <a:bodyPr/>
        <a:lstStyle/>
        <a:p>
          <a:endParaRPr lang="fr-FR"/>
        </a:p>
      </dgm:t>
    </dgm:pt>
    <dgm:pt modelId="{4EFBF9CD-5A46-45EE-B417-4B6C91ACC072}" type="pres">
      <dgm:prSet presAssocID="{202F7072-751B-4200-AF2E-928B8DD3A9AA}" presName="aNode" presStyleLbl="bgShp" presStyleIdx="3" presStyleCnt="10" custLinFactNeighborX="1156" custLinFactNeighborY="787"/>
      <dgm:spPr/>
      <dgm:t>
        <a:bodyPr/>
        <a:lstStyle/>
        <a:p>
          <a:endParaRPr lang="fr-FR"/>
        </a:p>
      </dgm:t>
    </dgm:pt>
    <dgm:pt modelId="{B51AC496-DC63-45F1-914E-0CE220D77389}" type="pres">
      <dgm:prSet presAssocID="{202F7072-751B-4200-AF2E-928B8DD3A9AA}" presName="textNode" presStyleLbl="bgShp" presStyleIdx="3" presStyleCnt="10"/>
      <dgm:spPr/>
      <dgm:t>
        <a:bodyPr/>
        <a:lstStyle/>
        <a:p>
          <a:endParaRPr lang="fr-FR"/>
        </a:p>
      </dgm:t>
    </dgm:pt>
    <dgm:pt modelId="{44111D82-F6E2-481C-BD00-F6A3DDFDFC07}" type="pres">
      <dgm:prSet presAssocID="{202F7072-751B-4200-AF2E-928B8DD3A9AA}" presName="compChildNode" presStyleCnt="0"/>
      <dgm:spPr/>
      <dgm:t>
        <a:bodyPr/>
        <a:lstStyle/>
        <a:p>
          <a:endParaRPr lang="fr-FR"/>
        </a:p>
      </dgm:t>
    </dgm:pt>
    <dgm:pt modelId="{E81C3353-B939-43F5-8828-C15D04797FA9}" type="pres">
      <dgm:prSet presAssocID="{202F7072-751B-4200-AF2E-928B8DD3A9AA}" presName="theInnerList" presStyleCnt="0"/>
      <dgm:spPr/>
      <dgm:t>
        <a:bodyPr/>
        <a:lstStyle/>
        <a:p>
          <a:endParaRPr lang="fr-FR"/>
        </a:p>
      </dgm:t>
    </dgm:pt>
    <dgm:pt modelId="{D537E5F3-D232-4F00-9AE5-9C1E0B84B47D}" type="pres">
      <dgm:prSet presAssocID="{541461C1-A22C-4068-9993-2D534B1664A7}" presName="childNode" presStyleLbl="node1" presStyleIdx="15" presStyleCnt="46" custLinFactY="156524" custLinFactNeighborX="1335" custLinFactNeighborY="2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BBD16BA-D76C-400B-9FB4-53F3F10066AF}" type="pres">
      <dgm:prSet presAssocID="{541461C1-A22C-4068-9993-2D534B1664A7}" presName="aSpace2" presStyleCnt="0"/>
      <dgm:spPr/>
      <dgm:t>
        <a:bodyPr/>
        <a:lstStyle/>
        <a:p>
          <a:endParaRPr lang="fr-FR"/>
        </a:p>
      </dgm:t>
    </dgm:pt>
    <dgm:pt modelId="{0E0EA1D6-BC2E-40B7-9D2D-9472BDD6F4F0}" type="pres">
      <dgm:prSet presAssocID="{43B97BB5-2D24-4E84-96CD-71072FB93E84}" presName="childNode" presStyleLbl="node1" presStyleIdx="16" presStyleCnt="46" custLinFactY="-126188" custLinFactNeighborX="2646" custLinFactNeighborY="-2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9F2535C-54E2-461C-82F9-1A8244669D52}" type="pres">
      <dgm:prSet presAssocID="{43B97BB5-2D24-4E84-96CD-71072FB93E84}" presName="aSpace2" presStyleCnt="0"/>
      <dgm:spPr/>
      <dgm:t>
        <a:bodyPr/>
        <a:lstStyle/>
        <a:p>
          <a:endParaRPr lang="fr-FR"/>
        </a:p>
      </dgm:t>
    </dgm:pt>
    <dgm:pt modelId="{BF2F140D-0F62-4324-A38B-7A5F4D01F52D}" type="pres">
      <dgm:prSet presAssocID="{E57ADADD-9443-4037-9FD1-54DB31628D40}" presName="childNode" presStyleLbl="node1" presStyleIdx="17" presStyleCnt="46" custScaleY="124494" custLinFactY="53159" custLinFactNeighborX="2124" custLinFactNeighborY="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30923AB-315A-4D51-97E8-9F0EFE27F3D1}" type="pres">
      <dgm:prSet presAssocID="{E57ADADD-9443-4037-9FD1-54DB31628D40}" presName="aSpace2" presStyleCnt="0"/>
      <dgm:spPr/>
      <dgm:t>
        <a:bodyPr/>
        <a:lstStyle/>
        <a:p>
          <a:endParaRPr lang="fr-FR"/>
        </a:p>
      </dgm:t>
    </dgm:pt>
    <dgm:pt modelId="{5AB80D47-C877-4DCC-BC17-C6266007ADDF}" type="pres">
      <dgm:prSet presAssocID="{3FDB1EEA-59EE-4FAE-9A2B-1C22B9C02CE3}" presName="childNode" presStyleLbl="node1" presStyleIdx="18" presStyleCnt="46" custLinFactY="-252477" custLinFactNeighborX="1849" custLinFactNeighborY="-3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DA93FAC-8BD3-4BE5-B417-CC2869129BF1}" type="pres">
      <dgm:prSet presAssocID="{3FDB1EEA-59EE-4FAE-9A2B-1C22B9C02CE3}" presName="aSpace2" presStyleCnt="0"/>
      <dgm:spPr/>
      <dgm:t>
        <a:bodyPr/>
        <a:lstStyle/>
        <a:p>
          <a:endParaRPr lang="fr-FR"/>
        </a:p>
      </dgm:t>
    </dgm:pt>
    <dgm:pt modelId="{D9DE1022-62CD-4786-B259-0490C7914293}" type="pres">
      <dgm:prSet presAssocID="{87CED943-4E18-4C0E-BEDF-3BF1571A09BC}" presName="childNode" presStyleLbl="node1" presStyleIdx="19" presStyleCnt="46" custScaleY="128450" custLinFactY="-35679" custLinFactNeighborX="1405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6743396-7441-466B-8C87-22146DEB1BFB}" type="pres">
      <dgm:prSet presAssocID="{202F7072-751B-4200-AF2E-928B8DD3A9AA}" presName="aSpace" presStyleCnt="0"/>
      <dgm:spPr/>
      <dgm:t>
        <a:bodyPr/>
        <a:lstStyle/>
        <a:p>
          <a:endParaRPr lang="fr-FR"/>
        </a:p>
      </dgm:t>
    </dgm:pt>
    <dgm:pt modelId="{CB1575D8-5D88-4EF8-866B-F8B1D8D7EB14}" type="pres">
      <dgm:prSet presAssocID="{45B9DA45-CFD8-4DE7-BE29-914C0FA40F07}" presName="compNode" presStyleCnt="0"/>
      <dgm:spPr/>
      <dgm:t>
        <a:bodyPr/>
        <a:lstStyle/>
        <a:p>
          <a:endParaRPr lang="fr-FR"/>
        </a:p>
      </dgm:t>
    </dgm:pt>
    <dgm:pt modelId="{E88F2115-07EB-4A91-AAD4-715C9FBC2EEA}" type="pres">
      <dgm:prSet presAssocID="{45B9DA45-CFD8-4DE7-BE29-914C0FA40F07}" presName="aNode" presStyleLbl="bgShp" presStyleIdx="4" presStyleCnt="10"/>
      <dgm:spPr/>
      <dgm:t>
        <a:bodyPr/>
        <a:lstStyle/>
        <a:p>
          <a:endParaRPr lang="fr-FR"/>
        </a:p>
      </dgm:t>
    </dgm:pt>
    <dgm:pt modelId="{024504F7-25AA-4E7B-9D88-C67874C3A46F}" type="pres">
      <dgm:prSet presAssocID="{45B9DA45-CFD8-4DE7-BE29-914C0FA40F07}" presName="textNode" presStyleLbl="bgShp" presStyleIdx="4" presStyleCnt="10"/>
      <dgm:spPr/>
      <dgm:t>
        <a:bodyPr/>
        <a:lstStyle/>
        <a:p>
          <a:endParaRPr lang="fr-FR"/>
        </a:p>
      </dgm:t>
    </dgm:pt>
    <dgm:pt modelId="{9DB46BEA-3B67-4269-AB9C-B7F60F6A7A39}" type="pres">
      <dgm:prSet presAssocID="{45B9DA45-CFD8-4DE7-BE29-914C0FA40F07}" presName="compChildNode" presStyleCnt="0"/>
      <dgm:spPr/>
      <dgm:t>
        <a:bodyPr/>
        <a:lstStyle/>
        <a:p>
          <a:endParaRPr lang="fr-FR"/>
        </a:p>
      </dgm:t>
    </dgm:pt>
    <dgm:pt modelId="{6014FCD6-689B-45C3-B305-9D18CB4437DD}" type="pres">
      <dgm:prSet presAssocID="{45B9DA45-CFD8-4DE7-BE29-914C0FA40F07}" presName="theInnerList" presStyleCnt="0"/>
      <dgm:spPr/>
      <dgm:t>
        <a:bodyPr/>
        <a:lstStyle/>
        <a:p>
          <a:endParaRPr lang="fr-FR"/>
        </a:p>
      </dgm:t>
    </dgm:pt>
    <dgm:pt modelId="{181F888F-B0EE-4B32-BA2A-FFF69C644472}" type="pres">
      <dgm:prSet presAssocID="{AB39038F-BE67-42BE-A3B1-A90A16C74CCF}" presName="childNode" presStyleLbl="node1" presStyleIdx="20" presStyleCnt="46" custLinFactY="55691" custLinFactNeighborX="-401" custLinFactNeighborY="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A650EDC-1FBC-48FF-9857-38F5A549587F}" type="pres">
      <dgm:prSet presAssocID="{AB39038F-BE67-42BE-A3B1-A90A16C74CCF}" presName="aSpace2" presStyleCnt="0"/>
      <dgm:spPr/>
      <dgm:t>
        <a:bodyPr/>
        <a:lstStyle/>
        <a:p>
          <a:endParaRPr lang="fr-FR"/>
        </a:p>
      </dgm:t>
    </dgm:pt>
    <dgm:pt modelId="{021EECD6-0F5F-4670-BCF5-CF71FCB79A1A}" type="pres">
      <dgm:prSet presAssocID="{20EBC4F8-7985-4878-89F7-FDA8861CC596}" presName="childNode" presStyleLbl="node1" presStyleIdx="21" presStyleCnt="46" custLinFactY="-122264" custLinFactNeighborX="-1636" custLinFactNeighborY="-2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E5BD023-E0D4-4A92-88AB-22A362D1DA2D}" type="pres">
      <dgm:prSet presAssocID="{20EBC4F8-7985-4878-89F7-FDA8861CC596}" presName="aSpace2" presStyleCnt="0"/>
      <dgm:spPr/>
      <dgm:t>
        <a:bodyPr/>
        <a:lstStyle/>
        <a:p>
          <a:endParaRPr lang="fr-FR"/>
        </a:p>
      </dgm:t>
    </dgm:pt>
    <dgm:pt modelId="{E9AFA1D4-BA47-4D13-9548-A0D81148B247}" type="pres">
      <dgm:prSet presAssocID="{9301433C-CF8C-493C-A713-6CDE2B46BDB4}" presName="childNode" presStyleLbl="node1" presStyleIdx="22" presStyleCnt="46" custScaleY="91004" custLinFactY="-31804" custLinFactNeighborX="-335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C9159D6-D623-4390-B8C4-7B5F5B3EE4C3}" type="pres">
      <dgm:prSet presAssocID="{9301433C-CF8C-493C-A713-6CDE2B46BDB4}" presName="aSpace2" presStyleCnt="0"/>
      <dgm:spPr/>
      <dgm:t>
        <a:bodyPr/>
        <a:lstStyle/>
        <a:p>
          <a:endParaRPr lang="fr-FR"/>
        </a:p>
      </dgm:t>
    </dgm:pt>
    <dgm:pt modelId="{D9213FB5-0B63-4FBD-B74D-7DE59A520C5E}" type="pres">
      <dgm:prSet presAssocID="{5C59B7CB-E55D-49A9-97F9-0836A7F471C7}" presName="childNode" presStyleLbl="node1" presStyleIdx="23" presStyleCnt="46" custLinFactY="-32490" custLinFactNeighborX="144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BDD60F7-98F4-4DF0-990A-48C7596FFCB9}" type="pres">
      <dgm:prSet presAssocID="{5C59B7CB-E55D-49A9-97F9-0836A7F471C7}" presName="aSpace2" presStyleCnt="0"/>
      <dgm:spPr/>
      <dgm:t>
        <a:bodyPr/>
        <a:lstStyle/>
        <a:p>
          <a:endParaRPr lang="fr-FR"/>
        </a:p>
      </dgm:t>
    </dgm:pt>
    <dgm:pt modelId="{81CF84F6-C887-47A3-A19E-473DBF40E797}" type="pres">
      <dgm:prSet presAssocID="{0B2248D2-98A8-406A-96A3-04E8EA6F1363}" presName="childNode" presStyleLbl="node1" presStyleIdx="24" presStyleCnt="46" custLinFactY="-34114" custLinFactNeighborX="882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9E613A6-B186-4948-8761-5320F7D3DD50}" type="pres">
      <dgm:prSet presAssocID="{45B9DA45-CFD8-4DE7-BE29-914C0FA40F07}" presName="aSpace" presStyleCnt="0"/>
      <dgm:spPr/>
      <dgm:t>
        <a:bodyPr/>
        <a:lstStyle/>
        <a:p>
          <a:endParaRPr lang="fr-FR"/>
        </a:p>
      </dgm:t>
    </dgm:pt>
    <dgm:pt modelId="{EB81B58A-57C3-4A39-8A81-EBBA0365DAF2}" type="pres">
      <dgm:prSet presAssocID="{3875F761-B65D-4E24-97EE-B9642659996F}" presName="compNode" presStyleCnt="0"/>
      <dgm:spPr/>
      <dgm:t>
        <a:bodyPr/>
        <a:lstStyle/>
        <a:p>
          <a:endParaRPr lang="fr-FR"/>
        </a:p>
      </dgm:t>
    </dgm:pt>
    <dgm:pt modelId="{6B010DBB-8595-4CA2-ACE9-E9EB89EAFB21}" type="pres">
      <dgm:prSet presAssocID="{3875F761-B65D-4E24-97EE-B9642659996F}" presName="aNode" presStyleLbl="bgShp" presStyleIdx="5" presStyleCnt="10" custLinFactX="8100" custLinFactNeighborX="100000" custLinFactNeighborY="-160"/>
      <dgm:spPr/>
      <dgm:t>
        <a:bodyPr/>
        <a:lstStyle/>
        <a:p>
          <a:endParaRPr lang="fr-FR"/>
        </a:p>
      </dgm:t>
    </dgm:pt>
    <dgm:pt modelId="{565D8D35-0C23-409E-AED2-9F92D9D8E156}" type="pres">
      <dgm:prSet presAssocID="{3875F761-B65D-4E24-97EE-B9642659996F}" presName="textNode" presStyleLbl="bgShp" presStyleIdx="5" presStyleCnt="10"/>
      <dgm:spPr/>
      <dgm:t>
        <a:bodyPr/>
        <a:lstStyle/>
        <a:p>
          <a:endParaRPr lang="fr-FR"/>
        </a:p>
      </dgm:t>
    </dgm:pt>
    <dgm:pt modelId="{0CCA43E7-FEBD-48DB-B7AF-75278055A210}" type="pres">
      <dgm:prSet presAssocID="{3875F761-B65D-4E24-97EE-B9642659996F}" presName="compChildNode" presStyleCnt="0"/>
      <dgm:spPr/>
      <dgm:t>
        <a:bodyPr/>
        <a:lstStyle/>
        <a:p>
          <a:endParaRPr lang="fr-FR"/>
        </a:p>
      </dgm:t>
    </dgm:pt>
    <dgm:pt modelId="{C5DAB30C-CF27-4BB7-B6D7-495AA285BFDA}" type="pres">
      <dgm:prSet presAssocID="{3875F761-B65D-4E24-97EE-B9642659996F}" presName="theInnerList" presStyleCnt="0"/>
      <dgm:spPr/>
      <dgm:t>
        <a:bodyPr/>
        <a:lstStyle/>
        <a:p>
          <a:endParaRPr lang="fr-FR"/>
        </a:p>
      </dgm:t>
    </dgm:pt>
    <dgm:pt modelId="{AB5B6E2A-34DB-45C2-A033-1D7469380DB1}" type="pres">
      <dgm:prSet presAssocID="{D6F5CC87-9162-48B3-B9B2-952C04F94D71}" presName="childNode" presStyleLbl="node1" presStyleIdx="25" presStyleCnt="46" custLinFactX="33999" custLinFactY="-13642" custLinFactNeighborX="100000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BD29995-C0EC-47D6-9414-0641CE3B59BE}" type="pres">
      <dgm:prSet presAssocID="{D6F5CC87-9162-48B3-B9B2-952C04F94D71}" presName="aSpace2" presStyleCnt="0"/>
      <dgm:spPr/>
      <dgm:t>
        <a:bodyPr/>
        <a:lstStyle/>
        <a:p>
          <a:endParaRPr lang="fr-FR"/>
        </a:p>
      </dgm:t>
    </dgm:pt>
    <dgm:pt modelId="{CE8C9632-3999-4DFD-8ECB-AD9C95C80AE3}" type="pres">
      <dgm:prSet presAssocID="{86D1C811-C3C6-4FA5-B617-B47243CE5485}" presName="childNode" presStyleLbl="node1" presStyleIdx="26" presStyleCnt="46" custLinFactX="35665" custLinFactY="-16980" custLinFactNeighborX="100000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F1F5693-9E32-4002-92CE-FE1271F10057}" type="pres">
      <dgm:prSet presAssocID="{86D1C811-C3C6-4FA5-B617-B47243CE5485}" presName="aSpace2" presStyleCnt="0"/>
      <dgm:spPr/>
      <dgm:t>
        <a:bodyPr/>
        <a:lstStyle/>
        <a:p>
          <a:endParaRPr lang="fr-FR"/>
        </a:p>
      </dgm:t>
    </dgm:pt>
    <dgm:pt modelId="{C999614B-7CFC-48D3-8553-40DC26B42A62}" type="pres">
      <dgm:prSet presAssocID="{3729848C-ECEB-4E01-BCA7-E1CB1507D97E}" presName="childNode" presStyleLbl="node1" presStyleIdx="27" presStyleCnt="46" custLinFactX="37405" custLinFactY="56175" custLinFactNeighborX="100000" custLinFactNeighborY="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2099B61-1C89-4237-94C2-E67065B879EF}" type="pres">
      <dgm:prSet presAssocID="{3729848C-ECEB-4E01-BCA7-E1CB1507D97E}" presName="aSpace2" presStyleCnt="0"/>
      <dgm:spPr/>
      <dgm:t>
        <a:bodyPr/>
        <a:lstStyle/>
        <a:p>
          <a:endParaRPr lang="fr-FR"/>
        </a:p>
      </dgm:t>
    </dgm:pt>
    <dgm:pt modelId="{B2190098-643B-49AB-BFE4-08CE69D7CDDF}" type="pres">
      <dgm:prSet presAssocID="{8D5B828C-4136-4A65-85B1-FA4B2F6B0194}" presName="childNode" presStyleLbl="node1" presStyleIdx="28" presStyleCnt="46" custLinFactX="35713" custLinFactY="-123624" custLinFactNeighborX="100000" custLinFactNeighborY="-2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DEAB045-C8A7-48D8-B024-3641590E60ED}" type="pres">
      <dgm:prSet presAssocID="{3875F761-B65D-4E24-97EE-B9642659996F}" presName="aSpace" presStyleCnt="0"/>
      <dgm:spPr/>
      <dgm:t>
        <a:bodyPr/>
        <a:lstStyle/>
        <a:p>
          <a:endParaRPr lang="fr-FR"/>
        </a:p>
      </dgm:t>
    </dgm:pt>
    <dgm:pt modelId="{8A11BD82-A95D-4625-99F7-E105281E770D}" type="pres">
      <dgm:prSet presAssocID="{2AE1D42C-CC3F-41BF-AC59-F6EBDC6BCD0C}" presName="compNode" presStyleCnt="0"/>
      <dgm:spPr/>
      <dgm:t>
        <a:bodyPr/>
        <a:lstStyle/>
        <a:p>
          <a:endParaRPr lang="fr-FR"/>
        </a:p>
      </dgm:t>
    </dgm:pt>
    <dgm:pt modelId="{9327C6C8-DECB-4CCC-BB07-16DDAFC71A43}" type="pres">
      <dgm:prSet presAssocID="{2AE1D42C-CC3F-41BF-AC59-F6EBDC6BCD0C}" presName="aNode" presStyleLbl="bgShp" presStyleIdx="6" presStyleCnt="10" custLinFactX="-6322" custLinFactNeighborX="-100000"/>
      <dgm:spPr/>
      <dgm:t>
        <a:bodyPr/>
        <a:lstStyle/>
        <a:p>
          <a:endParaRPr lang="fr-FR"/>
        </a:p>
      </dgm:t>
    </dgm:pt>
    <dgm:pt modelId="{83540EC7-9C7E-4E58-A812-B968A4BFCB0C}" type="pres">
      <dgm:prSet presAssocID="{2AE1D42C-CC3F-41BF-AC59-F6EBDC6BCD0C}" presName="textNode" presStyleLbl="bgShp" presStyleIdx="6" presStyleCnt="10"/>
      <dgm:spPr/>
      <dgm:t>
        <a:bodyPr/>
        <a:lstStyle/>
        <a:p>
          <a:endParaRPr lang="fr-FR"/>
        </a:p>
      </dgm:t>
    </dgm:pt>
    <dgm:pt modelId="{09D4549D-536C-41E0-BF61-C5604A46E037}" type="pres">
      <dgm:prSet presAssocID="{2AE1D42C-CC3F-41BF-AC59-F6EBDC6BCD0C}" presName="compChildNode" presStyleCnt="0"/>
      <dgm:spPr/>
      <dgm:t>
        <a:bodyPr/>
        <a:lstStyle/>
        <a:p>
          <a:endParaRPr lang="fr-FR"/>
        </a:p>
      </dgm:t>
    </dgm:pt>
    <dgm:pt modelId="{1E465D42-F8BE-44BB-B2C1-FC412F189A71}" type="pres">
      <dgm:prSet presAssocID="{2AE1D42C-CC3F-41BF-AC59-F6EBDC6BCD0C}" presName="theInnerList" presStyleCnt="0"/>
      <dgm:spPr/>
      <dgm:t>
        <a:bodyPr/>
        <a:lstStyle/>
        <a:p>
          <a:endParaRPr lang="fr-FR"/>
        </a:p>
      </dgm:t>
    </dgm:pt>
    <dgm:pt modelId="{A99B9404-7EEB-4ED3-B809-065A051A31EB}" type="pres">
      <dgm:prSet presAssocID="{E6A1CF9B-8530-4221-8CEA-D65F79A4BB6F}" presName="childNode" presStyleLbl="node1" presStyleIdx="29" presStyleCnt="46" custScaleY="95553" custLinFactX="-33870" custLinFactNeighborX="-100000" custLinFactNeighborY="-859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30F4E3D-51D0-48A9-9A2F-7852E64A6C7D}" type="pres">
      <dgm:prSet presAssocID="{2AE1D42C-CC3F-41BF-AC59-F6EBDC6BCD0C}" presName="aSpace" presStyleCnt="0"/>
      <dgm:spPr/>
      <dgm:t>
        <a:bodyPr/>
        <a:lstStyle/>
        <a:p>
          <a:endParaRPr lang="fr-FR"/>
        </a:p>
      </dgm:t>
    </dgm:pt>
    <dgm:pt modelId="{76E46C5D-B612-43EB-9D83-79DD7777F86B}" type="pres">
      <dgm:prSet presAssocID="{DBB72C90-C441-4797-BA53-A5C976DBE23D}" presName="compNode" presStyleCnt="0"/>
      <dgm:spPr/>
      <dgm:t>
        <a:bodyPr/>
        <a:lstStyle/>
        <a:p>
          <a:endParaRPr lang="fr-FR"/>
        </a:p>
      </dgm:t>
    </dgm:pt>
    <dgm:pt modelId="{654603E5-09E6-4D13-8BEB-CEB7B8A9D321}" type="pres">
      <dgm:prSet presAssocID="{DBB72C90-C441-4797-BA53-A5C976DBE23D}" presName="aNode" presStyleLbl="bgShp" presStyleIdx="7" presStyleCnt="10" custLinFactNeighborX="1013"/>
      <dgm:spPr/>
      <dgm:t>
        <a:bodyPr/>
        <a:lstStyle/>
        <a:p>
          <a:endParaRPr lang="fr-FR"/>
        </a:p>
      </dgm:t>
    </dgm:pt>
    <dgm:pt modelId="{AB9258D6-F76F-40AE-B76A-5F19DD0D2C29}" type="pres">
      <dgm:prSet presAssocID="{DBB72C90-C441-4797-BA53-A5C976DBE23D}" presName="textNode" presStyleLbl="bgShp" presStyleIdx="7" presStyleCnt="10"/>
      <dgm:spPr/>
      <dgm:t>
        <a:bodyPr/>
        <a:lstStyle/>
        <a:p>
          <a:endParaRPr lang="fr-FR"/>
        </a:p>
      </dgm:t>
    </dgm:pt>
    <dgm:pt modelId="{F047A401-7960-4774-A89F-FA481DA639A2}" type="pres">
      <dgm:prSet presAssocID="{DBB72C90-C441-4797-BA53-A5C976DBE23D}" presName="compChildNode" presStyleCnt="0"/>
      <dgm:spPr/>
      <dgm:t>
        <a:bodyPr/>
        <a:lstStyle/>
        <a:p>
          <a:endParaRPr lang="fr-FR"/>
        </a:p>
      </dgm:t>
    </dgm:pt>
    <dgm:pt modelId="{BD79622E-26E0-454C-9A8D-63A75EAB0CF8}" type="pres">
      <dgm:prSet presAssocID="{DBB72C90-C441-4797-BA53-A5C976DBE23D}" presName="theInnerList" presStyleCnt="0"/>
      <dgm:spPr/>
      <dgm:t>
        <a:bodyPr/>
        <a:lstStyle/>
        <a:p>
          <a:endParaRPr lang="fr-FR"/>
        </a:p>
      </dgm:t>
    </dgm:pt>
    <dgm:pt modelId="{A5BDDE30-4054-44A6-A36C-6D5905171150}" type="pres">
      <dgm:prSet presAssocID="{B553723D-7AA3-4AC3-A77A-808FCC830855}" presName="childNode" presStyleLbl="node1" presStyleIdx="30" presStyleCnt="46" custScaleY="93242" custLinFactY="-31926" custLinFactNeighborX="126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A412BEB-196E-44B9-A0DE-AF71715FFB9A}" type="pres">
      <dgm:prSet presAssocID="{B553723D-7AA3-4AC3-A77A-808FCC830855}" presName="aSpace2" presStyleCnt="0"/>
      <dgm:spPr/>
      <dgm:t>
        <a:bodyPr/>
        <a:lstStyle/>
        <a:p>
          <a:endParaRPr lang="fr-FR"/>
        </a:p>
      </dgm:t>
    </dgm:pt>
    <dgm:pt modelId="{602B6C95-0D57-43BE-AB1C-A413B9D45EF5}" type="pres">
      <dgm:prSet presAssocID="{D25A2464-0E18-4318-BADA-962E59FF5167}" presName="childNode" presStyleLbl="node1" presStyleIdx="31" presStyleCnt="46" custScaleY="88210" custLinFactY="-28884" custLinFactNeighborX="126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21A79F-DECF-4CCC-96C6-0203363E63DD}" type="pres">
      <dgm:prSet presAssocID="{D25A2464-0E18-4318-BADA-962E59FF5167}" presName="aSpace2" presStyleCnt="0"/>
      <dgm:spPr/>
      <dgm:t>
        <a:bodyPr/>
        <a:lstStyle/>
        <a:p>
          <a:endParaRPr lang="fr-FR"/>
        </a:p>
      </dgm:t>
    </dgm:pt>
    <dgm:pt modelId="{4085F514-49C8-4E71-A185-211F338B9E4E}" type="pres">
      <dgm:prSet presAssocID="{B82A1A53-FC8A-4497-8767-A052D6B991F0}" presName="childNode" presStyleLbl="node1" presStyleIdx="32" presStyleCnt="46" custLinFactY="-20053" custLinFactNeighborX="1000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E8DF38D-674C-45E8-927E-2934A0553A56}" type="pres">
      <dgm:prSet presAssocID="{B82A1A53-FC8A-4497-8767-A052D6B991F0}" presName="aSpace2" presStyleCnt="0"/>
      <dgm:spPr/>
      <dgm:t>
        <a:bodyPr/>
        <a:lstStyle/>
        <a:p>
          <a:endParaRPr lang="fr-FR"/>
        </a:p>
      </dgm:t>
    </dgm:pt>
    <dgm:pt modelId="{7C73D9BA-C179-4485-B0C1-09C263546B87}" type="pres">
      <dgm:prSet presAssocID="{806FC20D-B6C1-4250-896C-75AFF89792CD}" presName="childNode" presStyleLbl="node1" presStyleIdx="33" presStyleCnt="46" custScaleX="101773" custLinFactY="174255" custLinFactNeighborX="377" custLinFactNeighborY="2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60380FC-08A1-4BCE-BCD2-F6F180FC5A2B}" type="pres">
      <dgm:prSet presAssocID="{806FC20D-B6C1-4250-896C-75AFF89792CD}" presName="aSpace2" presStyleCnt="0"/>
      <dgm:spPr/>
      <dgm:t>
        <a:bodyPr/>
        <a:lstStyle/>
        <a:p>
          <a:endParaRPr lang="fr-FR"/>
        </a:p>
      </dgm:t>
    </dgm:pt>
    <dgm:pt modelId="{1DAB394D-DEF8-491F-B591-E670690EA610}" type="pres">
      <dgm:prSet presAssocID="{B99302CF-748D-4E39-9F7F-76284593404E}" presName="childNode" presStyleLbl="node1" presStyleIdx="34" presStyleCnt="46" custLinFactY="-116525" custLinFactNeighborX="1305" custLinFactNeighborY="-2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E48CE83-6FC2-4DC8-8423-EE559EC44C93}" type="pres">
      <dgm:prSet presAssocID="{B99302CF-748D-4E39-9F7F-76284593404E}" presName="aSpace2" presStyleCnt="0"/>
      <dgm:spPr/>
      <dgm:t>
        <a:bodyPr/>
        <a:lstStyle/>
        <a:p>
          <a:endParaRPr lang="fr-FR"/>
        </a:p>
      </dgm:t>
    </dgm:pt>
    <dgm:pt modelId="{E95CDDF1-253B-454B-8C61-55A8B6A93F3C}" type="pres">
      <dgm:prSet presAssocID="{0F8339CD-B983-4D87-AE8E-837AD479BF53}" presName="childNode" presStyleLbl="node1" presStyleIdx="35" presStyleCnt="46" custScaleX="108979" custLinFactY="-111994" custLinFactNeighborX="1879" custLinFactNeighborY="-2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E1207E9-27D8-4302-9502-D3FADE09B815}" type="pres">
      <dgm:prSet presAssocID="{DBB72C90-C441-4797-BA53-A5C976DBE23D}" presName="aSpace" presStyleCnt="0"/>
      <dgm:spPr/>
      <dgm:t>
        <a:bodyPr/>
        <a:lstStyle/>
        <a:p>
          <a:endParaRPr lang="fr-FR"/>
        </a:p>
      </dgm:t>
    </dgm:pt>
    <dgm:pt modelId="{9BD31E2D-F69D-420D-9B0D-F87450FFCE3B}" type="pres">
      <dgm:prSet presAssocID="{6393B84F-4033-4077-91B4-FE739958E6F9}" presName="compNode" presStyleCnt="0"/>
      <dgm:spPr/>
      <dgm:t>
        <a:bodyPr/>
        <a:lstStyle/>
        <a:p>
          <a:endParaRPr lang="fr-FR"/>
        </a:p>
      </dgm:t>
    </dgm:pt>
    <dgm:pt modelId="{423A8205-A8B2-4E3E-B695-67BF9FBD8C98}" type="pres">
      <dgm:prSet presAssocID="{6393B84F-4033-4077-91B4-FE739958E6F9}" presName="aNode" presStyleLbl="bgShp" presStyleIdx="8" presStyleCnt="10" custLinFactNeighborX="1907" custLinFactNeighborY="-2142"/>
      <dgm:spPr/>
      <dgm:t>
        <a:bodyPr/>
        <a:lstStyle/>
        <a:p>
          <a:endParaRPr lang="fr-FR"/>
        </a:p>
      </dgm:t>
    </dgm:pt>
    <dgm:pt modelId="{38B09A28-08A9-4FDF-8C7F-D9A50C4D3449}" type="pres">
      <dgm:prSet presAssocID="{6393B84F-4033-4077-91B4-FE739958E6F9}" presName="textNode" presStyleLbl="bgShp" presStyleIdx="8" presStyleCnt="10"/>
      <dgm:spPr/>
      <dgm:t>
        <a:bodyPr/>
        <a:lstStyle/>
        <a:p>
          <a:endParaRPr lang="fr-FR"/>
        </a:p>
      </dgm:t>
    </dgm:pt>
    <dgm:pt modelId="{29DD095E-C4D7-4D98-BCB8-80410B8C6B58}" type="pres">
      <dgm:prSet presAssocID="{6393B84F-4033-4077-91B4-FE739958E6F9}" presName="compChildNode" presStyleCnt="0"/>
      <dgm:spPr/>
      <dgm:t>
        <a:bodyPr/>
        <a:lstStyle/>
        <a:p>
          <a:endParaRPr lang="fr-FR"/>
        </a:p>
      </dgm:t>
    </dgm:pt>
    <dgm:pt modelId="{5E34A618-4A7C-4EB7-9233-57D933D4A428}" type="pres">
      <dgm:prSet presAssocID="{6393B84F-4033-4077-91B4-FE739958E6F9}" presName="theInnerList" presStyleCnt="0"/>
      <dgm:spPr/>
      <dgm:t>
        <a:bodyPr/>
        <a:lstStyle/>
        <a:p>
          <a:endParaRPr lang="fr-FR"/>
        </a:p>
      </dgm:t>
    </dgm:pt>
    <dgm:pt modelId="{BB83462C-EBD9-4A33-864E-3FF9873DF349}" type="pres">
      <dgm:prSet presAssocID="{59FE427B-5900-409A-A6F0-7A87CB2B70E4}" presName="childNode" presStyleLbl="node1" presStyleIdx="36" presStyleCnt="46" custScaleY="51459" custLinFactY="-11098" custLinFactNeighborX="858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9D0A25B-4970-412C-AA27-FE435F69F255}" type="pres">
      <dgm:prSet presAssocID="{59FE427B-5900-409A-A6F0-7A87CB2B70E4}" presName="aSpace2" presStyleCnt="0"/>
      <dgm:spPr/>
      <dgm:t>
        <a:bodyPr/>
        <a:lstStyle/>
        <a:p>
          <a:endParaRPr lang="fr-FR"/>
        </a:p>
      </dgm:t>
    </dgm:pt>
    <dgm:pt modelId="{E271EDF8-2389-4F0C-8C84-DE2FC903507D}" type="pres">
      <dgm:prSet presAssocID="{12FEAE91-C05E-4B08-84DD-94D346F9653F}" presName="childNode" presStyleLbl="node1" presStyleIdx="37" presStyleCnt="46" custScaleY="58462" custLinFactY="-11936" custLinFactNeighborX="1605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0E209C7-4CE5-454E-A2EB-2A11D2153796}" type="pres">
      <dgm:prSet presAssocID="{12FEAE91-C05E-4B08-84DD-94D346F9653F}" presName="aSpace2" presStyleCnt="0"/>
      <dgm:spPr/>
      <dgm:t>
        <a:bodyPr/>
        <a:lstStyle/>
        <a:p>
          <a:endParaRPr lang="fr-FR"/>
        </a:p>
      </dgm:t>
    </dgm:pt>
    <dgm:pt modelId="{F20650D5-0BE4-4531-BF19-845E5537FDAA}" type="pres">
      <dgm:prSet presAssocID="{4EEFC192-5BA5-49E6-926F-682CD9A6D13A}" presName="childNode" presStyleLbl="node1" presStyleIdx="38" presStyleCnt="46" custScaleY="61370" custLinFactY="-14986" custLinFactNeighborX="656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A407984-47E0-441B-8C1A-2DEB8C7BE07E}" type="pres">
      <dgm:prSet presAssocID="{4EEFC192-5BA5-49E6-926F-682CD9A6D13A}" presName="aSpace2" presStyleCnt="0"/>
      <dgm:spPr/>
      <dgm:t>
        <a:bodyPr/>
        <a:lstStyle/>
        <a:p>
          <a:endParaRPr lang="fr-FR"/>
        </a:p>
      </dgm:t>
    </dgm:pt>
    <dgm:pt modelId="{12459E17-CBB3-459F-B028-E05525FF360E}" type="pres">
      <dgm:prSet presAssocID="{EB51BEA7-4E66-4A35-8AD1-1DE2D277EEC9}" presName="childNode" presStyleLbl="node1" presStyleIdx="39" presStyleCnt="46" custScaleY="49982" custLinFactY="-21354" custLinFactNeighborX="1098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6F6C435-14E1-4FA3-925B-EA532B40A37D}" type="pres">
      <dgm:prSet presAssocID="{EB51BEA7-4E66-4A35-8AD1-1DE2D277EEC9}" presName="aSpace2" presStyleCnt="0"/>
      <dgm:spPr/>
      <dgm:t>
        <a:bodyPr/>
        <a:lstStyle/>
        <a:p>
          <a:endParaRPr lang="fr-FR"/>
        </a:p>
      </dgm:t>
    </dgm:pt>
    <dgm:pt modelId="{561B2460-C86D-4361-B604-875E91214B1D}" type="pres">
      <dgm:prSet presAssocID="{7DEAD286-4D80-499E-9EB0-56D97415307B}" presName="childNode" presStyleLbl="node1" presStyleIdx="40" presStyleCnt="46" custScaleY="55733" custLinFactY="-26558" custLinFactNeighborX="1648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3324A47-0AE3-4874-BB16-57325135D258}" type="pres">
      <dgm:prSet presAssocID="{7DEAD286-4D80-499E-9EB0-56D97415307B}" presName="aSpace2" presStyleCnt="0"/>
      <dgm:spPr/>
      <dgm:t>
        <a:bodyPr/>
        <a:lstStyle/>
        <a:p>
          <a:endParaRPr lang="fr-FR"/>
        </a:p>
      </dgm:t>
    </dgm:pt>
    <dgm:pt modelId="{5E97846F-9FAD-46F3-8044-32496CDF715F}" type="pres">
      <dgm:prSet presAssocID="{42905410-A68F-4E59-A9A2-C360BFC73010}" presName="childNode" presStyleLbl="node1" presStyleIdx="41" presStyleCnt="46" custScaleY="53346" custLinFactY="-30871" custLinFactNeighborX="2746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E9CF9CC-E699-4F97-B9DF-31596D335244}" type="pres">
      <dgm:prSet presAssocID="{6393B84F-4033-4077-91B4-FE739958E6F9}" presName="aSpace" presStyleCnt="0"/>
      <dgm:spPr/>
      <dgm:t>
        <a:bodyPr/>
        <a:lstStyle/>
        <a:p>
          <a:endParaRPr lang="fr-FR"/>
        </a:p>
      </dgm:t>
    </dgm:pt>
    <dgm:pt modelId="{AC808F48-AD11-4700-B253-C7C0F9448255}" type="pres">
      <dgm:prSet presAssocID="{D963A49D-9D0C-41D2-AA6B-B0B7D5EB2EE6}" presName="compNode" presStyleCnt="0"/>
      <dgm:spPr/>
      <dgm:t>
        <a:bodyPr/>
        <a:lstStyle/>
        <a:p>
          <a:endParaRPr lang="fr-FR"/>
        </a:p>
      </dgm:t>
    </dgm:pt>
    <dgm:pt modelId="{2C6EDA13-0311-4F45-9E82-C14461DB1619}" type="pres">
      <dgm:prSet presAssocID="{D963A49D-9D0C-41D2-AA6B-B0B7D5EB2EE6}" presName="aNode" presStyleLbl="bgShp" presStyleIdx="9" presStyleCnt="10" custLinFactNeighborX="279"/>
      <dgm:spPr/>
      <dgm:t>
        <a:bodyPr/>
        <a:lstStyle/>
        <a:p>
          <a:endParaRPr lang="fr-FR"/>
        </a:p>
      </dgm:t>
    </dgm:pt>
    <dgm:pt modelId="{710FAA71-D828-40D8-9396-FE99FEC79960}" type="pres">
      <dgm:prSet presAssocID="{D963A49D-9D0C-41D2-AA6B-B0B7D5EB2EE6}" presName="textNode" presStyleLbl="bgShp" presStyleIdx="9" presStyleCnt="10"/>
      <dgm:spPr/>
      <dgm:t>
        <a:bodyPr/>
        <a:lstStyle/>
        <a:p>
          <a:endParaRPr lang="fr-FR"/>
        </a:p>
      </dgm:t>
    </dgm:pt>
    <dgm:pt modelId="{7EFFB9A4-A7E2-41F0-989B-7EBB5BC4B323}" type="pres">
      <dgm:prSet presAssocID="{D963A49D-9D0C-41D2-AA6B-B0B7D5EB2EE6}" presName="compChildNode" presStyleCnt="0"/>
      <dgm:spPr/>
      <dgm:t>
        <a:bodyPr/>
        <a:lstStyle/>
        <a:p>
          <a:endParaRPr lang="fr-FR"/>
        </a:p>
      </dgm:t>
    </dgm:pt>
    <dgm:pt modelId="{F180E1A9-80F1-439C-9AAA-7CE8EB80D5C2}" type="pres">
      <dgm:prSet presAssocID="{D963A49D-9D0C-41D2-AA6B-B0B7D5EB2EE6}" presName="theInnerList" presStyleCnt="0"/>
      <dgm:spPr/>
      <dgm:t>
        <a:bodyPr/>
        <a:lstStyle/>
        <a:p>
          <a:endParaRPr lang="fr-FR"/>
        </a:p>
      </dgm:t>
    </dgm:pt>
    <dgm:pt modelId="{51EE7372-D230-467B-AD49-B93B54B2A7C7}" type="pres">
      <dgm:prSet presAssocID="{A4EF861A-0C57-4F6E-B8D8-07F04461F97A}" presName="childNode" presStyleLbl="node1" presStyleIdx="42" presStyleCnt="46" custLinFactY="-10945" custLinFactNeighborX="103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28D7F0E-2334-4D22-8573-E6E3ECDBD2FF}" type="pres">
      <dgm:prSet presAssocID="{A4EF861A-0C57-4F6E-B8D8-07F04461F97A}" presName="aSpace2" presStyleCnt="0"/>
      <dgm:spPr/>
      <dgm:t>
        <a:bodyPr/>
        <a:lstStyle/>
        <a:p>
          <a:endParaRPr lang="fr-FR"/>
        </a:p>
      </dgm:t>
    </dgm:pt>
    <dgm:pt modelId="{B5316B81-4AAF-4E1C-83A5-158030C55F8F}" type="pres">
      <dgm:prSet presAssocID="{6A4AF545-1A43-4982-95D3-68B38412FE77}" presName="childNode" presStyleLbl="node1" presStyleIdx="43" presStyleCnt="46" custLinFactY="-20410" custLinFactNeighborX="1304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5506181-0B9A-449B-8537-45BC40D43E78}" type="pres">
      <dgm:prSet presAssocID="{6A4AF545-1A43-4982-95D3-68B38412FE77}" presName="aSpace2" presStyleCnt="0"/>
      <dgm:spPr/>
      <dgm:t>
        <a:bodyPr/>
        <a:lstStyle/>
        <a:p>
          <a:endParaRPr lang="fr-FR"/>
        </a:p>
      </dgm:t>
    </dgm:pt>
    <dgm:pt modelId="{0BB5F1A0-B005-4397-B562-9784F04D8022}" type="pres">
      <dgm:prSet presAssocID="{C6258272-8C60-4582-B981-E80F7840D941}" presName="childNode" presStyleLbl="node1" presStyleIdx="44" presStyleCnt="46" custLinFactY="-26866" custLinFactNeighborX="2609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63B3D26-ABBF-4FA5-8847-B6D91C4F7436}" type="pres">
      <dgm:prSet presAssocID="{C6258272-8C60-4582-B981-E80F7840D941}" presName="aSpace2" presStyleCnt="0"/>
      <dgm:spPr/>
      <dgm:t>
        <a:bodyPr/>
        <a:lstStyle/>
        <a:p>
          <a:endParaRPr lang="fr-FR"/>
        </a:p>
      </dgm:t>
    </dgm:pt>
    <dgm:pt modelId="{1F921351-35DE-424B-940F-FCAC889C7EEC}" type="pres">
      <dgm:prSet presAssocID="{55608FF4-2911-4678-9788-E7E915CE8958}" presName="childNode" presStyleLbl="node1" presStyleIdx="45" presStyleCnt="46" custScaleY="116062" custLinFactY="-34859" custLinFactNeighborX="2609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FCF11E64-F48B-4252-87F4-983DEA108C95}" type="presOf" srcId="{3729848C-ECEB-4E01-BCA7-E1CB1507D97E}" destId="{C999614B-7CFC-48D3-8553-40DC26B42A62}" srcOrd="0" destOrd="0" presId="urn:microsoft.com/office/officeart/2005/8/layout/lProcess2"/>
    <dgm:cxn modelId="{8D91670C-AC90-455E-BA5C-E4085D7EBEE9}" srcId="{DBB72C90-C441-4797-BA53-A5C976DBE23D}" destId="{D25A2464-0E18-4318-BADA-962E59FF5167}" srcOrd="1" destOrd="0" parTransId="{77EA5223-5D43-4ABC-A6A2-8AD2B4D28CC6}" sibTransId="{E6F023DD-67C7-4DC8-850A-3A18F3548919}"/>
    <dgm:cxn modelId="{F442471E-2F48-4EC0-AF8F-BFFCADE220E9}" srcId="{D963A49D-9D0C-41D2-AA6B-B0B7D5EB2EE6}" destId="{A4EF861A-0C57-4F6E-B8D8-07F04461F97A}" srcOrd="0" destOrd="0" parTransId="{FE4AD85A-CB56-4492-A31D-2C9D5C52320A}" sibTransId="{732B9E19-5735-4B80-A91A-3829B5278D5F}"/>
    <dgm:cxn modelId="{3DA24A33-F368-4E5F-A585-9855A21CBAE4}" type="presOf" srcId="{87CED943-4E18-4C0E-BEDF-3BF1571A09BC}" destId="{D9DE1022-62CD-4786-B259-0490C7914293}" srcOrd="0" destOrd="0" presId="urn:microsoft.com/office/officeart/2005/8/layout/lProcess2"/>
    <dgm:cxn modelId="{711E78E0-F4F9-4529-BB0F-98AFB58AB001}" srcId="{202F7072-751B-4200-AF2E-928B8DD3A9AA}" destId="{541461C1-A22C-4068-9993-2D534B1664A7}" srcOrd="0" destOrd="0" parTransId="{E8DDF209-9574-4536-A4D4-ACA0997F83B1}" sibTransId="{C33AA8E8-8012-4617-AFFC-DEC9A253A43F}"/>
    <dgm:cxn modelId="{440935AC-7435-4B09-B19D-ED1CAD46D223}" type="presOf" srcId="{6A4AF545-1A43-4982-95D3-68B38412FE77}" destId="{B5316B81-4AAF-4E1C-83A5-158030C55F8F}" srcOrd="0" destOrd="0" presId="urn:microsoft.com/office/officeart/2005/8/layout/lProcess2"/>
    <dgm:cxn modelId="{2B19F971-43E1-4555-B6D1-369AB568CADE}" srcId="{215A8678-6AAC-43E5-A42A-38E2EE897109}" destId="{DBB72C90-C441-4797-BA53-A5C976DBE23D}" srcOrd="7" destOrd="0" parTransId="{710CBFCC-5F62-4E44-ABB7-B9B0F53C9B43}" sibTransId="{14D76718-BCEC-40D8-A4C2-54C97AB2A678}"/>
    <dgm:cxn modelId="{EDF2AAFC-849C-40DD-874A-62B027895A94}" srcId="{D963A49D-9D0C-41D2-AA6B-B0B7D5EB2EE6}" destId="{55608FF4-2911-4678-9788-E7E915CE8958}" srcOrd="3" destOrd="0" parTransId="{C823ABC5-CF47-4127-A3C1-2EE99C6623DB}" sibTransId="{C7B876C4-5239-44D3-AEA1-F5ADB805496D}"/>
    <dgm:cxn modelId="{ED965796-557A-49A7-B351-EF90DC7113FF}" type="presOf" srcId="{DD1AC0E5-E255-4B7C-9C86-F37CEDC0C4F9}" destId="{2B399EE8-DBCE-4B35-ADE8-A91ECA5363E2}" srcOrd="1" destOrd="0" presId="urn:microsoft.com/office/officeart/2005/8/layout/lProcess2"/>
    <dgm:cxn modelId="{2ECE96E0-CC10-4D2A-8CAB-8C545CCA6B4D}" type="presOf" srcId="{45B9DA45-CFD8-4DE7-BE29-914C0FA40F07}" destId="{E88F2115-07EB-4A91-AAD4-715C9FBC2EEA}" srcOrd="0" destOrd="0" presId="urn:microsoft.com/office/officeart/2005/8/layout/lProcess2"/>
    <dgm:cxn modelId="{9CD54BC8-31AC-4EC4-BD22-B2743313838B}" type="presOf" srcId="{E6A1CF9B-8530-4221-8CEA-D65F79A4BB6F}" destId="{A99B9404-7EEB-4ED3-B809-065A051A31EB}" srcOrd="0" destOrd="0" presId="urn:microsoft.com/office/officeart/2005/8/layout/lProcess2"/>
    <dgm:cxn modelId="{312A80FD-06F0-4A6C-A7C4-91171320D6D2}" type="presOf" srcId="{45B9DA45-CFD8-4DE7-BE29-914C0FA40F07}" destId="{024504F7-25AA-4E7B-9D88-C67874C3A46F}" srcOrd="1" destOrd="0" presId="urn:microsoft.com/office/officeart/2005/8/layout/lProcess2"/>
    <dgm:cxn modelId="{22FFFA36-ECF5-4D48-9F10-92336E5B220C}" srcId="{F1791C2D-C118-4D87-BF41-6C2C701CC33C}" destId="{7B718948-BE95-48E5-8021-0CA63D23C3CC}" srcOrd="0" destOrd="0" parTransId="{CB7DDCC8-C2D7-43CC-90DA-595A50D120CA}" sibTransId="{E4FEDB43-0E0F-4B49-86E5-43DF26AF7FC2}"/>
    <dgm:cxn modelId="{3CF01337-E8D9-4F24-A47C-65D7D2DAB17B}" srcId="{202F7072-751B-4200-AF2E-928B8DD3A9AA}" destId="{43B97BB5-2D24-4E84-96CD-71072FB93E84}" srcOrd="1" destOrd="0" parTransId="{C97CFA63-059C-4C45-BE59-E941A8D78A50}" sibTransId="{24712AED-3F87-49FF-91A8-AAC4F9D65F4C}"/>
    <dgm:cxn modelId="{69C2A526-F752-4E2A-8791-5601019D4BD0}" srcId="{215A8678-6AAC-43E5-A42A-38E2EE897109}" destId="{45B9DA45-CFD8-4DE7-BE29-914C0FA40F07}" srcOrd="4" destOrd="0" parTransId="{04533DA2-A44D-405F-88D1-B6A551CC8CEC}" sibTransId="{095A89DE-6717-4E69-AC3D-9180A7E072ED}"/>
    <dgm:cxn modelId="{AE5F549D-5B0E-4927-A0F6-EC9ED8A6D215}" srcId="{202F7072-751B-4200-AF2E-928B8DD3A9AA}" destId="{3FDB1EEA-59EE-4FAE-9A2B-1C22B9C02CE3}" srcOrd="3" destOrd="0" parTransId="{BF88A81A-757B-4DD3-99ED-F473C489842C}" sibTransId="{AD173CEB-80DE-4C29-8156-2EA5C95C7C14}"/>
    <dgm:cxn modelId="{A64DAAC7-DE6E-42EA-A417-A69960B98291}" type="presOf" srcId="{86D1C811-C3C6-4FA5-B617-B47243CE5485}" destId="{CE8C9632-3999-4DFD-8ECB-AD9C95C80AE3}" srcOrd="0" destOrd="0" presId="urn:microsoft.com/office/officeart/2005/8/layout/lProcess2"/>
    <dgm:cxn modelId="{D19115B2-B1F5-4479-AC82-08F75BB60604}" type="presOf" srcId="{D8A984C2-407C-4584-978F-F9AD06E126A0}" destId="{81DF9D62-E43C-4822-88E4-9BF4F5CC3280}" srcOrd="0" destOrd="0" presId="urn:microsoft.com/office/officeart/2005/8/layout/lProcess2"/>
    <dgm:cxn modelId="{E2FB0CA2-3313-4A17-9289-D864FE9757C3}" type="presOf" srcId="{5C59B7CB-E55D-49A9-97F9-0836A7F471C7}" destId="{D9213FB5-0B63-4FBD-B74D-7DE59A520C5E}" srcOrd="0" destOrd="0" presId="urn:microsoft.com/office/officeart/2005/8/layout/lProcess2"/>
    <dgm:cxn modelId="{946FCE09-BC13-4E27-9432-4DB76909B299}" srcId="{DBB72C90-C441-4797-BA53-A5C976DBE23D}" destId="{B99302CF-748D-4E39-9F7F-76284593404E}" srcOrd="4" destOrd="0" parTransId="{15167478-7F45-4E50-9DBA-9FE50F8561F1}" sibTransId="{A0BBCDD0-543C-48D1-A54F-742E98ABDA9F}"/>
    <dgm:cxn modelId="{350F9A74-62F9-4468-AB35-A47D761672BC}" srcId="{6393B84F-4033-4077-91B4-FE739958E6F9}" destId="{4EEFC192-5BA5-49E6-926F-682CD9A6D13A}" srcOrd="2" destOrd="0" parTransId="{8AC7B3F3-7391-462B-A1DF-B8800C91FD30}" sibTransId="{5E4C61B2-0F21-4CF4-A9C1-4E82DAD60DAB}"/>
    <dgm:cxn modelId="{C4DBF118-5763-4F8F-ACD4-1952E8072914}" type="presOf" srcId="{A9679F93-6E30-4417-A092-D45453E7E9DE}" destId="{6AD82A98-F786-40BF-A4E7-C0E3EB6E2A3E}" srcOrd="1" destOrd="0" presId="urn:microsoft.com/office/officeart/2005/8/layout/lProcess2"/>
    <dgm:cxn modelId="{DB99C3C2-91C7-4506-98EC-04DB040A40B4}" srcId="{215A8678-6AAC-43E5-A42A-38E2EE897109}" destId="{A9679F93-6E30-4417-A092-D45453E7E9DE}" srcOrd="1" destOrd="0" parTransId="{E3E00CCB-A0A6-407F-81B9-17131B37334A}" sibTransId="{C15AEA4B-691A-4618-9BC1-AB5610FF38EB}"/>
    <dgm:cxn modelId="{9A1D001F-4131-4771-A99B-5276471BB693}" srcId="{A9679F93-6E30-4417-A092-D45453E7E9DE}" destId="{1CB2D3A6-C501-4F77-AE11-B829D56B2172}" srcOrd="4" destOrd="0" parTransId="{B08D0D17-206C-4B2A-AA39-88FB65E44D0B}" sibTransId="{332BD38D-A42A-4364-B7AD-34A8EBAAE33B}"/>
    <dgm:cxn modelId="{844C7DE1-0F56-49E5-A3B3-0D753103EFF7}" type="presOf" srcId="{8AF9FAE8-A5F0-45B2-BAC8-2D734A4126F2}" destId="{BACA083B-2296-40D8-B687-5E1DC09E2D98}" srcOrd="0" destOrd="0" presId="urn:microsoft.com/office/officeart/2005/8/layout/lProcess2"/>
    <dgm:cxn modelId="{ADF3E97D-8896-45FA-9EEE-BD12DBBC842E}" type="presOf" srcId="{59FE427B-5900-409A-A6F0-7A87CB2B70E4}" destId="{BB83462C-EBD9-4A33-864E-3FF9873DF349}" srcOrd="0" destOrd="0" presId="urn:microsoft.com/office/officeart/2005/8/layout/lProcess2"/>
    <dgm:cxn modelId="{3AC3FC28-A518-4F32-885B-B0F2B8961F19}" type="presOf" srcId="{7B718948-BE95-48E5-8021-0CA63D23C3CC}" destId="{E6E1FE21-D0B1-49D1-BECA-B44F1825698D}" srcOrd="0" destOrd="0" presId="urn:microsoft.com/office/officeart/2005/8/layout/lProcess2"/>
    <dgm:cxn modelId="{B46BCA27-7348-432C-A2D9-E7220ADC71AD}" type="presOf" srcId="{2AE1D42C-CC3F-41BF-AC59-F6EBDC6BCD0C}" destId="{9327C6C8-DECB-4CCC-BB07-16DDAFC71A43}" srcOrd="0" destOrd="0" presId="urn:microsoft.com/office/officeart/2005/8/layout/lProcess2"/>
    <dgm:cxn modelId="{537CD913-C2F4-4F57-AEF8-15C94C0F9A72}" srcId="{DD1AC0E5-E255-4B7C-9C86-F37CEDC0C4F9}" destId="{29DE5B8B-B529-478A-8BA9-D3FB6A7715CB}" srcOrd="0" destOrd="0" parTransId="{99BD4E5B-E0E0-4EC4-A433-00DA78F6EEE6}" sibTransId="{09239FB0-EC5F-48A9-AA27-00A7C21DF2E1}"/>
    <dgm:cxn modelId="{C2BA821D-E7AD-4A7A-93DD-6205E8B90A43}" srcId="{F1791C2D-C118-4D87-BF41-6C2C701CC33C}" destId="{CE898461-E137-45F8-B668-F712092BC407}" srcOrd="1" destOrd="0" parTransId="{36618B4D-E807-4808-950D-8CA5E4CD389F}" sibTransId="{67D95D42-6B08-42B4-B5F3-5E5956F5A4B4}"/>
    <dgm:cxn modelId="{E4ECF0E7-ECD4-4AF5-82DB-470DC1786D75}" srcId="{2AE1D42C-CC3F-41BF-AC59-F6EBDC6BCD0C}" destId="{E6A1CF9B-8530-4221-8CEA-D65F79A4BB6F}" srcOrd="0" destOrd="0" parTransId="{D136C9AE-4DBA-4B05-BF29-C600A9A2ECEA}" sibTransId="{F27039C4-2289-40C1-BBDB-152A9A59B7F6}"/>
    <dgm:cxn modelId="{F8E32FDA-0EEF-4E79-9FC7-30AE5F2E6361}" srcId="{6393B84F-4033-4077-91B4-FE739958E6F9}" destId="{59FE427B-5900-409A-A6F0-7A87CB2B70E4}" srcOrd="0" destOrd="0" parTransId="{85ABDF30-5C17-4163-9666-C9FADD580D2C}" sibTransId="{494BD5F9-7ED7-4645-AEF6-73BBF48A2C76}"/>
    <dgm:cxn modelId="{2B9A63F8-25AE-4198-9CB3-DCB7BC355A3C}" type="presOf" srcId="{A4EF861A-0C57-4F6E-B8D8-07F04461F97A}" destId="{51EE7372-D230-467B-AD49-B93B54B2A7C7}" srcOrd="0" destOrd="0" presId="urn:microsoft.com/office/officeart/2005/8/layout/lProcess2"/>
    <dgm:cxn modelId="{D74367D6-215F-47E8-ABF4-B4CCB3A8239C}" type="presOf" srcId="{20EBC4F8-7985-4878-89F7-FDA8861CC596}" destId="{021EECD6-0F5F-4670-BCF5-CF71FCB79A1A}" srcOrd="0" destOrd="0" presId="urn:microsoft.com/office/officeart/2005/8/layout/lProcess2"/>
    <dgm:cxn modelId="{B8F61260-B645-445F-96B9-EBDCAFF40F01}" srcId="{6393B84F-4033-4077-91B4-FE739958E6F9}" destId="{7DEAD286-4D80-499E-9EB0-56D97415307B}" srcOrd="4" destOrd="0" parTransId="{83E36AAE-55B7-482E-BC65-697A278DB44A}" sibTransId="{9CDD3C90-C90F-4C1A-BC23-D27B032CD157}"/>
    <dgm:cxn modelId="{4E7958CC-9DE3-4E53-B718-1DB10CCCC3B3}" type="presOf" srcId="{215A8678-6AAC-43E5-A42A-38E2EE897109}" destId="{523C9741-184C-4943-B268-6DD9BEE1068E}" srcOrd="0" destOrd="0" presId="urn:microsoft.com/office/officeart/2005/8/layout/lProcess2"/>
    <dgm:cxn modelId="{46395F6D-4A8E-44EB-AA3C-15A1FB1DD63B}" type="presOf" srcId="{C6258272-8C60-4582-B981-E80F7840D941}" destId="{0BB5F1A0-B005-4397-B562-9784F04D8022}" srcOrd="0" destOrd="0" presId="urn:microsoft.com/office/officeart/2005/8/layout/lProcess2"/>
    <dgm:cxn modelId="{F987F2D2-DDE8-4BC6-9258-00742EB811C0}" type="presOf" srcId="{CE898461-E137-45F8-B668-F712092BC407}" destId="{17319F1B-6B13-4E27-A97C-0A82C92A43F1}" srcOrd="0" destOrd="0" presId="urn:microsoft.com/office/officeart/2005/8/layout/lProcess2"/>
    <dgm:cxn modelId="{7881AA43-3277-4B79-AC39-32A5FC61AA45}" srcId="{DBB72C90-C441-4797-BA53-A5C976DBE23D}" destId="{0F8339CD-B983-4D87-AE8E-837AD479BF53}" srcOrd="5" destOrd="0" parTransId="{D707108A-41D6-443A-9CB0-C4ED10B00B12}" sibTransId="{C8E45150-F6AA-4399-A3F8-29595AD5EE34}"/>
    <dgm:cxn modelId="{9B3BC99E-2ABE-4380-9952-0FAA07EC964D}" type="presOf" srcId="{D963A49D-9D0C-41D2-AA6B-B0B7D5EB2EE6}" destId="{710FAA71-D828-40D8-9396-FE99FEC79960}" srcOrd="1" destOrd="0" presId="urn:microsoft.com/office/officeart/2005/8/layout/lProcess2"/>
    <dgm:cxn modelId="{FACFB366-6467-4023-91D0-C674DAE4DCD5}" srcId="{F1791C2D-C118-4D87-BF41-6C2C701CC33C}" destId="{9BC13506-C35B-4A40-BE8E-E67DE61943A5}" srcOrd="2" destOrd="0" parTransId="{C74B9C6D-B5F9-427C-8FC8-0D9C87D012CC}" sibTransId="{6DDA354E-0458-46A3-AE02-ED75618858C3}"/>
    <dgm:cxn modelId="{E3098C75-A8F4-4F95-B738-735A964F8C15}" srcId="{6393B84F-4033-4077-91B4-FE739958E6F9}" destId="{12FEAE91-C05E-4B08-84DD-94D346F9653F}" srcOrd="1" destOrd="0" parTransId="{F4440664-E784-41AA-8DC7-F55AF580C0C7}" sibTransId="{EB361F82-5AB4-42E0-80B0-511EF4D09B87}"/>
    <dgm:cxn modelId="{B47E2E74-F32D-4A19-8A2F-90BD19B2B20C}" type="presOf" srcId="{D25A2464-0E18-4318-BADA-962E59FF5167}" destId="{602B6C95-0D57-43BE-AB1C-A413B9D45EF5}" srcOrd="0" destOrd="0" presId="urn:microsoft.com/office/officeart/2005/8/layout/lProcess2"/>
    <dgm:cxn modelId="{8860EB18-4D10-4A92-9BD2-470BDC8793BD}" type="presOf" srcId="{A9679F93-6E30-4417-A092-D45453E7E9DE}" destId="{51D1B6A2-5DBF-46A9-9A19-7C82808FC72E}" srcOrd="0" destOrd="0" presId="urn:microsoft.com/office/officeart/2005/8/layout/lProcess2"/>
    <dgm:cxn modelId="{2F567444-52AF-4CE1-AE66-5F84FCE2058A}" type="presOf" srcId="{43B97BB5-2D24-4E84-96CD-71072FB93E84}" destId="{0E0EA1D6-BC2E-40B7-9D2D-9472BDD6F4F0}" srcOrd="0" destOrd="0" presId="urn:microsoft.com/office/officeart/2005/8/layout/lProcess2"/>
    <dgm:cxn modelId="{218B48C8-11FA-4B70-A5CC-63CD2DFFB1E2}" type="presOf" srcId="{541461C1-A22C-4068-9993-2D534B1664A7}" destId="{D537E5F3-D232-4F00-9AE5-9C1E0B84B47D}" srcOrd="0" destOrd="0" presId="urn:microsoft.com/office/officeart/2005/8/layout/lProcess2"/>
    <dgm:cxn modelId="{5137E6F7-568E-4E2E-B572-DDB44259F801}" srcId="{215A8678-6AAC-43E5-A42A-38E2EE897109}" destId="{2AE1D42C-CC3F-41BF-AC59-F6EBDC6BCD0C}" srcOrd="6" destOrd="0" parTransId="{A1789F8A-3AA1-43AB-8248-87B0E8EFCF91}" sibTransId="{20854015-BEEB-49CB-969D-B6CF685DC647}"/>
    <dgm:cxn modelId="{2CC27D8C-ACEB-42B4-B7DA-EDA40EDBB78B}" type="presOf" srcId="{E57ADADD-9443-4037-9FD1-54DB31628D40}" destId="{BF2F140D-0F62-4324-A38B-7A5F4D01F52D}" srcOrd="0" destOrd="0" presId="urn:microsoft.com/office/officeart/2005/8/layout/lProcess2"/>
    <dgm:cxn modelId="{5B4F7E18-3DA9-401F-BCD3-F8BC6BE007F0}" type="presOf" srcId="{B553723D-7AA3-4AC3-A77A-808FCC830855}" destId="{A5BDDE30-4054-44A6-A36C-6D5905171150}" srcOrd="0" destOrd="0" presId="urn:microsoft.com/office/officeart/2005/8/layout/lProcess2"/>
    <dgm:cxn modelId="{3741DAF9-796D-45D1-BA77-F53B590162B7}" srcId="{3875F761-B65D-4E24-97EE-B9642659996F}" destId="{3729848C-ECEB-4E01-BCA7-E1CB1507D97E}" srcOrd="2" destOrd="0" parTransId="{5045C0E1-8AD0-4BAB-A7E0-CC2C3EAD2B36}" sibTransId="{DEAF1ECF-D30E-4677-8095-30B898B000FD}"/>
    <dgm:cxn modelId="{90791A5B-2BEC-4433-A4F9-4685DFD57203}" srcId="{A9679F93-6E30-4417-A092-D45453E7E9DE}" destId="{E0463277-A398-44F8-AA2A-DB244D6D3602}" srcOrd="1" destOrd="0" parTransId="{16BD1D5A-0845-4C12-9A05-5BB691C2BF55}" sibTransId="{2A00D671-D166-4188-B327-A48E23F76CC0}"/>
    <dgm:cxn modelId="{E723AE30-9B3A-4764-9162-A9426386FB2A}" type="presOf" srcId="{29DE5B8B-B529-478A-8BA9-D3FB6A7715CB}" destId="{71B849F8-6CEF-4C48-94FD-C423AFE91380}" srcOrd="0" destOrd="0" presId="urn:microsoft.com/office/officeart/2005/8/layout/lProcess2"/>
    <dgm:cxn modelId="{AE34C621-8FDB-40BE-B3C2-D4B6FB94AEFB}" srcId="{DBB72C90-C441-4797-BA53-A5C976DBE23D}" destId="{806FC20D-B6C1-4250-896C-75AFF89792CD}" srcOrd="3" destOrd="0" parTransId="{B3E9C581-6507-4C16-85CB-4FE52F4A5F05}" sibTransId="{44C2AEFB-3A8C-412D-9964-480DB192110F}"/>
    <dgm:cxn modelId="{2C0D93C0-7193-4EB4-B077-F328CBB6739F}" type="presOf" srcId="{F1791C2D-C118-4D87-BF41-6C2C701CC33C}" destId="{F289E0FA-837C-443E-AD8C-645B2C2D0251}" srcOrd="1" destOrd="0" presId="urn:microsoft.com/office/officeart/2005/8/layout/lProcess2"/>
    <dgm:cxn modelId="{26C983C8-652E-4CE1-A530-D42EF772C236}" type="presOf" srcId="{D6F5CC87-9162-48B3-B9B2-952C04F94D71}" destId="{AB5B6E2A-34DB-45C2-A033-1D7469380DB1}" srcOrd="0" destOrd="0" presId="urn:microsoft.com/office/officeart/2005/8/layout/lProcess2"/>
    <dgm:cxn modelId="{06DEEDA2-6603-4B88-B70C-85C203E2539B}" srcId="{DD1AC0E5-E255-4B7C-9C86-F37CEDC0C4F9}" destId="{3FD9763D-EEE9-448C-B61C-9550CBE66620}" srcOrd="1" destOrd="0" parTransId="{61B35C10-FBD2-441F-97D8-06F4BBF27BC0}" sibTransId="{B40360F6-1C53-4932-9255-5D81BAF70226}"/>
    <dgm:cxn modelId="{707FF9DC-C05C-48C8-A078-A8BBA18759D9}" type="presOf" srcId="{8D5B828C-4136-4A65-85B1-FA4B2F6B0194}" destId="{B2190098-643B-49AB-BFE4-08CE69D7CDDF}" srcOrd="0" destOrd="0" presId="urn:microsoft.com/office/officeart/2005/8/layout/lProcess2"/>
    <dgm:cxn modelId="{CD9C1563-5D0B-47A8-8E2C-D38215233D94}" srcId="{215A8678-6AAC-43E5-A42A-38E2EE897109}" destId="{D963A49D-9D0C-41D2-AA6B-B0B7D5EB2EE6}" srcOrd="9" destOrd="0" parTransId="{CA22EC55-68D0-4CF3-B1B1-299B3880630F}" sibTransId="{9B027035-3019-4B90-96AB-8F37D87BCD5D}"/>
    <dgm:cxn modelId="{156EC786-844C-41DE-9D1D-ADF4645420FA}" srcId="{DD1AC0E5-E255-4B7C-9C86-F37CEDC0C4F9}" destId="{B6FF9657-EB5F-4253-A4C1-70F65E220F4B}" srcOrd="3" destOrd="0" parTransId="{A4D4D1D2-B868-4AE8-B031-BBB9554CEEDD}" sibTransId="{F2BCD082-BDDE-4428-AE61-8E097BDF25E5}"/>
    <dgm:cxn modelId="{F8D6F3BF-C1BB-408A-8D85-773851D634C0}" srcId="{3875F761-B65D-4E24-97EE-B9642659996F}" destId="{86D1C811-C3C6-4FA5-B617-B47243CE5485}" srcOrd="1" destOrd="0" parTransId="{F1943331-1692-4673-B69E-B4F2CCEB1FE4}" sibTransId="{01DC7442-40DE-4044-9C1A-9827C37540E4}"/>
    <dgm:cxn modelId="{C8B5777A-D71D-46F4-B6CB-033BE09A006F}" type="presOf" srcId="{2AE1D42C-CC3F-41BF-AC59-F6EBDC6BCD0C}" destId="{83540EC7-9C7E-4E58-A812-B968A4BFCB0C}" srcOrd="1" destOrd="0" presId="urn:microsoft.com/office/officeart/2005/8/layout/lProcess2"/>
    <dgm:cxn modelId="{3762EEC5-07CC-4817-BA9C-F8009652C922}" srcId="{A9679F93-6E30-4417-A092-D45453E7E9DE}" destId="{A881DE43-66A8-4EFF-8875-9F4301D4BAC5}" srcOrd="2" destOrd="0" parTransId="{F7F579B6-01AC-49EA-811A-10645A912C19}" sibTransId="{9831F68B-D56F-4261-A28E-3F0D37E1C191}"/>
    <dgm:cxn modelId="{9FF790F6-CE06-4E16-97BC-6929ED925B78}" srcId="{D963A49D-9D0C-41D2-AA6B-B0B7D5EB2EE6}" destId="{C6258272-8C60-4582-B981-E80F7840D941}" srcOrd="2" destOrd="0" parTransId="{4309E28A-B296-4202-B3E3-BB1A648AAB62}" sibTransId="{D6617FEE-B8E1-4E7C-A335-DEBDCAFC9963}"/>
    <dgm:cxn modelId="{604750EB-C41F-4C4C-A03E-3A9D70C463E9}" type="presOf" srcId="{7DEAD286-4D80-499E-9EB0-56D97415307B}" destId="{561B2460-C86D-4361-B604-875E91214B1D}" srcOrd="0" destOrd="0" presId="urn:microsoft.com/office/officeart/2005/8/layout/lProcess2"/>
    <dgm:cxn modelId="{F6C6A51E-D2BE-4D22-B593-77D6F47020ED}" type="presOf" srcId="{3FD9763D-EEE9-448C-B61C-9550CBE66620}" destId="{F9745EA7-80DA-40BE-832A-B8FF28795C95}" srcOrd="0" destOrd="0" presId="urn:microsoft.com/office/officeart/2005/8/layout/lProcess2"/>
    <dgm:cxn modelId="{260E3654-B5FC-44F6-B18D-E67AC6E213C0}" type="presOf" srcId="{0B2248D2-98A8-406A-96A3-04E8EA6F1363}" destId="{81CF84F6-C887-47A3-A19E-473DBF40E797}" srcOrd="0" destOrd="0" presId="urn:microsoft.com/office/officeart/2005/8/layout/lProcess2"/>
    <dgm:cxn modelId="{9CB5082A-0437-44A9-AD1E-6454F41C1BA3}" type="presOf" srcId="{DBB72C90-C441-4797-BA53-A5C976DBE23D}" destId="{AB9258D6-F76F-40AE-B76A-5F19DD0D2C29}" srcOrd="1" destOrd="0" presId="urn:microsoft.com/office/officeart/2005/8/layout/lProcess2"/>
    <dgm:cxn modelId="{F2722FFD-9FE5-4C3A-B3AB-51FCA642A31A}" srcId="{45B9DA45-CFD8-4DE7-BE29-914C0FA40F07}" destId="{0B2248D2-98A8-406A-96A3-04E8EA6F1363}" srcOrd="4" destOrd="0" parTransId="{C119C417-0C8A-40EC-BCFF-692CA3ECDB34}" sibTransId="{21DB2F8A-6528-43B2-86A3-58A41A499992}"/>
    <dgm:cxn modelId="{EAD2085E-A06A-42C2-92D9-95959AB0858C}" type="presOf" srcId="{DD1AC0E5-E255-4B7C-9C86-F37CEDC0C4F9}" destId="{2110312C-D795-4A14-B609-F178148304AC}" srcOrd="0" destOrd="0" presId="urn:microsoft.com/office/officeart/2005/8/layout/lProcess2"/>
    <dgm:cxn modelId="{DD35CBDC-FB6F-4503-84AA-F726288815C2}" type="presOf" srcId="{EB51BEA7-4E66-4A35-8AD1-1DE2D277EEC9}" destId="{12459E17-CBB3-459F-B028-E05525FF360E}" srcOrd="0" destOrd="0" presId="urn:microsoft.com/office/officeart/2005/8/layout/lProcess2"/>
    <dgm:cxn modelId="{D21980A0-790A-4D8B-ABD7-16452C8D7D2C}" type="presOf" srcId="{0F8339CD-B983-4D87-AE8E-837AD479BF53}" destId="{E95CDDF1-253B-454B-8C61-55A8B6A93F3C}" srcOrd="0" destOrd="0" presId="urn:microsoft.com/office/officeart/2005/8/layout/lProcess2"/>
    <dgm:cxn modelId="{E54E77CD-526F-448C-B7FF-536861F20736}" srcId="{D963A49D-9D0C-41D2-AA6B-B0B7D5EB2EE6}" destId="{6A4AF545-1A43-4982-95D3-68B38412FE77}" srcOrd="1" destOrd="0" parTransId="{61A573A1-AF89-47CF-B108-451FADA30D4C}" sibTransId="{E0427E58-818D-49C6-AADA-E3F4A59866BB}"/>
    <dgm:cxn modelId="{D268624A-BE51-4525-805A-70065C14B772}" type="presOf" srcId="{E0463277-A398-44F8-AA2A-DB244D6D3602}" destId="{46C3B139-6EEB-4CFF-BB6A-1D131827EA28}" srcOrd="0" destOrd="0" presId="urn:microsoft.com/office/officeart/2005/8/layout/lProcess2"/>
    <dgm:cxn modelId="{61D78BD4-3307-44BE-8F55-28AA9A88AE99}" type="presOf" srcId="{D8744E58-CF9B-438F-AFDA-7CE34646FF45}" destId="{BBB7F41C-3207-4619-AF96-CD0BC1F2C867}" srcOrd="0" destOrd="0" presId="urn:microsoft.com/office/officeart/2005/8/layout/lProcess2"/>
    <dgm:cxn modelId="{EA9F7E0A-0825-4E10-8DD1-E3F8A8C4F746}" type="presOf" srcId="{B6FF9657-EB5F-4253-A4C1-70F65E220F4B}" destId="{6AE15082-84A8-48C8-81CA-EF53DF320A32}" srcOrd="0" destOrd="0" presId="urn:microsoft.com/office/officeart/2005/8/layout/lProcess2"/>
    <dgm:cxn modelId="{8F8F345A-7B48-4DD6-A72B-39CF8C6ADD68}" type="presOf" srcId="{42905410-A68F-4E59-A9A2-C360BFC73010}" destId="{5E97846F-9FAD-46F3-8044-32496CDF715F}" srcOrd="0" destOrd="0" presId="urn:microsoft.com/office/officeart/2005/8/layout/lProcess2"/>
    <dgm:cxn modelId="{00AD40A9-B336-4E49-AA6E-B7D86A19C59E}" srcId="{215A8678-6AAC-43E5-A42A-38E2EE897109}" destId="{DD1AC0E5-E255-4B7C-9C86-F37CEDC0C4F9}" srcOrd="0" destOrd="0" parTransId="{73AF298C-F124-4FBD-9405-E8DDBE818D33}" sibTransId="{44BAD83E-A0A2-4634-9185-D6370500EB1F}"/>
    <dgm:cxn modelId="{2ECCF63B-DAB5-4CCD-9EA1-B885B0134171}" type="presOf" srcId="{1CB2D3A6-C501-4F77-AE11-B829D56B2172}" destId="{FEB0EEFE-2142-4D38-9091-5C888E24A0D8}" srcOrd="0" destOrd="0" presId="urn:microsoft.com/office/officeart/2005/8/layout/lProcess2"/>
    <dgm:cxn modelId="{7C588C4B-6350-48FE-8057-0D62AE242CC3}" srcId="{A9679F93-6E30-4417-A092-D45453E7E9DE}" destId="{8AF9FAE8-A5F0-45B2-BAC8-2D734A4126F2}" srcOrd="6" destOrd="0" parTransId="{F5681846-A02D-44AC-8A7D-54A454C3F96F}" sibTransId="{878B864B-2EEE-4559-9D64-33E8A103A23F}"/>
    <dgm:cxn modelId="{5337DF05-3E1A-4A7E-9F5B-4BCCEAA411E0}" srcId="{6393B84F-4033-4077-91B4-FE739958E6F9}" destId="{42905410-A68F-4E59-A9A2-C360BFC73010}" srcOrd="5" destOrd="0" parTransId="{9EBC856A-D9C1-4DD8-A265-BEDE38B4202D}" sibTransId="{8F961ED1-94F7-4721-94B7-08E7F437AF2D}"/>
    <dgm:cxn modelId="{588FDC79-DB6A-40B1-860E-8F38CA82BDFC}" type="presOf" srcId="{BFFFEE9C-8324-46FF-AB69-E32F025E296D}" destId="{B0527C44-34A8-4800-8BAA-97A6550575F4}" srcOrd="0" destOrd="0" presId="urn:microsoft.com/office/officeart/2005/8/layout/lProcess2"/>
    <dgm:cxn modelId="{9C601B9F-8D99-4B1B-94B4-3B97F7608D7B}" srcId="{A9679F93-6E30-4417-A092-D45453E7E9DE}" destId="{66F3AABD-B7F8-4904-94F3-21E7ABC61488}" srcOrd="5" destOrd="0" parTransId="{430B2B12-3705-4A21-B789-91CCED0FFB75}" sibTransId="{9075901C-D199-4BEA-B1B8-5C2670030384}"/>
    <dgm:cxn modelId="{B5A86501-A1C4-4029-99A4-7DEF4744F797}" type="presOf" srcId="{202F7072-751B-4200-AF2E-928B8DD3A9AA}" destId="{4EFBF9CD-5A46-45EE-B417-4B6C91ACC072}" srcOrd="0" destOrd="0" presId="urn:microsoft.com/office/officeart/2005/8/layout/lProcess2"/>
    <dgm:cxn modelId="{2E7B24B4-5C2C-4683-9F2A-31D9CFE83AB2}" srcId="{215A8678-6AAC-43E5-A42A-38E2EE897109}" destId="{3875F761-B65D-4E24-97EE-B9642659996F}" srcOrd="5" destOrd="0" parTransId="{61D5A5BB-C64F-49BA-9121-11C13B55AF4A}" sibTransId="{650126C9-FC41-4A64-93E2-4500803CE2FE}"/>
    <dgm:cxn modelId="{B20A5AAF-3BC3-4BF6-9970-CDF65A68CC01}" srcId="{3875F761-B65D-4E24-97EE-B9642659996F}" destId="{8D5B828C-4136-4A65-85B1-FA4B2F6B0194}" srcOrd="3" destOrd="0" parTransId="{60B87F6C-B31D-4091-A3CF-A6C3681A4565}" sibTransId="{FB39736F-E3BC-4F86-9FD8-4FE3E195768C}"/>
    <dgm:cxn modelId="{3F18E022-9DEA-4A13-81DB-17BBC515E057}" type="presOf" srcId="{A881DE43-66A8-4EFF-8875-9F4301D4BAC5}" destId="{1F066B9C-A351-4D1B-ACFE-2EAC572012FC}" srcOrd="0" destOrd="0" presId="urn:microsoft.com/office/officeart/2005/8/layout/lProcess2"/>
    <dgm:cxn modelId="{37F3214B-03DB-4E96-A4F5-459E7D8E7CAC}" type="presOf" srcId="{C96D5A00-E5EE-4578-AF99-A66334F5A407}" destId="{2D0E2111-175A-41E5-8753-D2AAD8C42130}" srcOrd="0" destOrd="0" presId="urn:microsoft.com/office/officeart/2005/8/layout/lProcess2"/>
    <dgm:cxn modelId="{AE12821D-8DDE-4FD4-8748-16F560BDC9D8}" type="presOf" srcId="{B99302CF-748D-4E39-9F7F-76284593404E}" destId="{1DAB394D-DEF8-491F-B591-E670690EA610}" srcOrd="0" destOrd="0" presId="urn:microsoft.com/office/officeart/2005/8/layout/lProcess2"/>
    <dgm:cxn modelId="{B86116DF-B4A6-4B9E-886A-079D6F3B9DFF}" type="presOf" srcId="{55608FF4-2911-4678-9788-E7E915CE8958}" destId="{1F921351-35DE-424B-940F-FCAC889C7EEC}" srcOrd="0" destOrd="0" presId="urn:microsoft.com/office/officeart/2005/8/layout/lProcess2"/>
    <dgm:cxn modelId="{7FE52009-8428-45ED-8DF8-C99EC23B7C85}" srcId="{DBB72C90-C441-4797-BA53-A5C976DBE23D}" destId="{B553723D-7AA3-4AC3-A77A-808FCC830855}" srcOrd="0" destOrd="0" parTransId="{30C110D5-42EB-428F-89F4-5938CA8BCB9C}" sibTransId="{066D76CF-1659-4B97-B980-81CE11DD6688}"/>
    <dgm:cxn modelId="{B49A228D-F4BC-41B3-903C-E91FBC7A024D}" srcId="{DD1AC0E5-E255-4B7C-9C86-F37CEDC0C4F9}" destId="{C96D5A00-E5EE-4578-AF99-A66334F5A407}" srcOrd="2" destOrd="0" parTransId="{43A7366D-B87F-4491-9083-D2C83605808B}" sibTransId="{041391CB-689A-4E22-8505-E7A2C36A9756}"/>
    <dgm:cxn modelId="{5945D302-1C93-4981-84B2-F05953EF78C7}" srcId="{F1791C2D-C118-4D87-BF41-6C2C701CC33C}" destId="{D8744E58-CF9B-438F-AFDA-7CE34646FF45}" srcOrd="3" destOrd="0" parTransId="{20B087DF-8A0A-47CF-B54C-11E752781F9C}" sibTransId="{3B645C97-859E-4379-88E3-D4D7442D2689}"/>
    <dgm:cxn modelId="{DD61292E-358E-4E75-98B3-C2B5A25DF611}" type="presOf" srcId="{AB39038F-BE67-42BE-A3B1-A90A16C74CCF}" destId="{181F888F-B0EE-4B32-BA2A-FFF69C644472}" srcOrd="0" destOrd="0" presId="urn:microsoft.com/office/officeart/2005/8/layout/lProcess2"/>
    <dgm:cxn modelId="{76F7547B-18E8-49E7-BD2A-0E10A23BB14E}" srcId="{202F7072-751B-4200-AF2E-928B8DD3A9AA}" destId="{E57ADADD-9443-4037-9FD1-54DB31628D40}" srcOrd="2" destOrd="0" parTransId="{163517F5-B171-41A3-9798-7FB4CD965D38}" sibTransId="{F411F5BA-8ED9-45C4-8BDC-A25E63057895}"/>
    <dgm:cxn modelId="{2F9B538B-9FCB-4A5A-94C7-FC96AF999FE0}" type="presOf" srcId="{6393B84F-4033-4077-91B4-FE739958E6F9}" destId="{38B09A28-08A9-4FDF-8C7F-D9A50C4D3449}" srcOrd="1" destOrd="0" presId="urn:microsoft.com/office/officeart/2005/8/layout/lProcess2"/>
    <dgm:cxn modelId="{AE68A1CF-382D-45C7-9619-C52CCA44368B}" srcId="{A9679F93-6E30-4417-A092-D45453E7E9DE}" destId="{D8A984C2-407C-4584-978F-F9AD06E126A0}" srcOrd="3" destOrd="0" parTransId="{3031BB88-8AA2-4829-88C8-27DE965E14AC}" sibTransId="{937E1766-227D-4FDC-9472-B3FD4DDFBE8B}"/>
    <dgm:cxn modelId="{3AC7E9AF-9C8A-4659-A36E-F663799C909B}" srcId="{6393B84F-4033-4077-91B4-FE739958E6F9}" destId="{EB51BEA7-4E66-4A35-8AD1-1DE2D277EEC9}" srcOrd="3" destOrd="0" parTransId="{DB5FF837-7ED3-4944-A997-EC70117C72FD}" sibTransId="{BAB42C4B-76C2-4C70-919E-769CDEF5B3DE}"/>
    <dgm:cxn modelId="{50749121-E89E-4933-B19A-9AC6B10EB99D}" srcId="{3875F761-B65D-4E24-97EE-B9642659996F}" destId="{D6F5CC87-9162-48B3-B9B2-952C04F94D71}" srcOrd="0" destOrd="0" parTransId="{9590D990-C38D-4C42-B03B-A377D92418C8}" sibTransId="{998F1C53-6E02-4923-9DDC-7DA24A908F3F}"/>
    <dgm:cxn modelId="{605B7A9C-60AF-4001-A5E8-B06C9BDB3A56}" type="presOf" srcId="{9301433C-CF8C-493C-A713-6CDE2B46BDB4}" destId="{E9AFA1D4-BA47-4D13-9548-A0D81148B247}" srcOrd="0" destOrd="0" presId="urn:microsoft.com/office/officeart/2005/8/layout/lProcess2"/>
    <dgm:cxn modelId="{16142B81-FF79-40E4-9C1B-D398072747BB}" type="presOf" srcId="{12FEAE91-C05E-4B08-84DD-94D346F9653F}" destId="{E271EDF8-2389-4F0C-8C84-DE2FC903507D}" srcOrd="0" destOrd="0" presId="urn:microsoft.com/office/officeart/2005/8/layout/lProcess2"/>
    <dgm:cxn modelId="{A5580816-6F67-4FA2-A92E-FA442D2CBB2E}" type="presOf" srcId="{66F3AABD-B7F8-4904-94F3-21E7ABC61488}" destId="{4A7CFB13-2A11-43DE-A8E7-413996F5F690}" srcOrd="0" destOrd="0" presId="urn:microsoft.com/office/officeart/2005/8/layout/lProcess2"/>
    <dgm:cxn modelId="{9E3D6498-89DD-43D5-B027-E0FED7F79BE6}" srcId="{45B9DA45-CFD8-4DE7-BE29-914C0FA40F07}" destId="{9301433C-CF8C-493C-A713-6CDE2B46BDB4}" srcOrd="2" destOrd="0" parTransId="{65671E8C-ADDC-4557-8162-2BF7171F0D83}" sibTransId="{A7C1AAD8-E05B-4978-AA7D-2811F4200D0B}"/>
    <dgm:cxn modelId="{32A2B84E-D508-48C2-A70B-C6C3CA5E2D69}" type="presOf" srcId="{DBB72C90-C441-4797-BA53-A5C976DBE23D}" destId="{654603E5-09E6-4D13-8BEB-CEB7B8A9D321}" srcOrd="0" destOrd="0" presId="urn:microsoft.com/office/officeart/2005/8/layout/lProcess2"/>
    <dgm:cxn modelId="{997F93D7-B6E7-40BF-AC57-F7E06D177636}" srcId="{45B9DA45-CFD8-4DE7-BE29-914C0FA40F07}" destId="{AB39038F-BE67-42BE-A3B1-A90A16C74CCF}" srcOrd="0" destOrd="0" parTransId="{B999D487-866C-46FB-9D53-6B650166ED98}" sibTransId="{1E59E301-4C23-4B1D-90D1-2DBD4F583DCB}"/>
    <dgm:cxn modelId="{B43E4008-E283-4AC4-8E03-B0C6D2A87A2E}" type="presOf" srcId="{9BC13506-C35B-4A40-BE8E-E67DE61943A5}" destId="{24DD258E-2850-4F71-9EB5-841AEFDFBD86}" srcOrd="0" destOrd="0" presId="urn:microsoft.com/office/officeart/2005/8/layout/lProcess2"/>
    <dgm:cxn modelId="{172937C7-69BD-407C-8D24-49C02AF0495E}" srcId="{215A8678-6AAC-43E5-A42A-38E2EE897109}" destId="{F1791C2D-C118-4D87-BF41-6C2C701CC33C}" srcOrd="2" destOrd="0" parTransId="{52E0CB58-790C-468C-8D9B-50963B5481E3}" sibTransId="{D720E0CF-F38A-49AF-9D1F-A3028D39BF75}"/>
    <dgm:cxn modelId="{0CC292A5-6DBE-411A-BDB8-DAC1A18277EC}" type="presOf" srcId="{3875F761-B65D-4E24-97EE-B9642659996F}" destId="{565D8D35-0C23-409E-AED2-9F92D9D8E156}" srcOrd="1" destOrd="0" presId="urn:microsoft.com/office/officeart/2005/8/layout/lProcess2"/>
    <dgm:cxn modelId="{C0D80E16-73A9-41DD-B604-00091E14C7D4}" type="presOf" srcId="{3875F761-B65D-4E24-97EE-B9642659996F}" destId="{6B010DBB-8595-4CA2-ACE9-E9EB89EAFB21}" srcOrd="0" destOrd="0" presId="urn:microsoft.com/office/officeart/2005/8/layout/lProcess2"/>
    <dgm:cxn modelId="{1BFC0B16-A757-413D-B60D-9F8CE5167878}" type="presOf" srcId="{4EEFC192-5BA5-49E6-926F-682CD9A6D13A}" destId="{F20650D5-0BE4-4531-BF19-845E5537FDAA}" srcOrd="0" destOrd="0" presId="urn:microsoft.com/office/officeart/2005/8/layout/lProcess2"/>
    <dgm:cxn modelId="{64F40EEE-1DCC-462A-93A8-FDA8BA2696E4}" srcId="{202F7072-751B-4200-AF2E-928B8DD3A9AA}" destId="{87CED943-4E18-4C0E-BEDF-3BF1571A09BC}" srcOrd="4" destOrd="0" parTransId="{2F29C7FA-4287-4F98-998D-55F23FD9DC3D}" sibTransId="{800AA105-D677-42C6-AF73-C60B3CCC7558}"/>
    <dgm:cxn modelId="{6E6FC740-8367-45B6-91FF-C91BE522E383}" srcId="{45B9DA45-CFD8-4DE7-BE29-914C0FA40F07}" destId="{5C59B7CB-E55D-49A9-97F9-0836A7F471C7}" srcOrd="3" destOrd="0" parTransId="{629A040E-8732-4913-B640-CFF1D001840B}" sibTransId="{CEB5A057-544A-4740-932C-11613295EEE8}"/>
    <dgm:cxn modelId="{3118BE89-70F5-4EFE-A22B-E587C6544743}" type="presOf" srcId="{D963A49D-9D0C-41D2-AA6B-B0B7D5EB2EE6}" destId="{2C6EDA13-0311-4F45-9E82-C14461DB1619}" srcOrd="0" destOrd="0" presId="urn:microsoft.com/office/officeart/2005/8/layout/lProcess2"/>
    <dgm:cxn modelId="{70FF438C-BBF4-4EC3-A291-9B4A4A3FB2F6}" srcId="{215A8678-6AAC-43E5-A42A-38E2EE897109}" destId="{6393B84F-4033-4077-91B4-FE739958E6F9}" srcOrd="8" destOrd="0" parTransId="{320CB441-4401-42EE-99CD-07450CDB9447}" sibTransId="{558F4E88-2B40-489F-9B93-9A6CD9D4F4F2}"/>
    <dgm:cxn modelId="{C34A1CED-10C4-4CF8-956B-3ABC60E10A32}" type="presOf" srcId="{806FC20D-B6C1-4250-896C-75AFF89792CD}" destId="{7C73D9BA-C179-4485-B0C1-09C263546B87}" srcOrd="0" destOrd="0" presId="urn:microsoft.com/office/officeart/2005/8/layout/lProcess2"/>
    <dgm:cxn modelId="{B9B9CBA5-D32C-4A1E-A121-FB64A87A1233}" srcId="{215A8678-6AAC-43E5-A42A-38E2EE897109}" destId="{202F7072-751B-4200-AF2E-928B8DD3A9AA}" srcOrd="3" destOrd="0" parTransId="{AD94E013-9244-40E6-BA07-7D50E84EC83B}" sibTransId="{60EDAE15-C2DF-4FD0-A4D8-F0AEEBAB4EC9}"/>
    <dgm:cxn modelId="{31B9083A-4CFE-4667-8B7A-9AEA6922AACF}" type="presOf" srcId="{6393B84F-4033-4077-91B4-FE739958E6F9}" destId="{423A8205-A8B2-4E3E-B695-67BF9FBD8C98}" srcOrd="0" destOrd="0" presId="urn:microsoft.com/office/officeart/2005/8/layout/lProcess2"/>
    <dgm:cxn modelId="{4747DD6C-DFFD-4588-95D7-76190D499CCA}" type="presOf" srcId="{B82A1A53-FC8A-4497-8767-A052D6B991F0}" destId="{4085F514-49C8-4E71-A185-211F338B9E4E}" srcOrd="0" destOrd="0" presId="urn:microsoft.com/office/officeart/2005/8/layout/lProcess2"/>
    <dgm:cxn modelId="{E66562E6-5FB3-45CC-8261-B7A7D1EE0FFA}" type="presOf" srcId="{F1791C2D-C118-4D87-BF41-6C2C701CC33C}" destId="{174D6026-CB58-4005-B5A5-2673D319310F}" srcOrd="0" destOrd="0" presId="urn:microsoft.com/office/officeart/2005/8/layout/lProcess2"/>
    <dgm:cxn modelId="{7AB9BB71-25A2-45E6-A1DE-E4C743FD04E0}" srcId="{DBB72C90-C441-4797-BA53-A5C976DBE23D}" destId="{B82A1A53-FC8A-4497-8767-A052D6B991F0}" srcOrd="2" destOrd="0" parTransId="{8DEABC9E-E39A-4715-B793-0529C872E467}" sibTransId="{7A4730D6-89CB-4FC3-A452-1531A133A3D0}"/>
    <dgm:cxn modelId="{C45571FC-FBD1-4C17-B510-BBDD79177131}" type="presOf" srcId="{3FDB1EEA-59EE-4FAE-9A2B-1C22B9C02CE3}" destId="{5AB80D47-C877-4DCC-BC17-C6266007ADDF}" srcOrd="0" destOrd="0" presId="urn:microsoft.com/office/officeart/2005/8/layout/lProcess2"/>
    <dgm:cxn modelId="{33C82B26-4DB6-4CE7-AD12-51A9CE6AD0E1}" srcId="{45B9DA45-CFD8-4DE7-BE29-914C0FA40F07}" destId="{20EBC4F8-7985-4878-89F7-FDA8861CC596}" srcOrd="1" destOrd="0" parTransId="{BC604322-22AA-4654-AD99-3C3209C448DD}" sibTransId="{19D29629-AD94-4D0E-BA4F-FA02E971C935}"/>
    <dgm:cxn modelId="{02103447-F0CF-4C5D-9D49-CB43AF713CD2}" srcId="{A9679F93-6E30-4417-A092-D45453E7E9DE}" destId="{BFFFEE9C-8324-46FF-AB69-E32F025E296D}" srcOrd="0" destOrd="0" parTransId="{5C68EE0C-1725-4E7F-AB7A-E6D41F5337F8}" sibTransId="{707875BE-5717-446A-9FC5-71934CDF1E59}"/>
    <dgm:cxn modelId="{A04F8135-9834-4EFC-8DB5-8E4DC92E364E}" type="presOf" srcId="{202F7072-751B-4200-AF2E-928B8DD3A9AA}" destId="{B51AC496-DC63-45F1-914E-0CE220D77389}" srcOrd="1" destOrd="0" presId="urn:microsoft.com/office/officeart/2005/8/layout/lProcess2"/>
    <dgm:cxn modelId="{EAFCF565-13A9-443B-807E-0FA15EA3D718}" type="presParOf" srcId="{523C9741-184C-4943-B268-6DD9BEE1068E}" destId="{7890B5F7-C53A-4852-80FF-178645FF1FDC}" srcOrd="0" destOrd="0" presId="urn:microsoft.com/office/officeart/2005/8/layout/lProcess2"/>
    <dgm:cxn modelId="{9B6BE2F0-868D-424A-BF39-521F58912A76}" type="presParOf" srcId="{7890B5F7-C53A-4852-80FF-178645FF1FDC}" destId="{2110312C-D795-4A14-B609-F178148304AC}" srcOrd="0" destOrd="0" presId="urn:microsoft.com/office/officeart/2005/8/layout/lProcess2"/>
    <dgm:cxn modelId="{3BB1B01A-CC9B-4355-B980-AC9D84730E8A}" type="presParOf" srcId="{7890B5F7-C53A-4852-80FF-178645FF1FDC}" destId="{2B399EE8-DBCE-4B35-ADE8-A91ECA5363E2}" srcOrd="1" destOrd="0" presId="urn:microsoft.com/office/officeart/2005/8/layout/lProcess2"/>
    <dgm:cxn modelId="{630A3E9B-6AE5-4E88-BB6D-2704038E3146}" type="presParOf" srcId="{7890B5F7-C53A-4852-80FF-178645FF1FDC}" destId="{AF7EE45A-8B2D-42E2-A311-6F252A7A0D49}" srcOrd="2" destOrd="0" presId="urn:microsoft.com/office/officeart/2005/8/layout/lProcess2"/>
    <dgm:cxn modelId="{F5BF06BA-0383-4955-A322-0C3C06CA33E3}" type="presParOf" srcId="{AF7EE45A-8B2D-42E2-A311-6F252A7A0D49}" destId="{625621D3-500A-4CB4-BEBA-7757A6BB3C3F}" srcOrd="0" destOrd="0" presId="urn:microsoft.com/office/officeart/2005/8/layout/lProcess2"/>
    <dgm:cxn modelId="{F353EA1A-B3C6-4AFF-B1BD-0A439316C9EF}" type="presParOf" srcId="{625621D3-500A-4CB4-BEBA-7757A6BB3C3F}" destId="{71B849F8-6CEF-4C48-94FD-C423AFE91380}" srcOrd="0" destOrd="0" presId="urn:microsoft.com/office/officeart/2005/8/layout/lProcess2"/>
    <dgm:cxn modelId="{3EB54688-C5A5-4AFC-8E38-3ECC6F31651A}" type="presParOf" srcId="{625621D3-500A-4CB4-BEBA-7757A6BB3C3F}" destId="{9596FBA0-78E9-4342-AC32-0B53DBCA6809}" srcOrd="1" destOrd="0" presId="urn:microsoft.com/office/officeart/2005/8/layout/lProcess2"/>
    <dgm:cxn modelId="{03D36B33-C7A5-496E-95C1-0FCC6BB4ECB1}" type="presParOf" srcId="{625621D3-500A-4CB4-BEBA-7757A6BB3C3F}" destId="{F9745EA7-80DA-40BE-832A-B8FF28795C95}" srcOrd="2" destOrd="0" presId="urn:microsoft.com/office/officeart/2005/8/layout/lProcess2"/>
    <dgm:cxn modelId="{6F79BF05-FDFB-4211-8335-AA1C71B96F08}" type="presParOf" srcId="{625621D3-500A-4CB4-BEBA-7757A6BB3C3F}" destId="{7F5698A6-65BD-4C66-98DE-F31DF2BCC825}" srcOrd="3" destOrd="0" presId="urn:microsoft.com/office/officeart/2005/8/layout/lProcess2"/>
    <dgm:cxn modelId="{4BCB2F70-6EDD-4FD0-94C4-E24305123979}" type="presParOf" srcId="{625621D3-500A-4CB4-BEBA-7757A6BB3C3F}" destId="{2D0E2111-175A-41E5-8753-D2AAD8C42130}" srcOrd="4" destOrd="0" presId="urn:microsoft.com/office/officeart/2005/8/layout/lProcess2"/>
    <dgm:cxn modelId="{61648FCF-6FF8-4488-AB16-AB3E6086927F}" type="presParOf" srcId="{625621D3-500A-4CB4-BEBA-7757A6BB3C3F}" destId="{FFBDD23A-5D2C-42F6-AE9F-20FBB290A176}" srcOrd="5" destOrd="0" presId="urn:microsoft.com/office/officeart/2005/8/layout/lProcess2"/>
    <dgm:cxn modelId="{E3932FEE-A1DF-4927-819F-741C8DBAE72B}" type="presParOf" srcId="{625621D3-500A-4CB4-BEBA-7757A6BB3C3F}" destId="{6AE15082-84A8-48C8-81CA-EF53DF320A32}" srcOrd="6" destOrd="0" presId="urn:microsoft.com/office/officeart/2005/8/layout/lProcess2"/>
    <dgm:cxn modelId="{C9795317-4513-46A1-8DBB-D2D61676F07E}" type="presParOf" srcId="{523C9741-184C-4943-B268-6DD9BEE1068E}" destId="{33CA1E7D-96F5-4BA3-B4BE-D5294FAAAB09}" srcOrd="1" destOrd="0" presId="urn:microsoft.com/office/officeart/2005/8/layout/lProcess2"/>
    <dgm:cxn modelId="{1477CD0B-5EEA-4344-9207-688091269BE8}" type="presParOf" srcId="{523C9741-184C-4943-B268-6DD9BEE1068E}" destId="{3AA419DE-6E54-4631-B363-A4083D1DFCD1}" srcOrd="2" destOrd="0" presId="urn:microsoft.com/office/officeart/2005/8/layout/lProcess2"/>
    <dgm:cxn modelId="{7A169B9F-A02E-43F9-A1F5-8F3E0C6EA2ED}" type="presParOf" srcId="{3AA419DE-6E54-4631-B363-A4083D1DFCD1}" destId="{51D1B6A2-5DBF-46A9-9A19-7C82808FC72E}" srcOrd="0" destOrd="0" presId="urn:microsoft.com/office/officeart/2005/8/layout/lProcess2"/>
    <dgm:cxn modelId="{9F46B69B-7C8D-452B-B3E5-53FE899242BE}" type="presParOf" srcId="{3AA419DE-6E54-4631-B363-A4083D1DFCD1}" destId="{6AD82A98-F786-40BF-A4E7-C0E3EB6E2A3E}" srcOrd="1" destOrd="0" presId="urn:microsoft.com/office/officeart/2005/8/layout/lProcess2"/>
    <dgm:cxn modelId="{27B83B2F-881D-4A96-9F3E-4614ECF3C925}" type="presParOf" srcId="{3AA419DE-6E54-4631-B363-A4083D1DFCD1}" destId="{8F782657-A60A-41E9-AF27-B8ABF6DA3817}" srcOrd="2" destOrd="0" presId="urn:microsoft.com/office/officeart/2005/8/layout/lProcess2"/>
    <dgm:cxn modelId="{D7445E14-9F7B-48C7-A22C-B899E9A9708C}" type="presParOf" srcId="{8F782657-A60A-41E9-AF27-B8ABF6DA3817}" destId="{97424191-B975-4D44-9CE3-04797CD5FF38}" srcOrd="0" destOrd="0" presId="urn:microsoft.com/office/officeart/2005/8/layout/lProcess2"/>
    <dgm:cxn modelId="{D8A5FB5A-8F29-4A3F-9F76-055A742BA196}" type="presParOf" srcId="{97424191-B975-4D44-9CE3-04797CD5FF38}" destId="{B0527C44-34A8-4800-8BAA-97A6550575F4}" srcOrd="0" destOrd="0" presId="urn:microsoft.com/office/officeart/2005/8/layout/lProcess2"/>
    <dgm:cxn modelId="{7315837B-225D-4916-936A-48F1D2EBE005}" type="presParOf" srcId="{97424191-B975-4D44-9CE3-04797CD5FF38}" destId="{738AA408-EF07-4350-AA1B-3A7F3AE7B9CA}" srcOrd="1" destOrd="0" presId="urn:microsoft.com/office/officeart/2005/8/layout/lProcess2"/>
    <dgm:cxn modelId="{F201ED8B-26B2-4798-8CB9-4157FC65D931}" type="presParOf" srcId="{97424191-B975-4D44-9CE3-04797CD5FF38}" destId="{46C3B139-6EEB-4CFF-BB6A-1D131827EA28}" srcOrd="2" destOrd="0" presId="urn:microsoft.com/office/officeart/2005/8/layout/lProcess2"/>
    <dgm:cxn modelId="{E7EFEE44-DB85-4650-82FD-44F8C826DCFE}" type="presParOf" srcId="{97424191-B975-4D44-9CE3-04797CD5FF38}" destId="{3138E855-15D3-430B-B369-99CFA1F656B4}" srcOrd="3" destOrd="0" presId="urn:microsoft.com/office/officeart/2005/8/layout/lProcess2"/>
    <dgm:cxn modelId="{3B1DDC64-A273-457F-9CA0-3A89AD121F75}" type="presParOf" srcId="{97424191-B975-4D44-9CE3-04797CD5FF38}" destId="{1F066B9C-A351-4D1B-ACFE-2EAC572012FC}" srcOrd="4" destOrd="0" presId="urn:microsoft.com/office/officeart/2005/8/layout/lProcess2"/>
    <dgm:cxn modelId="{35D42E5D-3DEF-4644-922A-22CC4635D816}" type="presParOf" srcId="{97424191-B975-4D44-9CE3-04797CD5FF38}" destId="{7584019B-9FA7-498A-A189-46082DE0ED47}" srcOrd="5" destOrd="0" presId="urn:microsoft.com/office/officeart/2005/8/layout/lProcess2"/>
    <dgm:cxn modelId="{E8D33018-A55B-4BA4-8AEA-7D3ACD7F5057}" type="presParOf" srcId="{97424191-B975-4D44-9CE3-04797CD5FF38}" destId="{81DF9D62-E43C-4822-88E4-9BF4F5CC3280}" srcOrd="6" destOrd="0" presId="urn:microsoft.com/office/officeart/2005/8/layout/lProcess2"/>
    <dgm:cxn modelId="{27DD1A74-62A3-40CB-8238-CDE59B5C259C}" type="presParOf" srcId="{97424191-B975-4D44-9CE3-04797CD5FF38}" destId="{54B829E2-6ACB-4F6A-8899-D7BD6E714521}" srcOrd="7" destOrd="0" presId="urn:microsoft.com/office/officeart/2005/8/layout/lProcess2"/>
    <dgm:cxn modelId="{B6A0B55D-ACCC-4C3B-96A9-AB80602FCF3D}" type="presParOf" srcId="{97424191-B975-4D44-9CE3-04797CD5FF38}" destId="{FEB0EEFE-2142-4D38-9091-5C888E24A0D8}" srcOrd="8" destOrd="0" presId="urn:microsoft.com/office/officeart/2005/8/layout/lProcess2"/>
    <dgm:cxn modelId="{8B4BB350-2DB6-4C61-90B9-9A4395B8EDFA}" type="presParOf" srcId="{97424191-B975-4D44-9CE3-04797CD5FF38}" destId="{23422A1F-88EF-4D87-9656-D5ED12FA6847}" srcOrd="9" destOrd="0" presId="urn:microsoft.com/office/officeart/2005/8/layout/lProcess2"/>
    <dgm:cxn modelId="{717BBC68-149D-4E5F-97BC-8AFD12D1A569}" type="presParOf" srcId="{97424191-B975-4D44-9CE3-04797CD5FF38}" destId="{4A7CFB13-2A11-43DE-A8E7-413996F5F690}" srcOrd="10" destOrd="0" presId="urn:microsoft.com/office/officeart/2005/8/layout/lProcess2"/>
    <dgm:cxn modelId="{C29C6C93-C55F-4C64-93C0-1A38298A145A}" type="presParOf" srcId="{97424191-B975-4D44-9CE3-04797CD5FF38}" destId="{AFF451E1-1E75-44A3-A5DC-37529FC437A0}" srcOrd="11" destOrd="0" presId="urn:microsoft.com/office/officeart/2005/8/layout/lProcess2"/>
    <dgm:cxn modelId="{AD5CB618-D7C2-4193-A10A-3927FA67B9E5}" type="presParOf" srcId="{97424191-B975-4D44-9CE3-04797CD5FF38}" destId="{BACA083B-2296-40D8-B687-5E1DC09E2D98}" srcOrd="12" destOrd="0" presId="urn:microsoft.com/office/officeart/2005/8/layout/lProcess2"/>
    <dgm:cxn modelId="{A4951EC6-3B8A-4752-9C75-4CE66918518F}" type="presParOf" srcId="{523C9741-184C-4943-B268-6DD9BEE1068E}" destId="{F47A4E2F-5051-452E-885E-83EE9899FAEA}" srcOrd="3" destOrd="0" presId="urn:microsoft.com/office/officeart/2005/8/layout/lProcess2"/>
    <dgm:cxn modelId="{7D7FADF9-7A3D-4EA4-9BF6-BA3C66FEA071}" type="presParOf" srcId="{523C9741-184C-4943-B268-6DD9BEE1068E}" destId="{E1263F0C-ED84-4A77-9E63-4412F0F6023A}" srcOrd="4" destOrd="0" presId="urn:microsoft.com/office/officeart/2005/8/layout/lProcess2"/>
    <dgm:cxn modelId="{F4408819-A033-4F53-9782-803ED0EF6E6E}" type="presParOf" srcId="{E1263F0C-ED84-4A77-9E63-4412F0F6023A}" destId="{174D6026-CB58-4005-B5A5-2673D319310F}" srcOrd="0" destOrd="0" presId="urn:microsoft.com/office/officeart/2005/8/layout/lProcess2"/>
    <dgm:cxn modelId="{F5ACF009-8C0B-4106-A877-2934E556C87A}" type="presParOf" srcId="{E1263F0C-ED84-4A77-9E63-4412F0F6023A}" destId="{F289E0FA-837C-443E-AD8C-645B2C2D0251}" srcOrd="1" destOrd="0" presId="urn:microsoft.com/office/officeart/2005/8/layout/lProcess2"/>
    <dgm:cxn modelId="{F2E8FF11-6EB9-4358-9171-8EFA92C131E2}" type="presParOf" srcId="{E1263F0C-ED84-4A77-9E63-4412F0F6023A}" destId="{BD6FEFFB-773A-4B4A-A7BE-A336DDFAEADD}" srcOrd="2" destOrd="0" presId="urn:microsoft.com/office/officeart/2005/8/layout/lProcess2"/>
    <dgm:cxn modelId="{FC0FC22F-2652-4F2A-AF58-96134C682EAB}" type="presParOf" srcId="{BD6FEFFB-773A-4B4A-A7BE-A336DDFAEADD}" destId="{B1C8CF2F-E4C3-4A89-B20A-75AA10EFF5AC}" srcOrd="0" destOrd="0" presId="urn:microsoft.com/office/officeart/2005/8/layout/lProcess2"/>
    <dgm:cxn modelId="{39C6F9FE-250D-4D6A-ACB7-37FE146795E2}" type="presParOf" srcId="{B1C8CF2F-E4C3-4A89-B20A-75AA10EFF5AC}" destId="{E6E1FE21-D0B1-49D1-BECA-B44F1825698D}" srcOrd="0" destOrd="0" presId="urn:microsoft.com/office/officeart/2005/8/layout/lProcess2"/>
    <dgm:cxn modelId="{8DEFC040-2B3D-4AA6-AA58-D92D64BB22FD}" type="presParOf" srcId="{B1C8CF2F-E4C3-4A89-B20A-75AA10EFF5AC}" destId="{4EC3DF18-E2D6-45CD-AF14-D57FA6C53FF5}" srcOrd="1" destOrd="0" presId="urn:microsoft.com/office/officeart/2005/8/layout/lProcess2"/>
    <dgm:cxn modelId="{C23952EF-6811-4046-8FF7-80ACB8D461D2}" type="presParOf" srcId="{B1C8CF2F-E4C3-4A89-B20A-75AA10EFF5AC}" destId="{17319F1B-6B13-4E27-A97C-0A82C92A43F1}" srcOrd="2" destOrd="0" presId="urn:microsoft.com/office/officeart/2005/8/layout/lProcess2"/>
    <dgm:cxn modelId="{3BED8198-5199-46AB-BC9B-AB5CBF1D2C34}" type="presParOf" srcId="{B1C8CF2F-E4C3-4A89-B20A-75AA10EFF5AC}" destId="{C3BE9FFA-C38C-42BA-8493-411BAB739721}" srcOrd="3" destOrd="0" presId="urn:microsoft.com/office/officeart/2005/8/layout/lProcess2"/>
    <dgm:cxn modelId="{660203C3-3BE4-480C-8956-225661A7D460}" type="presParOf" srcId="{B1C8CF2F-E4C3-4A89-B20A-75AA10EFF5AC}" destId="{24DD258E-2850-4F71-9EB5-841AEFDFBD86}" srcOrd="4" destOrd="0" presId="urn:microsoft.com/office/officeart/2005/8/layout/lProcess2"/>
    <dgm:cxn modelId="{C0C6B381-594F-4914-89F3-61B3E3113648}" type="presParOf" srcId="{B1C8CF2F-E4C3-4A89-B20A-75AA10EFF5AC}" destId="{DB23DE5E-8573-48D5-B7CD-E83E640FA571}" srcOrd="5" destOrd="0" presId="urn:microsoft.com/office/officeart/2005/8/layout/lProcess2"/>
    <dgm:cxn modelId="{2C6DF613-847D-4865-98E7-B325DCB5D950}" type="presParOf" srcId="{B1C8CF2F-E4C3-4A89-B20A-75AA10EFF5AC}" destId="{BBB7F41C-3207-4619-AF96-CD0BC1F2C867}" srcOrd="6" destOrd="0" presId="urn:microsoft.com/office/officeart/2005/8/layout/lProcess2"/>
    <dgm:cxn modelId="{6CD09EE5-DF9F-4515-AA62-086EEA31BD9C}" type="presParOf" srcId="{523C9741-184C-4943-B268-6DD9BEE1068E}" destId="{7A73A718-62B0-4855-A7D9-595B31085CE4}" srcOrd="5" destOrd="0" presId="urn:microsoft.com/office/officeart/2005/8/layout/lProcess2"/>
    <dgm:cxn modelId="{0D414498-BB21-414C-9B80-324C8CCFDA85}" type="presParOf" srcId="{523C9741-184C-4943-B268-6DD9BEE1068E}" destId="{3D8D723B-D522-499A-B4A4-288DAC1CE5CC}" srcOrd="6" destOrd="0" presId="urn:microsoft.com/office/officeart/2005/8/layout/lProcess2"/>
    <dgm:cxn modelId="{1C8B9EF3-86C0-400B-B610-BC35A14C369E}" type="presParOf" srcId="{3D8D723B-D522-499A-B4A4-288DAC1CE5CC}" destId="{4EFBF9CD-5A46-45EE-B417-4B6C91ACC072}" srcOrd="0" destOrd="0" presId="urn:microsoft.com/office/officeart/2005/8/layout/lProcess2"/>
    <dgm:cxn modelId="{8093551F-2DC5-4D98-83F5-2A376D699915}" type="presParOf" srcId="{3D8D723B-D522-499A-B4A4-288DAC1CE5CC}" destId="{B51AC496-DC63-45F1-914E-0CE220D77389}" srcOrd="1" destOrd="0" presId="urn:microsoft.com/office/officeart/2005/8/layout/lProcess2"/>
    <dgm:cxn modelId="{86C0983D-5A66-4B90-A127-D80FCA18055B}" type="presParOf" srcId="{3D8D723B-D522-499A-B4A4-288DAC1CE5CC}" destId="{44111D82-F6E2-481C-BD00-F6A3DDFDFC07}" srcOrd="2" destOrd="0" presId="urn:microsoft.com/office/officeart/2005/8/layout/lProcess2"/>
    <dgm:cxn modelId="{4D5E9F02-95A6-4EAE-AD1A-436FA75AB2DE}" type="presParOf" srcId="{44111D82-F6E2-481C-BD00-F6A3DDFDFC07}" destId="{E81C3353-B939-43F5-8828-C15D04797FA9}" srcOrd="0" destOrd="0" presId="urn:microsoft.com/office/officeart/2005/8/layout/lProcess2"/>
    <dgm:cxn modelId="{88153920-5681-4DC0-83A6-372FF2A94502}" type="presParOf" srcId="{E81C3353-B939-43F5-8828-C15D04797FA9}" destId="{D537E5F3-D232-4F00-9AE5-9C1E0B84B47D}" srcOrd="0" destOrd="0" presId="urn:microsoft.com/office/officeart/2005/8/layout/lProcess2"/>
    <dgm:cxn modelId="{3195B07E-3AD0-46FD-BBB5-C66F0B7C5101}" type="presParOf" srcId="{E81C3353-B939-43F5-8828-C15D04797FA9}" destId="{DBBD16BA-D76C-400B-9FB4-53F3F10066AF}" srcOrd="1" destOrd="0" presId="urn:microsoft.com/office/officeart/2005/8/layout/lProcess2"/>
    <dgm:cxn modelId="{ED4E38D3-EA9B-4F58-A44E-68F57D054D79}" type="presParOf" srcId="{E81C3353-B939-43F5-8828-C15D04797FA9}" destId="{0E0EA1D6-BC2E-40B7-9D2D-9472BDD6F4F0}" srcOrd="2" destOrd="0" presId="urn:microsoft.com/office/officeart/2005/8/layout/lProcess2"/>
    <dgm:cxn modelId="{882E2353-4FDB-4AC6-9B30-B43E8A7700F3}" type="presParOf" srcId="{E81C3353-B939-43F5-8828-C15D04797FA9}" destId="{C9F2535C-54E2-461C-82F9-1A8244669D52}" srcOrd="3" destOrd="0" presId="urn:microsoft.com/office/officeart/2005/8/layout/lProcess2"/>
    <dgm:cxn modelId="{8F604EB0-31E0-414B-A477-3F20C9E365A1}" type="presParOf" srcId="{E81C3353-B939-43F5-8828-C15D04797FA9}" destId="{BF2F140D-0F62-4324-A38B-7A5F4D01F52D}" srcOrd="4" destOrd="0" presId="urn:microsoft.com/office/officeart/2005/8/layout/lProcess2"/>
    <dgm:cxn modelId="{99D8EA7C-68F7-4614-B216-BAB99BA82CA4}" type="presParOf" srcId="{E81C3353-B939-43F5-8828-C15D04797FA9}" destId="{F30923AB-315A-4D51-97E8-9F0EFE27F3D1}" srcOrd="5" destOrd="0" presId="urn:microsoft.com/office/officeart/2005/8/layout/lProcess2"/>
    <dgm:cxn modelId="{8051AE83-A039-4C16-B46F-13001C16D9A0}" type="presParOf" srcId="{E81C3353-B939-43F5-8828-C15D04797FA9}" destId="{5AB80D47-C877-4DCC-BC17-C6266007ADDF}" srcOrd="6" destOrd="0" presId="urn:microsoft.com/office/officeart/2005/8/layout/lProcess2"/>
    <dgm:cxn modelId="{675C1E0C-97C2-4B3D-968F-88AAF7579F8C}" type="presParOf" srcId="{E81C3353-B939-43F5-8828-C15D04797FA9}" destId="{7DA93FAC-8BD3-4BE5-B417-CC2869129BF1}" srcOrd="7" destOrd="0" presId="urn:microsoft.com/office/officeart/2005/8/layout/lProcess2"/>
    <dgm:cxn modelId="{FEB845B8-56BC-45BC-906B-228825C491AC}" type="presParOf" srcId="{E81C3353-B939-43F5-8828-C15D04797FA9}" destId="{D9DE1022-62CD-4786-B259-0490C7914293}" srcOrd="8" destOrd="0" presId="urn:microsoft.com/office/officeart/2005/8/layout/lProcess2"/>
    <dgm:cxn modelId="{EE6FB45A-6BE0-405F-8503-7C09D57FDE62}" type="presParOf" srcId="{523C9741-184C-4943-B268-6DD9BEE1068E}" destId="{66743396-7441-466B-8C87-22146DEB1BFB}" srcOrd="7" destOrd="0" presId="urn:microsoft.com/office/officeart/2005/8/layout/lProcess2"/>
    <dgm:cxn modelId="{5119B288-063F-4986-B3E1-FC54D566B198}" type="presParOf" srcId="{523C9741-184C-4943-B268-6DD9BEE1068E}" destId="{CB1575D8-5D88-4EF8-866B-F8B1D8D7EB14}" srcOrd="8" destOrd="0" presId="urn:microsoft.com/office/officeart/2005/8/layout/lProcess2"/>
    <dgm:cxn modelId="{F6D1E4A5-A4B3-4A39-9E55-E03034ABEB98}" type="presParOf" srcId="{CB1575D8-5D88-4EF8-866B-F8B1D8D7EB14}" destId="{E88F2115-07EB-4A91-AAD4-715C9FBC2EEA}" srcOrd="0" destOrd="0" presId="urn:microsoft.com/office/officeart/2005/8/layout/lProcess2"/>
    <dgm:cxn modelId="{56EEB682-C794-42DA-82CC-CE306BE41B2F}" type="presParOf" srcId="{CB1575D8-5D88-4EF8-866B-F8B1D8D7EB14}" destId="{024504F7-25AA-4E7B-9D88-C67874C3A46F}" srcOrd="1" destOrd="0" presId="urn:microsoft.com/office/officeart/2005/8/layout/lProcess2"/>
    <dgm:cxn modelId="{D7C9361C-343F-407D-8A5B-7B944B33E0DD}" type="presParOf" srcId="{CB1575D8-5D88-4EF8-866B-F8B1D8D7EB14}" destId="{9DB46BEA-3B67-4269-AB9C-B7F60F6A7A39}" srcOrd="2" destOrd="0" presId="urn:microsoft.com/office/officeart/2005/8/layout/lProcess2"/>
    <dgm:cxn modelId="{2D598442-F264-48F3-85BF-8FA9BD82B19D}" type="presParOf" srcId="{9DB46BEA-3B67-4269-AB9C-B7F60F6A7A39}" destId="{6014FCD6-689B-45C3-B305-9D18CB4437DD}" srcOrd="0" destOrd="0" presId="urn:microsoft.com/office/officeart/2005/8/layout/lProcess2"/>
    <dgm:cxn modelId="{B4A905E8-E1D6-4AF9-AEF6-ECDC9C4A0E90}" type="presParOf" srcId="{6014FCD6-689B-45C3-B305-9D18CB4437DD}" destId="{181F888F-B0EE-4B32-BA2A-FFF69C644472}" srcOrd="0" destOrd="0" presId="urn:microsoft.com/office/officeart/2005/8/layout/lProcess2"/>
    <dgm:cxn modelId="{6C3B5B04-5E39-4298-AED3-1DB069D7E613}" type="presParOf" srcId="{6014FCD6-689B-45C3-B305-9D18CB4437DD}" destId="{0A650EDC-1FBC-48FF-9857-38F5A549587F}" srcOrd="1" destOrd="0" presId="urn:microsoft.com/office/officeart/2005/8/layout/lProcess2"/>
    <dgm:cxn modelId="{BB00F8AA-A1CD-40F2-B837-4727CB71D216}" type="presParOf" srcId="{6014FCD6-689B-45C3-B305-9D18CB4437DD}" destId="{021EECD6-0F5F-4670-BCF5-CF71FCB79A1A}" srcOrd="2" destOrd="0" presId="urn:microsoft.com/office/officeart/2005/8/layout/lProcess2"/>
    <dgm:cxn modelId="{D5AFB2F5-CBBC-4910-B79E-02A5694C8C0D}" type="presParOf" srcId="{6014FCD6-689B-45C3-B305-9D18CB4437DD}" destId="{BE5BD023-E0D4-4A92-88AB-22A362D1DA2D}" srcOrd="3" destOrd="0" presId="urn:microsoft.com/office/officeart/2005/8/layout/lProcess2"/>
    <dgm:cxn modelId="{3B8D5682-AC72-49B5-AA4A-1489F9798C8F}" type="presParOf" srcId="{6014FCD6-689B-45C3-B305-9D18CB4437DD}" destId="{E9AFA1D4-BA47-4D13-9548-A0D81148B247}" srcOrd="4" destOrd="0" presId="urn:microsoft.com/office/officeart/2005/8/layout/lProcess2"/>
    <dgm:cxn modelId="{5D0214BD-03CA-4DBD-82E1-F11B7D00D557}" type="presParOf" srcId="{6014FCD6-689B-45C3-B305-9D18CB4437DD}" destId="{1C9159D6-D623-4390-B8C4-7B5F5B3EE4C3}" srcOrd="5" destOrd="0" presId="urn:microsoft.com/office/officeart/2005/8/layout/lProcess2"/>
    <dgm:cxn modelId="{0E5785B3-CE92-4050-BC0B-21842C53817A}" type="presParOf" srcId="{6014FCD6-689B-45C3-B305-9D18CB4437DD}" destId="{D9213FB5-0B63-4FBD-B74D-7DE59A520C5E}" srcOrd="6" destOrd="0" presId="urn:microsoft.com/office/officeart/2005/8/layout/lProcess2"/>
    <dgm:cxn modelId="{6906818F-8117-4705-896F-F05DC8298C78}" type="presParOf" srcId="{6014FCD6-689B-45C3-B305-9D18CB4437DD}" destId="{FBDD60F7-98F4-4DF0-990A-48C7596FFCB9}" srcOrd="7" destOrd="0" presId="urn:microsoft.com/office/officeart/2005/8/layout/lProcess2"/>
    <dgm:cxn modelId="{9D486577-9370-4CA5-93ED-94C57211AE25}" type="presParOf" srcId="{6014FCD6-689B-45C3-B305-9D18CB4437DD}" destId="{81CF84F6-C887-47A3-A19E-473DBF40E797}" srcOrd="8" destOrd="0" presId="urn:microsoft.com/office/officeart/2005/8/layout/lProcess2"/>
    <dgm:cxn modelId="{3DC246B5-3B73-4662-A6C8-8C611046173B}" type="presParOf" srcId="{523C9741-184C-4943-B268-6DD9BEE1068E}" destId="{A9E613A6-B186-4948-8761-5320F7D3DD50}" srcOrd="9" destOrd="0" presId="urn:microsoft.com/office/officeart/2005/8/layout/lProcess2"/>
    <dgm:cxn modelId="{DD20D8FA-DDC7-49E9-9751-24FA7DE217F5}" type="presParOf" srcId="{523C9741-184C-4943-B268-6DD9BEE1068E}" destId="{EB81B58A-57C3-4A39-8A81-EBBA0365DAF2}" srcOrd="10" destOrd="0" presId="urn:microsoft.com/office/officeart/2005/8/layout/lProcess2"/>
    <dgm:cxn modelId="{DD403E4E-A1AC-4FAF-9F9A-E963B187E5A2}" type="presParOf" srcId="{EB81B58A-57C3-4A39-8A81-EBBA0365DAF2}" destId="{6B010DBB-8595-4CA2-ACE9-E9EB89EAFB21}" srcOrd="0" destOrd="0" presId="urn:microsoft.com/office/officeart/2005/8/layout/lProcess2"/>
    <dgm:cxn modelId="{DD2D0F18-11FB-4AB3-9B0F-8FCCF8B7F1A2}" type="presParOf" srcId="{EB81B58A-57C3-4A39-8A81-EBBA0365DAF2}" destId="{565D8D35-0C23-409E-AED2-9F92D9D8E156}" srcOrd="1" destOrd="0" presId="urn:microsoft.com/office/officeart/2005/8/layout/lProcess2"/>
    <dgm:cxn modelId="{0949CB15-8295-4F5D-B84B-93E1439A374D}" type="presParOf" srcId="{EB81B58A-57C3-4A39-8A81-EBBA0365DAF2}" destId="{0CCA43E7-FEBD-48DB-B7AF-75278055A210}" srcOrd="2" destOrd="0" presId="urn:microsoft.com/office/officeart/2005/8/layout/lProcess2"/>
    <dgm:cxn modelId="{7F5CCA16-1CE9-431E-9FAC-C7B11AF7117A}" type="presParOf" srcId="{0CCA43E7-FEBD-48DB-B7AF-75278055A210}" destId="{C5DAB30C-CF27-4BB7-B6D7-495AA285BFDA}" srcOrd="0" destOrd="0" presId="urn:microsoft.com/office/officeart/2005/8/layout/lProcess2"/>
    <dgm:cxn modelId="{DDF6EA8B-2687-40B0-AC7B-6338720A97D9}" type="presParOf" srcId="{C5DAB30C-CF27-4BB7-B6D7-495AA285BFDA}" destId="{AB5B6E2A-34DB-45C2-A033-1D7469380DB1}" srcOrd="0" destOrd="0" presId="urn:microsoft.com/office/officeart/2005/8/layout/lProcess2"/>
    <dgm:cxn modelId="{B6E7BC7D-FE9B-48C5-B44E-225E298E4EDB}" type="presParOf" srcId="{C5DAB30C-CF27-4BB7-B6D7-495AA285BFDA}" destId="{FBD29995-C0EC-47D6-9414-0641CE3B59BE}" srcOrd="1" destOrd="0" presId="urn:microsoft.com/office/officeart/2005/8/layout/lProcess2"/>
    <dgm:cxn modelId="{66BC508D-FAF3-44E4-A0C4-6BBA314BE65C}" type="presParOf" srcId="{C5DAB30C-CF27-4BB7-B6D7-495AA285BFDA}" destId="{CE8C9632-3999-4DFD-8ECB-AD9C95C80AE3}" srcOrd="2" destOrd="0" presId="urn:microsoft.com/office/officeart/2005/8/layout/lProcess2"/>
    <dgm:cxn modelId="{833AABC2-5A1A-4C96-85CB-2326825DF2FD}" type="presParOf" srcId="{C5DAB30C-CF27-4BB7-B6D7-495AA285BFDA}" destId="{DF1F5693-9E32-4002-92CE-FE1271F10057}" srcOrd="3" destOrd="0" presId="urn:microsoft.com/office/officeart/2005/8/layout/lProcess2"/>
    <dgm:cxn modelId="{86FEC55A-41D8-4003-8211-31BCB4FC2445}" type="presParOf" srcId="{C5DAB30C-CF27-4BB7-B6D7-495AA285BFDA}" destId="{C999614B-7CFC-48D3-8553-40DC26B42A62}" srcOrd="4" destOrd="0" presId="urn:microsoft.com/office/officeart/2005/8/layout/lProcess2"/>
    <dgm:cxn modelId="{C075B051-8398-43FA-97AD-6E3424EF179B}" type="presParOf" srcId="{C5DAB30C-CF27-4BB7-B6D7-495AA285BFDA}" destId="{52099B61-1C89-4237-94C2-E67065B879EF}" srcOrd="5" destOrd="0" presId="urn:microsoft.com/office/officeart/2005/8/layout/lProcess2"/>
    <dgm:cxn modelId="{30FF7D0F-EAE5-4DF8-B146-092D4717AAD7}" type="presParOf" srcId="{C5DAB30C-CF27-4BB7-B6D7-495AA285BFDA}" destId="{B2190098-643B-49AB-BFE4-08CE69D7CDDF}" srcOrd="6" destOrd="0" presId="urn:microsoft.com/office/officeart/2005/8/layout/lProcess2"/>
    <dgm:cxn modelId="{306EC88B-D9EE-4CCE-85FE-725C4A4E8181}" type="presParOf" srcId="{523C9741-184C-4943-B268-6DD9BEE1068E}" destId="{2DEAB045-C8A7-48D8-B024-3641590E60ED}" srcOrd="11" destOrd="0" presId="urn:microsoft.com/office/officeart/2005/8/layout/lProcess2"/>
    <dgm:cxn modelId="{4422A644-121C-464D-AFC6-B0DDB9DB851D}" type="presParOf" srcId="{523C9741-184C-4943-B268-6DD9BEE1068E}" destId="{8A11BD82-A95D-4625-99F7-E105281E770D}" srcOrd="12" destOrd="0" presId="urn:microsoft.com/office/officeart/2005/8/layout/lProcess2"/>
    <dgm:cxn modelId="{F8E4722F-EC49-4B46-B6BA-D4DB23714739}" type="presParOf" srcId="{8A11BD82-A95D-4625-99F7-E105281E770D}" destId="{9327C6C8-DECB-4CCC-BB07-16DDAFC71A43}" srcOrd="0" destOrd="0" presId="urn:microsoft.com/office/officeart/2005/8/layout/lProcess2"/>
    <dgm:cxn modelId="{323B749A-E83A-450B-BE0D-5B7B7D66FF00}" type="presParOf" srcId="{8A11BD82-A95D-4625-99F7-E105281E770D}" destId="{83540EC7-9C7E-4E58-A812-B968A4BFCB0C}" srcOrd="1" destOrd="0" presId="urn:microsoft.com/office/officeart/2005/8/layout/lProcess2"/>
    <dgm:cxn modelId="{98DFA579-1193-4A66-A061-8DC332ECFDB3}" type="presParOf" srcId="{8A11BD82-A95D-4625-99F7-E105281E770D}" destId="{09D4549D-536C-41E0-BF61-C5604A46E037}" srcOrd="2" destOrd="0" presId="urn:microsoft.com/office/officeart/2005/8/layout/lProcess2"/>
    <dgm:cxn modelId="{A7C3E4BE-D46A-4F71-AEE5-E2F2234BF36F}" type="presParOf" srcId="{09D4549D-536C-41E0-BF61-C5604A46E037}" destId="{1E465D42-F8BE-44BB-B2C1-FC412F189A71}" srcOrd="0" destOrd="0" presId="urn:microsoft.com/office/officeart/2005/8/layout/lProcess2"/>
    <dgm:cxn modelId="{608DED1C-8EBA-4576-AA68-991B76E86DA1}" type="presParOf" srcId="{1E465D42-F8BE-44BB-B2C1-FC412F189A71}" destId="{A99B9404-7EEB-4ED3-B809-065A051A31EB}" srcOrd="0" destOrd="0" presId="urn:microsoft.com/office/officeart/2005/8/layout/lProcess2"/>
    <dgm:cxn modelId="{E79A5691-5011-44FA-B625-9B9910D2D4E2}" type="presParOf" srcId="{523C9741-184C-4943-B268-6DD9BEE1068E}" destId="{730F4E3D-51D0-48A9-9A2F-7852E64A6C7D}" srcOrd="13" destOrd="0" presId="urn:microsoft.com/office/officeart/2005/8/layout/lProcess2"/>
    <dgm:cxn modelId="{7F1297A4-E61F-4A75-96A0-B9AE5EBD8C74}" type="presParOf" srcId="{523C9741-184C-4943-B268-6DD9BEE1068E}" destId="{76E46C5D-B612-43EB-9D83-79DD7777F86B}" srcOrd="14" destOrd="0" presId="urn:microsoft.com/office/officeart/2005/8/layout/lProcess2"/>
    <dgm:cxn modelId="{A9B5EB2D-1AC0-4C7D-A3CE-B95198146AD6}" type="presParOf" srcId="{76E46C5D-B612-43EB-9D83-79DD7777F86B}" destId="{654603E5-09E6-4D13-8BEB-CEB7B8A9D321}" srcOrd="0" destOrd="0" presId="urn:microsoft.com/office/officeart/2005/8/layout/lProcess2"/>
    <dgm:cxn modelId="{8353E711-A7AF-42D3-AE32-13D3927752A1}" type="presParOf" srcId="{76E46C5D-B612-43EB-9D83-79DD7777F86B}" destId="{AB9258D6-F76F-40AE-B76A-5F19DD0D2C29}" srcOrd="1" destOrd="0" presId="urn:microsoft.com/office/officeart/2005/8/layout/lProcess2"/>
    <dgm:cxn modelId="{420B15A9-0304-4A29-9258-08F6498034B4}" type="presParOf" srcId="{76E46C5D-B612-43EB-9D83-79DD7777F86B}" destId="{F047A401-7960-4774-A89F-FA481DA639A2}" srcOrd="2" destOrd="0" presId="urn:microsoft.com/office/officeart/2005/8/layout/lProcess2"/>
    <dgm:cxn modelId="{2DD8A78E-1814-4515-933E-585FE65A052D}" type="presParOf" srcId="{F047A401-7960-4774-A89F-FA481DA639A2}" destId="{BD79622E-26E0-454C-9A8D-63A75EAB0CF8}" srcOrd="0" destOrd="0" presId="urn:microsoft.com/office/officeart/2005/8/layout/lProcess2"/>
    <dgm:cxn modelId="{3F2A223C-54F0-4215-8CAD-49AE5E070C99}" type="presParOf" srcId="{BD79622E-26E0-454C-9A8D-63A75EAB0CF8}" destId="{A5BDDE30-4054-44A6-A36C-6D5905171150}" srcOrd="0" destOrd="0" presId="urn:microsoft.com/office/officeart/2005/8/layout/lProcess2"/>
    <dgm:cxn modelId="{D2B1D970-49CC-456F-9B3F-5A9486A384B3}" type="presParOf" srcId="{BD79622E-26E0-454C-9A8D-63A75EAB0CF8}" destId="{8A412BEB-196E-44B9-A0DE-AF71715FFB9A}" srcOrd="1" destOrd="0" presId="urn:microsoft.com/office/officeart/2005/8/layout/lProcess2"/>
    <dgm:cxn modelId="{E2B6B4BC-C258-48EC-BA6F-3AB8E13EE63D}" type="presParOf" srcId="{BD79622E-26E0-454C-9A8D-63A75EAB0CF8}" destId="{602B6C95-0D57-43BE-AB1C-A413B9D45EF5}" srcOrd="2" destOrd="0" presId="urn:microsoft.com/office/officeart/2005/8/layout/lProcess2"/>
    <dgm:cxn modelId="{8A792E72-7891-454E-9E4F-1EED27E82DCE}" type="presParOf" srcId="{BD79622E-26E0-454C-9A8D-63A75EAB0CF8}" destId="{7C21A79F-DECF-4CCC-96C6-0203363E63DD}" srcOrd="3" destOrd="0" presId="urn:microsoft.com/office/officeart/2005/8/layout/lProcess2"/>
    <dgm:cxn modelId="{88045E9C-B10C-4537-921B-09A8B01431AB}" type="presParOf" srcId="{BD79622E-26E0-454C-9A8D-63A75EAB0CF8}" destId="{4085F514-49C8-4E71-A185-211F338B9E4E}" srcOrd="4" destOrd="0" presId="urn:microsoft.com/office/officeart/2005/8/layout/lProcess2"/>
    <dgm:cxn modelId="{0025B3D0-4225-4EE7-904E-0721B225E706}" type="presParOf" srcId="{BD79622E-26E0-454C-9A8D-63A75EAB0CF8}" destId="{FE8DF38D-674C-45E8-927E-2934A0553A56}" srcOrd="5" destOrd="0" presId="urn:microsoft.com/office/officeart/2005/8/layout/lProcess2"/>
    <dgm:cxn modelId="{92EAA865-849A-4BA4-919E-78B02C856077}" type="presParOf" srcId="{BD79622E-26E0-454C-9A8D-63A75EAB0CF8}" destId="{7C73D9BA-C179-4485-B0C1-09C263546B87}" srcOrd="6" destOrd="0" presId="urn:microsoft.com/office/officeart/2005/8/layout/lProcess2"/>
    <dgm:cxn modelId="{342CA507-1FE6-49EF-9C59-31E736B0CF47}" type="presParOf" srcId="{BD79622E-26E0-454C-9A8D-63A75EAB0CF8}" destId="{960380FC-08A1-4BCE-BCD2-F6F180FC5A2B}" srcOrd="7" destOrd="0" presId="urn:microsoft.com/office/officeart/2005/8/layout/lProcess2"/>
    <dgm:cxn modelId="{43A85EFE-BA17-4E86-BCEB-D3D04F122F7F}" type="presParOf" srcId="{BD79622E-26E0-454C-9A8D-63A75EAB0CF8}" destId="{1DAB394D-DEF8-491F-B591-E670690EA610}" srcOrd="8" destOrd="0" presId="urn:microsoft.com/office/officeart/2005/8/layout/lProcess2"/>
    <dgm:cxn modelId="{0DB98921-8CCF-4B8C-A9BC-080564B859DA}" type="presParOf" srcId="{BD79622E-26E0-454C-9A8D-63A75EAB0CF8}" destId="{8E48CE83-6FC2-4DC8-8423-EE559EC44C93}" srcOrd="9" destOrd="0" presId="urn:microsoft.com/office/officeart/2005/8/layout/lProcess2"/>
    <dgm:cxn modelId="{BF0E49C4-9801-4CDF-A326-6CC67A692246}" type="presParOf" srcId="{BD79622E-26E0-454C-9A8D-63A75EAB0CF8}" destId="{E95CDDF1-253B-454B-8C61-55A8B6A93F3C}" srcOrd="10" destOrd="0" presId="urn:microsoft.com/office/officeart/2005/8/layout/lProcess2"/>
    <dgm:cxn modelId="{44251075-A113-434A-81AF-2C3864CF1804}" type="presParOf" srcId="{523C9741-184C-4943-B268-6DD9BEE1068E}" destId="{1E1207E9-27D8-4302-9502-D3FADE09B815}" srcOrd="15" destOrd="0" presId="urn:microsoft.com/office/officeart/2005/8/layout/lProcess2"/>
    <dgm:cxn modelId="{36B912E8-E42F-49AD-899A-48983AB9EEB0}" type="presParOf" srcId="{523C9741-184C-4943-B268-6DD9BEE1068E}" destId="{9BD31E2D-F69D-420D-9B0D-F87450FFCE3B}" srcOrd="16" destOrd="0" presId="urn:microsoft.com/office/officeart/2005/8/layout/lProcess2"/>
    <dgm:cxn modelId="{BF5AF6E9-08D7-48AA-8BC8-845B564A80CE}" type="presParOf" srcId="{9BD31E2D-F69D-420D-9B0D-F87450FFCE3B}" destId="{423A8205-A8B2-4E3E-B695-67BF9FBD8C98}" srcOrd="0" destOrd="0" presId="urn:microsoft.com/office/officeart/2005/8/layout/lProcess2"/>
    <dgm:cxn modelId="{9E9BAF78-1B81-472E-AEC4-397271927B1C}" type="presParOf" srcId="{9BD31E2D-F69D-420D-9B0D-F87450FFCE3B}" destId="{38B09A28-08A9-4FDF-8C7F-D9A50C4D3449}" srcOrd="1" destOrd="0" presId="urn:microsoft.com/office/officeart/2005/8/layout/lProcess2"/>
    <dgm:cxn modelId="{DA0E7603-A9C9-4558-BF9F-70B82CFCCFF0}" type="presParOf" srcId="{9BD31E2D-F69D-420D-9B0D-F87450FFCE3B}" destId="{29DD095E-C4D7-4D98-BCB8-80410B8C6B58}" srcOrd="2" destOrd="0" presId="urn:microsoft.com/office/officeart/2005/8/layout/lProcess2"/>
    <dgm:cxn modelId="{D5207E7B-C138-44C1-9EC4-D9EFB94DBC98}" type="presParOf" srcId="{29DD095E-C4D7-4D98-BCB8-80410B8C6B58}" destId="{5E34A618-4A7C-4EB7-9233-57D933D4A428}" srcOrd="0" destOrd="0" presId="urn:microsoft.com/office/officeart/2005/8/layout/lProcess2"/>
    <dgm:cxn modelId="{DD99DCD4-964D-4E41-AB2D-C4F3BC7A0ED8}" type="presParOf" srcId="{5E34A618-4A7C-4EB7-9233-57D933D4A428}" destId="{BB83462C-EBD9-4A33-864E-3FF9873DF349}" srcOrd="0" destOrd="0" presId="urn:microsoft.com/office/officeart/2005/8/layout/lProcess2"/>
    <dgm:cxn modelId="{730BA3C3-C064-48B8-93FF-9B3E494C6BB8}" type="presParOf" srcId="{5E34A618-4A7C-4EB7-9233-57D933D4A428}" destId="{49D0A25B-4970-412C-AA27-FE435F69F255}" srcOrd="1" destOrd="0" presId="urn:microsoft.com/office/officeart/2005/8/layout/lProcess2"/>
    <dgm:cxn modelId="{DC5A6CAA-766B-4414-A33F-AEA5CA0ED9EF}" type="presParOf" srcId="{5E34A618-4A7C-4EB7-9233-57D933D4A428}" destId="{E271EDF8-2389-4F0C-8C84-DE2FC903507D}" srcOrd="2" destOrd="0" presId="urn:microsoft.com/office/officeart/2005/8/layout/lProcess2"/>
    <dgm:cxn modelId="{B63F41F3-88FA-4773-83D5-1D52F179180B}" type="presParOf" srcId="{5E34A618-4A7C-4EB7-9233-57D933D4A428}" destId="{90E209C7-4CE5-454E-A2EB-2A11D2153796}" srcOrd="3" destOrd="0" presId="urn:microsoft.com/office/officeart/2005/8/layout/lProcess2"/>
    <dgm:cxn modelId="{F706B71C-6812-4413-8428-4CDA82870733}" type="presParOf" srcId="{5E34A618-4A7C-4EB7-9233-57D933D4A428}" destId="{F20650D5-0BE4-4531-BF19-845E5537FDAA}" srcOrd="4" destOrd="0" presId="urn:microsoft.com/office/officeart/2005/8/layout/lProcess2"/>
    <dgm:cxn modelId="{9D9CD810-B0B8-4359-8D7F-03365BCA1AD6}" type="presParOf" srcId="{5E34A618-4A7C-4EB7-9233-57D933D4A428}" destId="{8A407984-47E0-441B-8C1A-2DEB8C7BE07E}" srcOrd="5" destOrd="0" presId="urn:microsoft.com/office/officeart/2005/8/layout/lProcess2"/>
    <dgm:cxn modelId="{3532594B-C0F3-4E75-9C8D-B13C76D211E9}" type="presParOf" srcId="{5E34A618-4A7C-4EB7-9233-57D933D4A428}" destId="{12459E17-CBB3-459F-B028-E05525FF360E}" srcOrd="6" destOrd="0" presId="urn:microsoft.com/office/officeart/2005/8/layout/lProcess2"/>
    <dgm:cxn modelId="{B386F8CD-BB7B-49DE-B4A0-47EEEE94EE77}" type="presParOf" srcId="{5E34A618-4A7C-4EB7-9233-57D933D4A428}" destId="{96F6C435-14E1-4FA3-925B-EA532B40A37D}" srcOrd="7" destOrd="0" presId="urn:microsoft.com/office/officeart/2005/8/layout/lProcess2"/>
    <dgm:cxn modelId="{AA57A4EA-0FE5-4623-97A0-ED4E144618AB}" type="presParOf" srcId="{5E34A618-4A7C-4EB7-9233-57D933D4A428}" destId="{561B2460-C86D-4361-B604-875E91214B1D}" srcOrd="8" destOrd="0" presId="urn:microsoft.com/office/officeart/2005/8/layout/lProcess2"/>
    <dgm:cxn modelId="{A92DA0F3-87E6-41D0-A47D-93F52F32245B}" type="presParOf" srcId="{5E34A618-4A7C-4EB7-9233-57D933D4A428}" destId="{A3324A47-0AE3-4874-BB16-57325135D258}" srcOrd="9" destOrd="0" presId="urn:microsoft.com/office/officeart/2005/8/layout/lProcess2"/>
    <dgm:cxn modelId="{D80E78EE-E112-4828-BC88-2D5CAA235D54}" type="presParOf" srcId="{5E34A618-4A7C-4EB7-9233-57D933D4A428}" destId="{5E97846F-9FAD-46F3-8044-32496CDF715F}" srcOrd="10" destOrd="0" presId="urn:microsoft.com/office/officeart/2005/8/layout/lProcess2"/>
    <dgm:cxn modelId="{1DA17F02-DFF3-49F0-9487-AC8A015E9BA7}" type="presParOf" srcId="{523C9741-184C-4943-B268-6DD9BEE1068E}" destId="{DE9CF9CC-E699-4F97-B9DF-31596D335244}" srcOrd="17" destOrd="0" presId="urn:microsoft.com/office/officeart/2005/8/layout/lProcess2"/>
    <dgm:cxn modelId="{6D5BBFF3-9603-4530-82B6-7E3A26F228D3}" type="presParOf" srcId="{523C9741-184C-4943-B268-6DD9BEE1068E}" destId="{AC808F48-AD11-4700-B253-C7C0F9448255}" srcOrd="18" destOrd="0" presId="urn:microsoft.com/office/officeart/2005/8/layout/lProcess2"/>
    <dgm:cxn modelId="{D84BA3D8-70F8-4866-875B-8EC753F23356}" type="presParOf" srcId="{AC808F48-AD11-4700-B253-C7C0F9448255}" destId="{2C6EDA13-0311-4F45-9E82-C14461DB1619}" srcOrd="0" destOrd="0" presId="urn:microsoft.com/office/officeart/2005/8/layout/lProcess2"/>
    <dgm:cxn modelId="{06167170-5614-49D5-BA4E-8543FB109C92}" type="presParOf" srcId="{AC808F48-AD11-4700-B253-C7C0F9448255}" destId="{710FAA71-D828-40D8-9396-FE99FEC79960}" srcOrd="1" destOrd="0" presId="urn:microsoft.com/office/officeart/2005/8/layout/lProcess2"/>
    <dgm:cxn modelId="{55E7644B-8AE5-4AEB-8B41-1794802233CC}" type="presParOf" srcId="{AC808F48-AD11-4700-B253-C7C0F9448255}" destId="{7EFFB9A4-A7E2-41F0-989B-7EBB5BC4B323}" srcOrd="2" destOrd="0" presId="urn:microsoft.com/office/officeart/2005/8/layout/lProcess2"/>
    <dgm:cxn modelId="{4C10E2DD-3D5C-4FBC-BE40-E7F3650D6299}" type="presParOf" srcId="{7EFFB9A4-A7E2-41F0-989B-7EBB5BC4B323}" destId="{F180E1A9-80F1-439C-9AAA-7CE8EB80D5C2}" srcOrd="0" destOrd="0" presId="urn:microsoft.com/office/officeart/2005/8/layout/lProcess2"/>
    <dgm:cxn modelId="{A333BC67-D394-43E7-8D97-169FC21F0317}" type="presParOf" srcId="{F180E1A9-80F1-439C-9AAA-7CE8EB80D5C2}" destId="{51EE7372-D230-467B-AD49-B93B54B2A7C7}" srcOrd="0" destOrd="0" presId="urn:microsoft.com/office/officeart/2005/8/layout/lProcess2"/>
    <dgm:cxn modelId="{24E1E8CA-A331-4AA0-BE01-B6183FA1A90A}" type="presParOf" srcId="{F180E1A9-80F1-439C-9AAA-7CE8EB80D5C2}" destId="{828D7F0E-2334-4D22-8573-E6E3ECDBD2FF}" srcOrd="1" destOrd="0" presId="urn:microsoft.com/office/officeart/2005/8/layout/lProcess2"/>
    <dgm:cxn modelId="{B5767198-99DF-4C02-BA86-50414485824D}" type="presParOf" srcId="{F180E1A9-80F1-439C-9AAA-7CE8EB80D5C2}" destId="{B5316B81-4AAF-4E1C-83A5-158030C55F8F}" srcOrd="2" destOrd="0" presId="urn:microsoft.com/office/officeart/2005/8/layout/lProcess2"/>
    <dgm:cxn modelId="{40410380-6741-4C0F-973B-9E20A81ED7EC}" type="presParOf" srcId="{F180E1A9-80F1-439C-9AAA-7CE8EB80D5C2}" destId="{45506181-0B9A-449B-8537-45BC40D43E78}" srcOrd="3" destOrd="0" presId="urn:microsoft.com/office/officeart/2005/8/layout/lProcess2"/>
    <dgm:cxn modelId="{D6D8C7A2-0F54-4104-8F82-CB950EE82611}" type="presParOf" srcId="{F180E1A9-80F1-439C-9AAA-7CE8EB80D5C2}" destId="{0BB5F1A0-B005-4397-B562-9784F04D8022}" srcOrd="4" destOrd="0" presId="urn:microsoft.com/office/officeart/2005/8/layout/lProcess2"/>
    <dgm:cxn modelId="{B202A95A-3872-4E8F-979A-40D38AA6157F}" type="presParOf" srcId="{F180E1A9-80F1-439C-9AAA-7CE8EB80D5C2}" destId="{163B3D26-ABBF-4FA5-8847-B6D91C4F7436}" srcOrd="5" destOrd="0" presId="urn:microsoft.com/office/officeart/2005/8/layout/lProcess2"/>
    <dgm:cxn modelId="{4C0D1C67-0016-4F40-B2ED-8D3BE4DDEC97}" type="presParOf" srcId="{F180E1A9-80F1-439C-9AAA-7CE8EB80D5C2}" destId="{1F921351-35DE-424B-940F-FCAC889C7EEC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E8A1FE-0176-4BA2-9BB5-ABD13E2A0F46}" type="doc">
      <dgm:prSet loTypeId="urn:microsoft.com/office/officeart/2005/8/layout/matrix1" loCatId="matrix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fr-FR"/>
        </a:p>
      </dgm:t>
    </dgm:pt>
    <dgm:pt modelId="{05E71C0F-FC92-4A36-AB56-4277FD49E2F6}">
      <dgm:prSet phldrT="[Texte]"/>
      <dgm:spPr/>
      <dgm:t>
        <a:bodyPr/>
        <a:lstStyle/>
        <a:p>
          <a:r>
            <a:rPr lang="fr-FR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MISSIONS</a:t>
          </a:r>
          <a:r>
            <a:rPr lang="fr-FR" b="1" baseline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DES PROFESSEURS RELAIS</a:t>
          </a:r>
          <a:endParaRPr lang="fr-F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229B1E-5857-4406-AF15-ED2630AB4544}" type="parTrans" cxnId="{544AB8DA-C198-4449-BAD4-BADE423BD84E}">
      <dgm:prSet/>
      <dgm:spPr/>
      <dgm:t>
        <a:bodyPr/>
        <a:lstStyle/>
        <a:p>
          <a:endParaRPr lang="fr-FR"/>
        </a:p>
      </dgm:t>
    </dgm:pt>
    <dgm:pt modelId="{E41B8136-C742-40C2-AA53-FDB823F82E03}" type="sibTrans" cxnId="{544AB8DA-C198-4449-BAD4-BADE423BD84E}">
      <dgm:prSet/>
      <dgm:spPr/>
      <dgm:t>
        <a:bodyPr/>
        <a:lstStyle/>
        <a:p>
          <a:endParaRPr lang="fr-FR"/>
        </a:p>
      </dgm:t>
    </dgm:pt>
    <dgm:pt modelId="{13217668-54EF-4EFA-8679-3BBE33F0E16B}">
      <dgm:prSet phldrT="[Texte]" custT="1"/>
      <dgm:spPr/>
      <dgm:t>
        <a:bodyPr/>
        <a:lstStyle/>
        <a:p>
          <a:r>
            <a:rPr lang="fr-F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1- INFORMER </a:t>
          </a:r>
        </a:p>
        <a:p>
          <a:r>
            <a:rPr lang="fr-FR" sz="2100" dirty="0" smtClean="0"/>
            <a:t> le milieu scolaire sur les ressources et les activités des partenaires  </a:t>
          </a:r>
          <a:endParaRPr lang="fr-FR" sz="2100" dirty="0"/>
        </a:p>
      </dgm:t>
    </dgm:pt>
    <dgm:pt modelId="{DE10C532-E8A1-4F0B-91C2-C9C26850C495}" type="parTrans" cxnId="{A299CC00-07F4-4698-AC60-DBBD20390D94}">
      <dgm:prSet/>
      <dgm:spPr/>
      <dgm:t>
        <a:bodyPr/>
        <a:lstStyle/>
        <a:p>
          <a:endParaRPr lang="fr-FR"/>
        </a:p>
      </dgm:t>
    </dgm:pt>
    <dgm:pt modelId="{275E75FE-75CA-4A15-A70D-3BE884C4E1C2}" type="sibTrans" cxnId="{A299CC00-07F4-4698-AC60-DBBD20390D94}">
      <dgm:prSet/>
      <dgm:spPr/>
      <dgm:t>
        <a:bodyPr/>
        <a:lstStyle/>
        <a:p>
          <a:endParaRPr lang="fr-FR"/>
        </a:p>
      </dgm:t>
    </dgm:pt>
    <dgm:pt modelId="{CF65FF5D-C5BE-45CB-9E4F-1DE6FFAC2A8E}">
      <dgm:prSet phldrT="[Texte]" custT="1"/>
      <dgm:spPr/>
      <dgm:t>
        <a:bodyPr/>
        <a:lstStyle/>
        <a:p>
          <a:r>
            <a:rPr lang="fr-F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2 - CONCEVOIR</a:t>
          </a:r>
          <a:r>
            <a:rPr lang="fr-FR" sz="3200" dirty="0" smtClean="0"/>
            <a:t> </a:t>
          </a:r>
        </a:p>
        <a:p>
          <a:r>
            <a:rPr lang="fr-FR" sz="2100" dirty="0" smtClean="0"/>
            <a:t>et mettre en place un programme d’activités adaptées au public scolaire </a:t>
          </a:r>
          <a:endParaRPr lang="fr-FR" sz="2100" dirty="0"/>
        </a:p>
      </dgm:t>
    </dgm:pt>
    <dgm:pt modelId="{700FE7C2-5F8E-425E-980B-4845F512B29C}" type="parTrans" cxnId="{74597B0E-AAAA-40F7-85D7-D1352A8A4CC0}">
      <dgm:prSet/>
      <dgm:spPr/>
      <dgm:t>
        <a:bodyPr/>
        <a:lstStyle/>
        <a:p>
          <a:endParaRPr lang="fr-FR"/>
        </a:p>
      </dgm:t>
    </dgm:pt>
    <dgm:pt modelId="{6BBF865B-D2BB-44FD-930A-87C4D5116F5F}" type="sibTrans" cxnId="{74597B0E-AAAA-40F7-85D7-D1352A8A4CC0}">
      <dgm:prSet/>
      <dgm:spPr/>
      <dgm:t>
        <a:bodyPr/>
        <a:lstStyle/>
        <a:p>
          <a:endParaRPr lang="fr-FR"/>
        </a:p>
      </dgm:t>
    </dgm:pt>
    <dgm:pt modelId="{5AE97780-46DA-44A9-A9D1-88CB1845AEAC}">
      <dgm:prSet phldrT="[Texte]" custT="1"/>
      <dgm:spPr/>
      <dgm:t>
        <a:bodyPr/>
        <a:lstStyle/>
        <a:p>
          <a:r>
            <a:rPr lang="fr-F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3- CONTRIBUER</a:t>
          </a:r>
        </a:p>
        <a:p>
          <a:r>
            <a:rPr lang="fr-FR" sz="2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100" dirty="0" smtClean="0"/>
            <a:t>à la conception et à la mise en œuvre des actions de formation</a:t>
          </a:r>
          <a:endParaRPr lang="fr-FR" sz="2100" dirty="0"/>
        </a:p>
      </dgm:t>
    </dgm:pt>
    <dgm:pt modelId="{68A0EC26-C3C3-4E69-957A-34FBF29035A8}" type="parTrans" cxnId="{857B61C5-7E85-4FD5-8849-0AB38FC277C4}">
      <dgm:prSet/>
      <dgm:spPr/>
      <dgm:t>
        <a:bodyPr/>
        <a:lstStyle/>
        <a:p>
          <a:endParaRPr lang="fr-FR"/>
        </a:p>
      </dgm:t>
    </dgm:pt>
    <dgm:pt modelId="{5841A1DA-CA45-4F17-A570-EC04D2E57303}" type="sibTrans" cxnId="{857B61C5-7E85-4FD5-8849-0AB38FC277C4}">
      <dgm:prSet/>
      <dgm:spPr/>
      <dgm:t>
        <a:bodyPr/>
        <a:lstStyle/>
        <a:p>
          <a:endParaRPr lang="fr-FR"/>
        </a:p>
      </dgm:t>
    </dgm:pt>
    <dgm:pt modelId="{F1A0BFAE-971D-4FBB-A9D0-2C3D049AE40E}">
      <dgm:prSet custT="1"/>
      <dgm:spPr/>
      <dgm:t>
        <a:bodyPr/>
        <a:lstStyle/>
        <a:p>
          <a:r>
            <a:rPr lang="fr-F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4- PRODUIRE </a:t>
          </a:r>
        </a:p>
        <a:p>
          <a:r>
            <a:rPr lang="fr-FR" sz="2100" dirty="0" smtClean="0"/>
            <a:t>des ressources </a:t>
          </a:r>
        </a:p>
        <a:p>
          <a:endParaRPr lang="fr-FR" sz="2100" dirty="0"/>
        </a:p>
      </dgm:t>
    </dgm:pt>
    <dgm:pt modelId="{E0E804AE-D58E-4705-90E9-7F4C20D0692C}" type="parTrans" cxnId="{80B55242-B71D-43C7-AB13-5F9CCA5F6640}">
      <dgm:prSet/>
      <dgm:spPr/>
      <dgm:t>
        <a:bodyPr/>
        <a:lstStyle/>
        <a:p>
          <a:endParaRPr lang="fr-FR"/>
        </a:p>
      </dgm:t>
    </dgm:pt>
    <dgm:pt modelId="{F9EBEBE8-6D79-4E57-81E2-9F304D3CD54E}" type="sibTrans" cxnId="{80B55242-B71D-43C7-AB13-5F9CCA5F6640}">
      <dgm:prSet/>
      <dgm:spPr/>
      <dgm:t>
        <a:bodyPr/>
        <a:lstStyle/>
        <a:p>
          <a:endParaRPr lang="fr-FR"/>
        </a:p>
      </dgm:t>
    </dgm:pt>
    <dgm:pt modelId="{0026C3BC-144C-4439-B853-472388AF7CED}" type="pres">
      <dgm:prSet presAssocID="{26E8A1FE-0176-4BA2-9BB5-ABD13E2A0F46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F50E0AF-7B63-403D-9D48-EFD1187D3030}" type="pres">
      <dgm:prSet presAssocID="{26E8A1FE-0176-4BA2-9BB5-ABD13E2A0F46}" presName="matrix" presStyleCnt="0"/>
      <dgm:spPr/>
      <dgm:t>
        <a:bodyPr/>
        <a:lstStyle/>
        <a:p>
          <a:endParaRPr lang="fr-FR"/>
        </a:p>
      </dgm:t>
    </dgm:pt>
    <dgm:pt modelId="{4A3A51B3-28F6-4795-8E7B-6F2D13A31577}" type="pres">
      <dgm:prSet presAssocID="{26E8A1FE-0176-4BA2-9BB5-ABD13E2A0F46}" presName="tile1" presStyleLbl="node1" presStyleIdx="0" presStyleCnt="4"/>
      <dgm:spPr/>
      <dgm:t>
        <a:bodyPr/>
        <a:lstStyle/>
        <a:p>
          <a:endParaRPr lang="fr-FR"/>
        </a:p>
      </dgm:t>
    </dgm:pt>
    <dgm:pt modelId="{E13CC3D8-6AF2-4E2A-B967-25645DE74738}" type="pres">
      <dgm:prSet presAssocID="{26E8A1FE-0176-4BA2-9BB5-ABD13E2A0F46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011DF65-486C-44C7-B366-2D319682CF23}" type="pres">
      <dgm:prSet presAssocID="{26E8A1FE-0176-4BA2-9BB5-ABD13E2A0F46}" presName="tile2" presStyleLbl="node1" presStyleIdx="1" presStyleCnt="4" custLinFactNeighborX="486"/>
      <dgm:spPr/>
      <dgm:t>
        <a:bodyPr/>
        <a:lstStyle/>
        <a:p>
          <a:endParaRPr lang="fr-FR"/>
        </a:p>
      </dgm:t>
    </dgm:pt>
    <dgm:pt modelId="{9B6833C4-CF91-4005-BB11-552F90E81B4D}" type="pres">
      <dgm:prSet presAssocID="{26E8A1FE-0176-4BA2-9BB5-ABD13E2A0F46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D10E7AF-4205-48F5-A571-DA79F12E8833}" type="pres">
      <dgm:prSet presAssocID="{26E8A1FE-0176-4BA2-9BB5-ABD13E2A0F46}" presName="tile3" presStyleLbl="node1" presStyleIdx="2" presStyleCnt="4"/>
      <dgm:spPr/>
      <dgm:t>
        <a:bodyPr/>
        <a:lstStyle/>
        <a:p>
          <a:endParaRPr lang="fr-FR"/>
        </a:p>
      </dgm:t>
    </dgm:pt>
    <dgm:pt modelId="{03843B7C-D15B-4C5C-8DDD-F4F8780348E9}" type="pres">
      <dgm:prSet presAssocID="{26E8A1FE-0176-4BA2-9BB5-ABD13E2A0F46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FB46DA-1644-4BBB-9252-36CB4AAEC3E4}" type="pres">
      <dgm:prSet presAssocID="{26E8A1FE-0176-4BA2-9BB5-ABD13E2A0F46}" presName="tile4" presStyleLbl="node1" presStyleIdx="3" presStyleCnt="4" custLinFactNeighborY="366"/>
      <dgm:spPr/>
      <dgm:t>
        <a:bodyPr/>
        <a:lstStyle/>
        <a:p>
          <a:endParaRPr lang="fr-FR"/>
        </a:p>
      </dgm:t>
    </dgm:pt>
    <dgm:pt modelId="{81173133-21F1-4985-9E34-8909DDE4A6B1}" type="pres">
      <dgm:prSet presAssocID="{26E8A1FE-0176-4BA2-9BB5-ABD13E2A0F46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281AA98-EDF0-4CC3-902D-18FB43452C99}" type="pres">
      <dgm:prSet presAssocID="{26E8A1FE-0176-4BA2-9BB5-ABD13E2A0F46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</dgm:ptLst>
  <dgm:cxnLst>
    <dgm:cxn modelId="{6FA1EF2A-3E38-49A2-8D1C-9F6CF1CB91AA}" type="presOf" srcId="{13217668-54EF-4EFA-8679-3BBE33F0E16B}" destId="{E13CC3D8-6AF2-4E2A-B967-25645DE74738}" srcOrd="1" destOrd="0" presId="urn:microsoft.com/office/officeart/2005/8/layout/matrix1"/>
    <dgm:cxn modelId="{74597B0E-AAAA-40F7-85D7-D1352A8A4CC0}" srcId="{05E71C0F-FC92-4A36-AB56-4277FD49E2F6}" destId="{CF65FF5D-C5BE-45CB-9E4F-1DE6FFAC2A8E}" srcOrd="1" destOrd="0" parTransId="{700FE7C2-5F8E-425E-980B-4845F512B29C}" sibTransId="{6BBF865B-D2BB-44FD-930A-87C4D5116F5F}"/>
    <dgm:cxn modelId="{E9C1B939-A61E-420F-9ADF-FD15387BF5EE}" type="presOf" srcId="{5AE97780-46DA-44A9-A9D1-88CB1845AEAC}" destId="{5D10E7AF-4205-48F5-A571-DA79F12E8833}" srcOrd="0" destOrd="0" presId="urn:microsoft.com/office/officeart/2005/8/layout/matrix1"/>
    <dgm:cxn modelId="{EDC0AB6D-47A6-4912-BFBE-B32AFB4B41A8}" type="presOf" srcId="{13217668-54EF-4EFA-8679-3BBE33F0E16B}" destId="{4A3A51B3-28F6-4795-8E7B-6F2D13A31577}" srcOrd="0" destOrd="0" presId="urn:microsoft.com/office/officeart/2005/8/layout/matrix1"/>
    <dgm:cxn modelId="{94476FEE-0578-4E0A-A902-7D63551487D6}" type="presOf" srcId="{5AE97780-46DA-44A9-A9D1-88CB1845AEAC}" destId="{03843B7C-D15B-4C5C-8DDD-F4F8780348E9}" srcOrd="1" destOrd="0" presId="urn:microsoft.com/office/officeart/2005/8/layout/matrix1"/>
    <dgm:cxn modelId="{A299CC00-07F4-4698-AC60-DBBD20390D94}" srcId="{05E71C0F-FC92-4A36-AB56-4277FD49E2F6}" destId="{13217668-54EF-4EFA-8679-3BBE33F0E16B}" srcOrd="0" destOrd="0" parTransId="{DE10C532-E8A1-4F0B-91C2-C9C26850C495}" sibTransId="{275E75FE-75CA-4A15-A70D-3BE884C4E1C2}"/>
    <dgm:cxn modelId="{E442E33F-D08D-4DE3-85F3-9C489220395D}" type="presOf" srcId="{CF65FF5D-C5BE-45CB-9E4F-1DE6FFAC2A8E}" destId="{9B6833C4-CF91-4005-BB11-552F90E81B4D}" srcOrd="1" destOrd="0" presId="urn:microsoft.com/office/officeart/2005/8/layout/matrix1"/>
    <dgm:cxn modelId="{429D306F-E625-4F7E-865C-BD0BF7936D2F}" type="presOf" srcId="{26E8A1FE-0176-4BA2-9BB5-ABD13E2A0F46}" destId="{0026C3BC-144C-4439-B853-472388AF7CED}" srcOrd="0" destOrd="0" presId="urn:microsoft.com/office/officeart/2005/8/layout/matrix1"/>
    <dgm:cxn modelId="{C3DA15A0-DA20-46C7-A38C-0C039E13735E}" type="presOf" srcId="{F1A0BFAE-971D-4FBB-A9D0-2C3D049AE40E}" destId="{5CFB46DA-1644-4BBB-9252-36CB4AAEC3E4}" srcOrd="0" destOrd="0" presId="urn:microsoft.com/office/officeart/2005/8/layout/matrix1"/>
    <dgm:cxn modelId="{80B55242-B71D-43C7-AB13-5F9CCA5F6640}" srcId="{05E71C0F-FC92-4A36-AB56-4277FD49E2F6}" destId="{F1A0BFAE-971D-4FBB-A9D0-2C3D049AE40E}" srcOrd="3" destOrd="0" parTransId="{E0E804AE-D58E-4705-90E9-7F4C20D0692C}" sibTransId="{F9EBEBE8-6D79-4E57-81E2-9F304D3CD54E}"/>
    <dgm:cxn modelId="{1D8C56B2-C5D9-4531-B682-D9442D261FAC}" type="presOf" srcId="{F1A0BFAE-971D-4FBB-A9D0-2C3D049AE40E}" destId="{81173133-21F1-4985-9E34-8909DDE4A6B1}" srcOrd="1" destOrd="0" presId="urn:microsoft.com/office/officeart/2005/8/layout/matrix1"/>
    <dgm:cxn modelId="{857B61C5-7E85-4FD5-8849-0AB38FC277C4}" srcId="{05E71C0F-FC92-4A36-AB56-4277FD49E2F6}" destId="{5AE97780-46DA-44A9-A9D1-88CB1845AEAC}" srcOrd="2" destOrd="0" parTransId="{68A0EC26-C3C3-4E69-957A-34FBF29035A8}" sibTransId="{5841A1DA-CA45-4F17-A570-EC04D2E57303}"/>
    <dgm:cxn modelId="{544AB8DA-C198-4449-BAD4-BADE423BD84E}" srcId="{26E8A1FE-0176-4BA2-9BB5-ABD13E2A0F46}" destId="{05E71C0F-FC92-4A36-AB56-4277FD49E2F6}" srcOrd="0" destOrd="0" parTransId="{4D229B1E-5857-4406-AF15-ED2630AB4544}" sibTransId="{E41B8136-C742-40C2-AA53-FDB823F82E03}"/>
    <dgm:cxn modelId="{E5DF429F-717F-4D77-BA8E-AC9CA67BEE7F}" type="presOf" srcId="{CF65FF5D-C5BE-45CB-9E4F-1DE6FFAC2A8E}" destId="{B011DF65-486C-44C7-B366-2D319682CF23}" srcOrd="0" destOrd="0" presId="urn:microsoft.com/office/officeart/2005/8/layout/matrix1"/>
    <dgm:cxn modelId="{D0307C4C-41BD-4FD1-8C88-B719AD66449C}" type="presOf" srcId="{05E71C0F-FC92-4A36-AB56-4277FD49E2F6}" destId="{B281AA98-EDF0-4CC3-902D-18FB43452C99}" srcOrd="0" destOrd="0" presId="urn:microsoft.com/office/officeart/2005/8/layout/matrix1"/>
    <dgm:cxn modelId="{2258B9FF-81D6-4B63-ACC6-D3A1D838E079}" type="presParOf" srcId="{0026C3BC-144C-4439-B853-472388AF7CED}" destId="{3F50E0AF-7B63-403D-9D48-EFD1187D3030}" srcOrd="0" destOrd="0" presId="urn:microsoft.com/office/officeart/2005/8/layout/matrix1"/>
    <dgm:cxn modelId="{6A86E81F-98FB-4F9F-A8E2-EEC97CD4C6A7}" type="presParOf" srcId="{3F50E0AF-7B63-403D-9D48-EFD1187D3030}" destId="{4A3A51B3-28F6-4795-8E7B-6F2D13A31577}" srcOrd="0" destOrd="0" presId="urn:microsoft.com/office/officeart/2005/8/layout/matrix1"/>
    <dgm:cxn modelId="{03DF799B-DC00-47FD-AA5B-2F6EB143AB4C}" type="presParOf" srcId="{3F50E0AF-7B63-403D-9D48-EFD1187D3030}" destId="{E13CC3D8-6AF2-4E2A-B967-25645DE74738}" srcOrd="1" destOrd="0" presId="urn:microsoft.com/office/officeart/2005/8/layout/matrix1"/>
    <dgm:cxn modelId="{F1E87AC4-CEB4-455F-B489-445582B0EF07}" type="presParOf" srcId="{3F50E0AF-7B63-403D-9D48-EFD1187D3030}" destId="{B011DF65-486C-44C7-B366-2D319682CF23}" srcOrd="2" destOrd="0" presId="urn:microsoft.com/office/officeart/2005/8/layout/matrix1"/>
    <dgm:cxn modelId="{EA3645DA-8271-434E-8225-7150B98803A2}" type="presParOf" srcId="{3F50E0AF-7B63-403D-9D48-EFD1187D3030}" destId="{9B6833C4-CF91-4005-BB11-552F90E81B4D}" srcOrd="3" destOrd="0" presId="urn:microsoft.com/office/officeart/2005/8/layout/matrix1"/>
    <dgm:cxn modelId="{CE7B2A7B-19B8-4CA9-87A8-81D6C1CE89A7}" type="presParOf" srcId="{3F50E0AF-7B63-403D-9D48-EFD1187D3030}" destId="{5D10E7AF-4205-48F5-A571-DA79F12E8833}" srcOrd="4" destOrd="0" presId="urn:microsoft.com/office/officeart/2005/8/layout/matrix1"/>
    <dgm:cxn modelId="{69665309-B990-4D6F-B435-1A473694F81C}" type="presParOf" srcId="{3F50E0AF-7B63-403D-9D48-EFD1187D3030}" destId="{03843B7C-D15B-4C5C-8DDD-F4F8780348E9}" srcOrd="5" destOrd="0" presId="urn:microsoft.com/office/officeart/2005/8/layout/matrix1"/>
    <dgm:cxn modelId="{8D71A9EF-0013-4193-87D2-111DA413AC00}" type="presParOf" srcId="{3F50E0AF-7B63-403D-9D48-EFD1187D3030}" destId="{5CFB46DA-1644-4BBB-9252-36CB4AAEC3E4}" srcOrd="6" destOrd="0" presId="urn:microsoft.com/office/officeart/2005/8/layout/matrix1"/>
    <dgm:cxn modelId="{F58D15B3-1128-48CF-9EAC-76A8B6D45511}" type="presParOf" srcId="{3F50E0AF-7B63-403D-9D48-EFD1187D3030}" destId="{81173133-21F1-4985-9E34-8909DDE4A6B1}" srcOrd="7" destOrd="0" presId="urn:microsoft.com/office/officeart/2005/8/layout/matrix1"/>
    <dgm:cxn modelId="{62933A9F-667B-4FC5-B4F4-A159BA1D5212}" type="presParOf" srcId="{0026C3BC-144C-4439-B853-472388AF7CED}" destId="{B281AA98-EDF0-4CC3-902D-18FB43452C9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10312C-D795-4A14-B609-F178148304AC}">
      <dsp:nvSpPr>
        <dsp:cNvPr id="0" name=""/>
        <dsp:cNvSpPr/>
      </dsp:nvSpPr>
      <dsp:spPr>
        <a:xfrm>
          <a:off x="0" y="0"/>
          <a:ext cx="1032253" cy="6312491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Cinéma et audiovisuel</a:t>
          </a:r>
          <a:endParaRPr lang="fr-FR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0"/>
        <a:ext cx="1032253" cy="1893747"/>
      </dsp:txXfrm>
    </dsp:sp>
    <dsp:sp modelId="{71B849F8-6CEF-4C48-94FD-C423AFE91380}">
      <dsp:nvSpPr>
        <dsp:cNvPr id="0" name=""/>
        <dsp:cNvSpPr/>
      </dsp:nvSpPr>
      <dsp:spPr>
        <a:xfrm>
          <a:off x="128927" y="1604535"/>
          <a:ext cx="825803" cy="9195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Thomas Bonnans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Cinéma 77</a:t>
          </a:r>
          <a:endParaRPr lang="fr-FR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3114" y="1628722"/>
        <a:ext cx="777429" cy="871221"/>
      </dsp:txXfrm>
    </dsp:sp>
    <dsp:sp modelId="{F9745EA7-80DA-40BE-832A-B8FF28795C95}">
      <dsp:nvSpPr>
        <dsp:cNvPr id="0" name=""/>
        <dsp:cNvSpPr/>
      </dsp:nvSpPr>
      <dsp:spPr>
        <a:xfrm>
          <a:off x="131330" y="2599764"/>
          <a:ext cx="825803" cy="9195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Solène Dumont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Cinéma 94</a:t>
          </a:r>
          <a:endParaRPr lang="fr-FR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5517" y="2623951"/>
        <a:ext cx="777429" cy="871221"/>
      </dsp:txXfrm>
    </dsp:sp>
    <dsp:sp modelId="{2D0E2111-175A-41E5-8753-D2AAD8C42130}">
      <dsp:nvSpPr>
        <dsp:cNvPr id="0" name=""/>
        <dsp:cNvSpPr/>
      </dsp:nvSpPr>
      <dsp:spPr>
        <a:xfrm>
          <a:off x="138366" y="3614074"/>
          <a:ext cx="825803" cy="9195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Véronique Marquis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Cinémas 93</a:t>
          </a:r>
          <a:endParaRPr lang="fr-FR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2553" y="3638261"/>
        <a:ext cx="777429" cy="871221"/>
      </dsp:txXfrm>
    </dsp:sp>
    <dsp:sp modelId="{6AE15082-84A8-48C8-81CA-EF53DF320A32}">
      <dsp:nvSpPr>
        <dsp:cNvPr id="0" name=""/>
        <dsp:cNvSpPr/>
      </dsp:nvSpPr>
      <dsp:spPr>
        <a:xfrm>
          <a:off x="135063" y="4629001"/>
          <a:ext cx="825803" cy="9195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Mathieu Farelly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Forum des images </a:t>
          </a:r>
          <a:endParaRPr lang="fr-FR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9250" y="4653188"/>
        <a:ext cx="777429" cy="871221"/>
      </dsp:txXfrm>
    </dsp:sp>
    <dsp:sp modelId="{51D1B6A2-5DBF-46A9-9A19-7C82808FC72E}">
      <dsp:nvSpPr>
        <dsp:cNvPr id="0" name=""/>
        <dsp:cNvSpPr/>
      </dsp:nvSpPr>
      <dsp:spPr>
        <a:xfrm>
          <a:off x="1146624" y="0"/>
          <a:ext cx="1032253" cy="6312491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Culture scientifique technique et industrielle</a:t>
          </a:r>
          <a:endParaRPr lang="fr-FR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46624" y="0"/>
        <a:ext cx="1032253" cy="1893747"/>
      </dsp:txXfrm>
    </dsp:sp>
    <dsp:sp modelId="{B0527C44-34A8-4800-8BAA-97A6550575F4}">
      <dsp:nvSpPr>
        <dsp:cNvPr id="0" name=""/>
        <dsp:cNvSpPr/>
      </dsp:nvSpPr>
      <dsp:spPr>
        <a:xfrm>
          <a:off x="1245958" y="1611077"/>
          <a:ext cx="825803" cy="5023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 smtClean="0">
              <a:latin typeface="Arial" panose="020B0604020202020204" pitchFamily="34" charset="0"/>
              <a:cs typeface="Arial" panose="020B0604020202020204" pitchFamily="34" charset="0"/>
            </a:rPr>
            <a:t>Olivier Chaïbi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Musée  de l’air </a:t>
          </a:r>
          <a:r>
            <a:rPr lang="fr-FR" sz="7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et de l’espace</a:t>
          </a:r>
          <a:endParaRPr lang="fr-FR" sz="7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60672" y="1625791"/>
        <a:ext cx="796375" cy="472943"/>
      </dsp:txXfrm>
    </dsp:sp>
    <dsp:sp modelId="{46C3B139-6EEB-4CFF-BB6A-1D131827EA28}">
      <dsp:nvSpPr>
        <dsp:cNvPr id="0" name=""/>
        <dsp:cNvSpPr/>
      </dsp:nvSpPr>
      <dsp:spPr>
        <a:xfrm>
          <a:off x="1247593" y="2188802"/>
          <a:ext cx="825803" cy="5023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 smtClean="0">
              <a:latin typeface="Arial" panose="020B0604020202020204" pitchFamily="34" charset="0"/>
              <a:cs typeface="Arial" panose="020B0604020202020204" pitchFamily="34" charset="0"/>
            </a:rPr>
            <a:t>Fredéric Fasquel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Aquarium</a:t>
          </a:r>
          <a:r>
            <a:rPr lang="fr-FR" sz="7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de la Porte Dorée </a:t>
          </a:r>
          <a:r>
            <a:rPr lang="fr-FR" sz="700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endParaRPr lang="fr-FR" sz="7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62307" y="2203516"/>
        <a:ext cx="796375" cy="472943"/>
      </dsp:txXfrm>
    </dsp:sp>
    <dsp:sp modelId="{1F066B9C-A351-4D1B-ACFE-2EAC572012FC}">
      <dsp:nvSpPr>
        <dsp:cNvPr id="0" name=""/>
        <dsp:cNvSpPr/>
      </dsp:nvSpPr>
      <dsp:spPr>
        <a:xfrm>
          <a:off x="1254001" y="2768623"/>
          <a:ext cx="825803" cy="5023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Musée des Arts et Métiers</a:t>
          </a:r>
          <a:endParaRPr lang="fr-FR" sz="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68715" y="2783337"/>
        <a:ext cx="796375" cy="472943"/>
      </dsp:txXfrm>
    </dsp:sp>
    <dsp:sp modelId="{81DF9D62-E43C-4822-88E4-9BF4F5CC3280}">
      <dsp:nvSpPr>
        <dsp:cNvPr id="0" name=""/>
        <dsp:cNvSpPr/>
      </dsp:nvSpPr>
      <dsp:spPr>
        <a:xfrm>
          <a:off x="1246618" y="3351995"/>
          <a:ext cx="825803" cy="5023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 smtClean="0">
              <a:latin typeface="Arial" panose="020B0604020202020204" pitchFamily="34" charset="0"/>
              <a:cs typeface="Arial" panose="020B0604020202020204" pitchFamily="34" charset="0"/>
            </a:rPr>
            <a:t>Alexandra Moreira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MNHN</a:t>
          </a:r>
          <a:endParaRPr lang="fr-FR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61332" y="3366709"/>
        <a:ext cx="796375" cy="472943"/>
      </dsp:txXfrm>
    </dsp:sp>
    <dsp:sp modelId="{FEB0EEFE-2142-4D38-9091-5C888E24A0D8}">
      <dsp:nvSpPr>
        <dsp:cNvPr id="0" name=""/>
        <dsp:cNvSpPr/>
      </dsp:nvSpPr>
      <dsp:spPr>
        <a:xfrm>
          <a:off x="1255545" y="3923807"/>
          <a:ext cx="825803" cy="5023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 smtClean="0">
              <a:latin typeface="Arial" panose="020B0604020202020204" pitchFamily="34" charset="0"/>
              <a:cs typeface="Arial" panose="020B0604020202020204" pitchFamily="34" charset="0"/>
            </a:rPr>
            <a:t>Natacha Ouvrié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MNHN</a:t>
          </a:r>
          <a:endParaRPr lang="fr-FR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70259" y="3938521"/>
        <a:ext cx="796375" cy="472943"/>
      </dsp:txXfrm>
    </dsp:sp>
    <dsp:sp modelId="{4A7CFB13-2A11-43DE-A8E7-413996F5F690}">
      <dsp:nvSpPr>
        <dsp:cNvPr id="0" name=""/>
        <dsp:cNvSpPr/>
      </dsp:nvSpPr>
      <dsp:spPr>
        <a:xfrm>
          <a:off x="1249261" y="4522195"/>
          <a:ext cx="825803" cy="5023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Cité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des Sciences </a:t>
          </a:r>
          <a:r>
            <a:rPr lang="fr-FR" sz="7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(Universcience)</a:t>
          </a:r>
          <a:endParaRPr lang="fr-FR" sz="7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63975" y="4536909"/>
        <a:ext cx="796375" cy="472943"/>
      </dsp:txXfrm>
    </dsp:sp>
    <dsp:sp modelId="{BACA083B-2296-40D8-B687-5E1DC09E2D98}">
      <dsp:nvSpPr>
        <dsp:cNvPr id="0" name=""/>
        <dsp:cNvSpPr/>
      </dsp:nvSpPr>
      <dsp:spPr>
        <a:xfrm>
          <a:off x="1250070" y="5126235"/>
          <a:ext cx="825803" cy="6249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 smtClean="0">
              <a:latin typeface="Arial" panose="020B0604020202020204" pitchFamily="34" charset="0"/>
              <a:cs typeface="Arial" panose="020B0604020202020204" pitchFamily="34" charset="0"/>
            </a:rPr>
            <a:t>Isabelle Woydyllo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Observatoire</a:t>
          </a:r>
          <a:r>
            <a:rPr lang="fr-FR" sz="7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fr-FR" sz="7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68374" y="5144539"/>
        <a:ext cx="789195" cy="588337"/>
      </dsp:txXfrm>
    </dsp:sp>
    <dsp:sp modelId="{174D6026-CB58-4005-B5A5-2673D319310F}">
      <dsp:nvSpPr>
        <dsp:cNvPr id="0" name=""/>
        <dsp:cNvSpPr/>
      </dsp:nvSpPr>
      <dsp:spPr>
        <a:xfrm>
          <a:off x="2240988" y="0"/>
          <a:ext cx="1032253" cy="6312491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Théâtre</a:t>
          </a:r>
          <a:endParaRPr lang="fr-FR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40988" y="0"/>
        <a:ext cx="1032253" cy="1893747"/>
      </dsp:txXfrm>
    </dsp:sp>
    <dsp:sp modelId="{E6E1FE21-D0B1-49D1-BECA-B44F1825698D}">
      <dsp:nvSpPr>
        <dsp:cNvPr id="0" name=""/>
        <dsp:cNvSpPr/>
      </dsp:nvSpPr>
      <dsp:spPr>
        <a:xfrm>
          <a:off x="2359495" y="1608363"/>
          <a:ext cx="825803" cy="7802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Thomas Fontaine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TQI / Crédac</a:t>
          </a:r>
          <a:endParaRPr lang="fr-FR" sz="1000" b="1" kern="1200" baseline="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82347" y="1631215"/>
        <a:ext cx="780099" cy="734518"/>
      </dsp:txXfrm>
    </dsp:sp>
    <dsp:sp modelId="{17319F1B-6B13-4E27-A97C-0A82C92A43F1}">
      <dsp:nvSpPr>
        <dsp:cNvPr id="0" name=""/>
        <dsp:cNvSpPr/>
      </dsp:nvSpPr>
      <dsp:spPr>
        <a:xfrm>
          <a:off x="2334746" y="2461171"/>
          <a:ext cx="825803" cy="11064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Anaïs</a:t>
          </a:r>
          <a:r>
            <a:rPr lang="fr-FR" sz="800" kern="1200" baseline="0" dirty="0" smtClean="0">
              <a:latin typeface="Arial" panose="020B0604020202020204" pitchFamily="34" charset="0"/>
              <a:cs typeface="Arial" panose="020B0604020202020204" pitchFamily="34" charset="0"/>
            </a:rPr>
            <a:t> Jolly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baseline="0" dirty="0" smtClean="0">
              <a:latin typeface="Arial" panose="020B0604020202020204" pitchFamily="34" charset="0"/>
              <a:cs typeface="Arial" panose="020B0604020202020204" pitchFamily="34" charset="0"/>
            </a:rPr>
            <a:t>Comédie française</a:t>
          </a:r>
        </a:p>
      </dsp:txBody>
      <dsp:txXfrm>
        <a:off x="2358933" y="2485358"/>
        <a:ext cx="777429" cy="1058094"/>
      </dsp:txXfrm>
    </dsp:sp>
    <dsp:sp modelId="{24DD258E-2850-4F71-9EB5-841AEFDFBD86}">
      <dsp:nvSpPr>
        <dsp:cNvPr id="0" name=""/>
        <dsp:cNvSpPr/>
      </dsp:nvSpPr>
      <dsp:spPr>
        <a:xfrm>
          <a:off x="2345143" y="3668516"/>
          <a:ext cx="825803" cy="9313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Prune Mestre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Théâtre Gérard Philippe</a:t>
          </a:r>
          <a:endParaRPr lang="fr-FR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69330" y="3692703"/>
        <a:ext cx="777429" cy="882940"/>
      </dsp:txXfrm>
    </dsp:sp>
    <dsp:sp modelId="{BBB7F41C-3207-4619-AF96-CD0BC1F2C867}">
      <dsp:nvSpPr>
        <dsp:cNvPr id="0" name=""/>
        <dsp:cNvSpPr/>
      </dsp:nvSpPr>
      <dsp:spPr>
        <a:xfrm>
          <a:off x="2334680" y="4713097"/>
          <a:ext cx="825803" cy="8775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Théâtre Sénart</a:t>
          </a:r>
          <a:r>
            <a:rPr lang="fr-FR" sz="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fr-FR" sz="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58867" y="4737284"/>
        <a:ext cx="777429" cy="829148"/>
      </dsp:txXfrm>
    </dsp:sp>
    <dsp:sp modelId="{4EFBF9CD-5A46-45EE-B417-4B6C91ACC072}">
      <dsp:nvSpPr>
        <dsp:cNvPr id="0" name=""/>
        <dsp:cNvSpPr/>
      </dsp:nvSpPr>
      <dsp:spPr>
        <a:xfrm>
          <a:off x="3343828" y="0"/>
          <a:ext cx="1032253" cy="6312491"/>
        </a:xfrm>
        <a:prstGeom prst="roundRect">
          <a:avLst>
            <a:gd name="adj" fmla="val 10000"/>
          </a:avLst>
        </a:prstGeom>
        <a:solidFill>
          <a:srgbClr val="FFCC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Archives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43828" y="0"/>
        <a:ext cx="1032253" cy="1893747"/>
      </dsp:txXfrm>
    </dsp:sp>
    <dsp:sp modelId="{D537E5F3-D232-4F00-9AE5-9C1E0B84B47D}">
      <dsp:nvSpPr>
        <dsp:cNvPr id="0" name=""/>
        <dsp:cNvSpPr/>
      </dsp:nvSpPr>
      <dsp:spPr>
        <a:xfrm>
          <a:off x="3446145" y="3145064"/>
          <a:ext cx="825803" cy="6671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Emilie Perraud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Archives 93 </a:t>
          </a:r>
          <a:endParaRPr lang="fr-FR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65685" y="3164604"/>
        <a:ext cx="786723" cy="628077"/>
      </dsp:txXfrm>
    </dsp:sp>
    <dsp:sp modelId="{0E0EA1D6-BC2E-40B7-9D2D-9472BDD6F4F0}">
      <dsp:nvSpPr>
        <dsp:cNvPr id="0" name=""/>
        <dsp:cNvSpPr/>
      </dsp:nvSpPr>
      <dsp:spPr>
        <a:xfrm>
          <a:off x="3456971" y="1618168"/>
          <a:ext cx="825803" cy="6671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Nathalie Baron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Archives  94 </a:t>
          </a:r>
          <a:endParaRPr lang="fr-FR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76511" y="1637708"/>
        <a:ext cx="786723" cy="628077"/>
      </dsp:txXfrm>
    </dsp:sp>
    <dsp:sp modelId="{BF2F140D-0F62-4324-A38B-7A5F4D01F52D}">
      <dsp:nvSpPr>
        <dsp:cNvPr id="0" name=""/>
        <dsp:cNvSpPr/>
      </dsp:nvSpPr>
      <dsp:spPr>
        <a:xfrm>
          <a:off x="3452660" y="3892412"/>
          <a:ext cx="825803" cy="8305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Olivier Plancke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Archives 77 </a:t>
          </a:r>
          <a:endParaRPr lang="fr-FR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76847" y="3916599"/>
        <a:ext cx="777429" cy="782197"/>
      </dsp:txXfrm>
    </dsp:sp>
    <dsp:sp modelId="{5AB80D47-C877-4DCC-BC17-C6266007ADDF}">
      <dsp:nvSpPr>
        <dsp:cNvPr id="0" name=""/>
        <dsp:cNvSpPr/>
      </dsp:nvSpPr>
      <dsp:spPr>
        <a:xfrm>
          <a:off x="3450389" y="2375990"/>
          <a:ext cx="825803" cy="6671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Christian Birebent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Archives diplomatiques</a:t>
          </a:r>
          <a:endParaRPr lang="fr-FR" sz="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69929" y="2395530"/>
        <a:ext cx="786723" cy="628077"/>
      </dsp:txXfrm>
    </dsp:sp>
    <dsp:sp modelId="{D9DE1022-62CD-4786-B259-0490C7914293}">
      <dsp:nvSpPr>
        <dsp:cNvPr id="0" name=""/>
        <dsp:cNvSpPr/>
      </dsp:nvSpPr>
      <dsp:spPr>
        <a:xfrm>
          <a:off x="3446723" y="4797451"/>
          <a:ext cx="825803" cy="856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Archives nationales</a:t>
          </a:r>
          <a:endParaRPr lang="fr-FR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70910" y="4821638"/>
        <a:ext cx="777429" cy="808589"/>
      </dsp:txXfrm>
    </dsp:sp>
    <dsp:sp modelId="{E88F2115-07EB-4A91-AAD4-715C9FBC2EEA}">
      <dsp:nvSpPr>
        <dsp:cNvPr id="0" name=""/>
        <dsp:cNvSpPr/>
      </dsp:nvSpPr>
      <dsp:spPr>
        <a:xfrm>
          <a:off x="4441568" y="0"/>
          <a:ext cx="1032253" cy="6312491"/>
        </a:xfrm>
        <a:prstGeom prst="roundRect">
          <a:avLst>
            <a:gd name="adj" fmla="val 10000"/>
          </a:avLst>
        </a:prstGeom>
        <a:solidFill>
          <a:srgbClr val="FFFF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Patrimoine</a:t>
          </a:r>
          <a:endParaRPr lang="fr-FR" sz="12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41568" y="0"/>
        <a:ext cx="1032253" cy="1893747"/>
      </dsp:txXfrm>
    </dsp:sp>
    <dsp:sp modelId="{181F888F-B0EE-4B32-BA2A-FFF69C644472}">
      <dsp:nvSpPr>
        <dsp:cNvPr id="0" name=""/>
        <dsp:cNvSpPr/>
      </dsp:nvSpPr>
      <dsp:spPr>
        <a:xfrm>
          <a:off x="4541482" y="2422164"/>
          <a:ext cx="825803" cy="7422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Cécile  Duvignac-Croisé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Château de Vincennes</a:t>
          </a:r>
          <a:endParaRPr lang="fr-FR" sz="9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63223" y="2443905"/>
        <a:ext cx="782321" cy="698805"/>
      </dsp:txXfrm>
    </dsp:sp>
    <dsp:sp modelId="{021EECD6-0F5F-4670-BCF5-CF71FCB79A1A}">
      <dsp:nvSpPr>
        <dsp:cNvPr id="0" name=""/>
        <dsp:cNvSpPr/>
      </dsp:nvSpPr>
      <dsp:spPr>
        <a:xfrm>
          <a:off x="4531283" y="1615117"/>
          <a:ext cx="825803" cy="7422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Clorinde Griffaton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Château de </a:t>
          </a:r>
          <a:r>
            <a:rPr lang="fr-FR" sz="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Fontainebleau</a:t>
          </a:r>
          <a:endParaRPr lang="fr-FR" sz="8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53024" y="1636858"/>
        <a:ext cx="782321" cy="698805"/>
      </dsp:txXfrm>
    </dsp:sp>
    <dsp:sp modelId="{E9AFA1D4-BA47-4D13-9548-A0D81148B247}">
      <dsp:nvSpPr>
        <dsp:cNvPr id="0" name=""/>
        <dsp:cNvSpPr/>
      </dsp:nvSpPr>
      <dsp:spPr>
        <a:xfrm>
          <a:off x="4542027" y="3257275"/>
          <a:ext cx="825803" cy="6755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Anna Marchio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Château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Champs sur Marne</a:t>
          </a:r>
          <a:endParaRPr lang="fr-FR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61812" y="3277060"/>
        <a:ext cx="786233" cy="635941"/>
      </dsp:txXfrm>
    </dsp:sp>
    <dsp:sp modelId="{D9213FB5-0B63-4FBD-B74D-7DE59A520C5E}">
      <dsp:nvSpPr>
        <dsp:cNvPr id="0" name=""/>
        <dsp:cNvSpPr/>
      </dsp:nvSpPr>
      <dsp:spPr>
        <a:xfrm>
          <a:off x="4545982" y="4041893"/>
          <a:ext cx="825803" cy="7422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Arnaud Morand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Musée Gendarmerie</a:t>
          </a:r>
          <a:r>
            <a:rPr lang="fr-FR" sz="8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fr-FR" sz="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67723" y="4063634"/>
        <a:ext cx="782321" cy="698805"/>
      </dsp:txXfrm>
    </dsp:sp>
    <dsp:sp modelId="{81CF84F6-C887-47A3-A19E-473DBF40E797}">
      <dsp:nvSpPr>
        <dsp:cNvPr id="0" name=""/>
        <dsp:cNvSpPr/>
      </dsp:nvSpPr>
      <dsp:spPr>
        <a:xfrm>
          <a:off x="4552077" y="4886324"/>
          <a:ext cx="825803" cy="7422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Louise Nonnon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Musée Paul Eluard</a:t>
          </a:r>
          <a:endParaRPr lang="fr-FR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73818" y="4908065"/>
        <a:ext cx="782321" cy="698805"/>
      </dsp:txXfrm>
    </dsp:sp>
    <dsp:sp modelId="{6B010DBB-8595-4CA2-ACE9-E9EB89EAFB21}">
      <dsp:nvSpPr>
        <dsp:cNvPr id="0" name=""/>
        <dsp:cNvSpPr/>
      </dsp:nvSpPr>
      <dsp:spPr>
        <a:xfrm>
          <a:off x="6667107" y="0"/>
          <a:ext cx="1032253" cy="6312491"/>
        </a:xfrm>
        <a:prstGeom prst="roundRect">
          <a:avLst>
            <a:gd name="adj" fmla="val 10000"/>
          </a:avLst>
        </a:prstGeom>
        <a:solidFill>
          <a:srgbClr val="FF99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Musique</a:t>
          </a:r>
          <a:endParaRPr lang="fr-FR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67107" y="0"/>
        <a:ext cx="1032253" cy="1893747"/>
      </dsp:txXfrm>
    </dsp:sp>
    <dsp:sp modelId="{AB5B6E2A-34DB-45C2-A033-1D7469380DB1}">
      <dsp:nvSpPr>
        <dsp:cNvPr id="0" name=""/>
        <dsp:cNvSpPr/>
      </dsp:nvSpPr>
      <dsp:spPr>
        <a:xfrm>
          <a:off x="6761034" y="1626973"/>
          <a:ext cx="825803" cy="9195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Denis Froment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Muse en circuit</a:t>
          </a:r>
          <a:endParaRPr lang="fr-FR" sz="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85221" y="1651160"/>
        <a:ext cx="777429" cy="871221"/>
      </dsp:txXfrm>
    </dsp:sp>
    <dsp:sp modelId="{CE8C9632-3999-4DFD-8ECB-AD9C95C80AE3}">
      <dsp:nvSpPr>
        <dsp:cNvPr id="0" name=""/>
        <dsp:cNvSpPr/>
      </dsp:nvSpPr>
      <dsp:spPr>
        <a:xfrm>
          <a:off x="6774792" y="2657349"/>
          <a:ext cx="825803" cy="9195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Antoine Mignon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Hall de la chanson</a:t>
          </a:r>
          <a:endParaRPr lang="fr-FR" sz="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98979" y="2681536"/>
        <a:ext cx="777429" cy="871221"/>
      </dsp:txXfrm>
    </dsp:sp>
    <dsp:sp modelId="{C999614B-7CFC-48D3-8553-40DC26B42A62}">
      <dsp:nvSpPr>
        <dsp:cNvPr id="0" name=""/>
        <dsp:cNvSpPr/>
      </dsp:nvSpPr>
      <dsp:spPr>
        <a:xfrm>
          <a:off x="6789161" y="4674104"/>
          <a:ext cx="825803" cy="9195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Michael Petit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Orchestre national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Ile de France </a:t>
          </a:r>
          <a:r>
            <a:rPr lang="fr-FR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fr-FR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13348" y="4698291"/>
        <a:ext cx="777429" cy="871221"/>
      </dsp:txXfrm>
    </dsp:sp>
    <dsp:sp modelId="{B2190098-643B-49AB-BFE4-08CE69D7CDDF}">
      <dsp:nvSpPr>
        <dsp:cNvPr id="0" name=""/>
        <dsp:cNvSpPr/>
      </dsp:nvSpPr>
      <dsp:spPr>
        <a:xfrm>
          <a:off x="6775188" y="3657323"/>
          <a:ext cx="825803" cy="9195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Rihanata Quenum Sanfo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8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Radio France</a:t>
          </a:r>
          <a:endParaRPr lang="fr-FR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99375" y="3681510"/>
        <a:ext cx="777429" cy="871221"/>
      </dsp:txXfrm>
    </dsp:sp>
    <dsp:sp modelId="{9327C6C8-DECB-4CCC-BB07-16DDAFC71A43}">
      <dsp:nvSpPr>
        <dsp:cNvPr id="0" name=""/>
        <dsp:cNvSpPr/>
      </dsp:nvSpPr>
      <dsp:spPr>
        <a:xfrm>
          <a:off x="5563400" y="0"/>
          <a:ext cx="1032253" cy="6312491"/>
        </a:xfrm>
        <a:prstGeom prst="roundRect">
          <a:avLst>
            <a:gd name="adj" fmla="val 10000"/>
          </a:avLst>
        </a:prstGeom>
        <a:solidFill>
          <a:srgbClr val="99FF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Univers du livre de la lecture, des écritures et de l’oralité </a:t>
          </a:r>
          <a:endParaRPr lang="fr-FR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63400" y="0"/>
        <a:ext cx="1032253" cy="1893747"/>
      </dsp:txXfrm>
    </dsp:sp>
    <dsp:sp modelId="{A99B9404-7EEB-4ED3-B809-065A051A31EB}">
      <dsp:nvSpPr>
        <dsp:cNvPr id="0" name=""/>
        <dsp:cNvSpPr/>
      </dsp:nvSpPr>
      <dsp:spPr>
        <a:xfrm>
          <a:off x="5658636" y="1632399"/>
          <a:ext cx="825803" cy="39206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Nafissa MOULLA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Maison du conte </a:t>
          </a:r>
          <a:endParaRPr lang="fr-FR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82823" y="1656586"/>
        <a:ext cx="777429" cy="3872279"/>
      </dsp:txXfrm>
    </dsp:sp>
    <dsp:sp modelId="{654603E5-09E6-4D13-8BEB-CEB7B8A9D321}">
      <dsp:nvSpPr>
        <dsp:cNvPr id="0" name=""/>
        <dsp:cNvSpPr/>
      </dsp:nvSpPr>
      <dsp:spPr>
        <a:xfrm>
          <a:off x="7781043" y="0"/>
          <a:ext cx="1032253" cy="6312491"/>
        </a:xfrm>
        <a:prstGeom prst="roundRect">
          <a:avLst>
            <a:gd name="adj" fmla="val 10000"/>
          </a:avLst>
        </a:prstGeom>
        <a:solidFill>
          <a:srgbClr val="FFFF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smtClean="0">
              <a:latin typeface="Arial" panose="020B0604020202020204" pitchFamily="34" charset="0"/>
              <a:cs typeface="Arial" panose="020B0604020202020204" pitchFamily="34" charset="0"/>
            </a:rPr>
            <a:t>Arts visuels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smtClean="0">
              <a:latin typeface="Arial" panose="020B0604020202020204" pitchFamily="34" charset="0"/>
              <a:cs typeface="Arial" panose="020B0604020202020204" pitchFamily="34" charset="0"/>
            </a:rPr>
            <a:t>photographie</a:t>
          </a:r>
          <a:endParaRPr lang="fr-FR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781043" y="0"/>
        <a:ext cx="1032253" cy="1893747"/>
      </dsp:txXfrm>
    </dsp:sp>
    <dsp:sp modelId="{A5BDDE30-4054-44A6-A36C-6D5905171150}">
      <dsp:nvSpPr>
        <dsp:cNvPr id="0" name=""/>
        <dsp:cNvSpPr/>
      </dsp:nvSpPr>
      <dsp:spPr>
        <a:xfrm>
          <a:off x="7874852" y="1599418"/>
          <a:ext cx="825803" cy="5809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Dounia Acherar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Louvre</a:t>
          </a:r>
          <a:endParaRPr lang="fr-FR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891868" y="1616434"/>
        <a:ext cx="791771" cy="546941"/>
      </dsp:txXfrm>
    </dsp:sp>
    <dsp:sp modelId="{602B6C95-0D57-43BE-AB1C-A413B9D45EF5}">
      <dsp:nvSpPr>
        <dsp:cNvPr id="0" name=""/>
        <dsp:cNvSpPr/>
      </dsp:nvSpPr>
      <dsp:spPr>
        <a:xfrm>
          <a:off x="7874852" y="2295204"/>
          <a:ext cx="825803" cy="5496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Pierre Cuturello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Centre Pompidou</a:t>
          </a:r>
          <a:endParaRPr lang="fr-FR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890950" y="2311302"/>
        <a:ext cx="793607" cy="517423"/>
      </dsp:txXfrm>
    </dsp:sp>
    <dsp:sp modelId="{4085F514-49C8-4E71-A185-211F338B9E4E}">
      <dsp:nvSpPr>
        <dsp:cNvPr id="0" name=""/>
        <dsp:cNvSpPr/>
      </dsp:nvSpPr>
      <dsp:spPr>
        <a:xfrm>
          <a:off x="7882070" y="2995706"/>
          <a:ext cx="825803" cy="6230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Laura Fernandez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Musée Rodin </a:t>
          </a:r>
          <a:endParaRPr lang="fr-FR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900319" y="3013955"/>
        <a:ext cx="789305" cy="586583"/>
      </dsp:txXfrm>
    </dsp:sp>
    <dsp:sp modelId="{7C73D9BA-C179-4485-B0C1-09C263546B87}">
      <dsp:nvSpPr>
        <dsp:cNvPr id="0" name=""/>
        <dsp:cNvSpPr/>
      </dsp:nvSpPr>
      <dsp:spPr>
        <a:xfrm>
          <a:off x="7869604" y="5212918"/>
          <a:ext cx="840444" cy="6230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Cédric Montel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Jeu de Paume </a:t>
          </a:r>
          <a:endParaRPr lang="fr-FR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887853" y="5231167"/>
        <a:ext cx="803946" cy="586583"/>
      </dsp:txXfrm>
    </dsp:sp>
    <dsp:sp modelId="{1DAB394D-DEF8-491F-B591-E670690EA610}">
      <dsp:nvSpPr>
        <dsp:cNvPr id="0" name=""/>
        <dsp:cNvSpPr/>
      </dsp:nvSpPr>
      <dsp:spPr>
        <a:xfrm>
          <a:off x="7884588" y="3736628"/>
          <a:ext cx="825803" cy="6230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Jérôme Pierrejean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MAC VAL</a:t>
          </a:r>
          <a:endParaRPr lang="fr-FR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902837" y="3754877"/>
        <a:ext cx="789305" cy="586583"/>
      </dsp:txXfrm>
    </dsp:sp>
    <dsp:sp modelId="{E95CDDF1-253B-454B-8C61-55A8B6A93F3C}">
      <dsp:nvSpPr>
        <dsp:cNvPr id="0" name=""/>
        <dsp:cNvSpPr/>
      </dsp:nvSpPr>
      <dsp:spPr>
        <a:xfrm>
          <a:off x="7852254" y="4483800"/>
          <a:ext cx="899951" cy="6230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Sandra Murail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Centre photographique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Ile de France  </a:t>
          </a:r>
          <a:endParaRPr lang="fr-FR" sz="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870503" y="4502049"/>
        <a:ext cx="863453" cy="586583"/>
      </dsp:txXfrm>
    </dsp:sp>
    <dsp:sp modelId="{423A8205-A8B2-4E3E-B695-67BF9FBD8C98}">
      <dsp:nvSpPr>
        <dsp:cNvPr id="0" name=""/>
        <dsp:cNvSpPr/>
      </dsp:nvSpPr>
      <dsp:spPr>
        <a:xfrm>
          <a:off x="8899944" y="0"/>
          <a:ext cx="1032253" cy="6312491"/>
        </a:xfrm>
        <a:prstGeom prst="roundRect">
          <a:avLst>
            <a:gd name="adj" fmla="val 10000"/>
          </a:avLst>
        </a:prstGeom>
        <a:solidFill>
          <a:srgbClr val="99FF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Histoire Mémoire Citoyenneté Droits humains</a:t>
          </a:r>
          <a:endParaRPr lang="fr-FR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899944" y="0"/>
        <a:ext cx="1032253" cy="1893747"/>
      </dsp:txXfrm>
    </dsp:sp>
    <dsp:sp modelId="{BB83462C-EBD9-4A33-864E-3FF9873DF349}">
      <dsp:nvSpPr>
        <dsp:cNvPr id="0" name=""/>
        <dsp:cNvSpPr/>
      </dsp:nvSpPr>
      <dsp:spPr>
        <a:xfrm>
          <a:off x="8990570" y="1628579"/>
          <a:ext cx="825803" cy="5180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1430" rIns="15240" bIns="1143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0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Anne Boulanger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Fondation pour la </a:t>
          </a:r>
          <a:r>
            <a:rPr lang="fr-FR" sz="9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mémoire de l’esclavage </a:t>
          </a:r>
          <a:endParaRPr lang="fr-FR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005743" y="1643752"/>
        <a:ext cx="795457" cy="487715"/>
      </dsp:txXfrm>
    </dsp:sp>
    <dsp:sp modelId="{E271EDF8-2389-4F0C-8C84-DE2FC903507D}">
      <dsp:nvSpPr>
        <dsp:cNvPr id="0" name=""/>
        <dsp:cNvSpPr/>
      </dsp:nvSpPr>
      <dsp:spPr>
        <a:xfrm>
          <a:off x="8996739" y="2293089"/>
          <a:ext cx="825803" cy="5885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1430" rIns="15240" bIns="1143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00" kern="1200" dirty="0" smtClean="0">
              <a:latin typeface="Arial" panose="020B0604020202020204" pitchFamily="34" charset="0"/>
              <a:cs typeface="Arial" panose="020B0604020202020204" pitchFamily="34" charset="0"/>
            </a:rPr>
            <a:t>Eric Brossard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Mémorial</a:t>
          </a:r>
          <a:r>
            <a:rPr lang="fr-FR" sz="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national des </a:t>
          </a:r>
          <a:r>
            <a:rPr lang="fr-FR" sz="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femmes en résistance et en déportation</a:t>
          </a:r>
          <a:endParaRPr lang="fr-FR" sz="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013977" y="2310327"/>
        <a:ext cx="791327" cy="554088"/>
      </dsp:txXfrm>
    </dsp:sp>
    <dsp:sp modelId="{F20650D5-0BE4-4531-BF19-845E5537FDAA}">
      <dsp:nvSpPr>
        <dsp:cNvPr id="0" name=""/>
        <dsp:cNvSpPr/>
      </dsp:nvSpPr>
      <dsp:spPr>
        <a:xfrm>
          <a:off x="8988902" y="3005831"/>
          <a:ext cx="825803" cy="6178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1430" rIns="15240" bIns="1143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00" kern="1200" dirty="0" smtClean="0">
              <a:latin typeface="Arial" panose="020B0604020202020204" pitchFamily="34" charset="0"/>
              <a:cs typeface="Arial" panose="020B0604020202020204" pitchFamily="34" charset="0"/>
            </a:rPr>
            <a:t>Hélène Clevy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Musée du quai Branly  </a:t>
          </a:r>
          <a:endParaRPr lang="fr-FR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006998" y="3023927"/>
        <a:ext cx="789611" cy="581648"/>
      </dsp:txXfrm>
    </dsp:sp>
    <dsp:sp modelId="{12459E17-CBB3-459F-B028-E05525FF360E}">
      <dsp:nvSpPr>
        <dsp:cNvPr id="0" name=""/>
        <dsp:cNvSpPr/>
      </dsp:nvSpPr>
      <dsp:spPr>
        <a:xfrm>
          <a:off x="8992552" y="3714446"/>
          <a:ext cx="825803" cy="5031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1430" rIns="15240" bIns="1143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Véronique </a:t>
          </a:r>
          <a:r>
            <a:rPr lang="fr-FR" sz="600" b="1" kern="1200" smtClean="0">
              <a:latin typeface="Arial" panose="020B0604020202020204" pitchFamily="34" charset="0"/>
              <a:cs typeface="Arial" panose="020B0604020202020204" pitchFamily="34" charset="0"/>
            </a:rPr>
            <a:t>Servat </a:t>
          </a:r>
          <a:endParaRPr lang="fr-FR" sz="6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MNHI </a:t>
          </a:r>
          <a:r>
            <a:rPr lang="fr-FR" sz="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fr-FR" sz="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007290" y="3729184"/>
        <a:ext cx="796327" cy="473716"/>
      </dsp:txXfrm>
    </dsp:sp>
    <dsp:sp modelId="{561B2460-C86D-4361-B604-875E91214B1D}">
      <dsp:nvSpPr>
        <dsp:cNvPr id="0" name=""/>
        <dsp:cNvSpPr/>
      </dsp:nvSpPr>
      <dsp:spPr>
        <a:xfrm>
          <a:off x="8997094" y="4320131"/>
          <a:ext cx="825803" cy="5610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1430" rIns="15240" bIns="1143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00" kern="1200" dirty="0" smtClean="0">
              <a:latin typeface="Arial" panose="020B0604020202020204" pitchFamily="34" charset="0"/>
              <a:cs typeface="Arial" panose="020B0604020202020204" pitchFamily="34" charset="0"/>
            </a:rPr>
            <a:t>Jessica Kohn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Musée d’Art et d’histoire du judaïsme</a:t>
          </a:r>
          <a:endParaRPr lang="fr-FR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013528" y="4336565"/>
        <a:ext cx="792935" cy="528222"/>
      </dsp:txXfrm>
    </dsp:sp>
    <dsp:sp modelId="{5E97846F-9FAD-46F3-8044-32496CDF715F}">
      <dsp:nvSpPr>
        <dsp:cNvPr id="0" name=""/>
        <dsp:cNvSpPr/>
      </dsp:nvSpPr>
      <dsp:spPr>
        <a:xfrm>
          <a:off x="9006161" y="4992685"/>
          <a:ext cx="825803" cy="5370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1430" rIns="15240" bIns="1143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00" kern="1200" dirty="0" smtClean="0">
              <a:latin typeface="Arial" panose="020B0604020202020204" pitchFamily="34" charset="0"/>
              <a:cs typeface="Arial" panose="020B0604020202020204" pitchFamily="34" charset="0"/>
            </a:rPr>
            <a:t>David Mitzinmacker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Musée de la Grande guerre</a:t>
          </a:r>
          <a:endParaRPr lang="fr-FR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021891" y="5008415"/>
        <a:ext cx="794343" cy="505599"/>
      </dsp:txXfrm>
    </dsp:sp>
    <dsp:sp modelId="{2C6EDA13-0311-4F45-9E82-C14461DB1619}">
      <dsp:nvSpPr>
        <dsp:cNvPr id="0" name=""/>
        <dsp:cNvSpPr/>
      </dsp:nvSpPr>
      <dsp:spPr>
        <a:xfrm>
          <a:off x="9992809" y="0"/>
          <a:ext cx="1032253" cy="6312491"/>
        </a:xfrm>
        <a:prstGeom prst="roundRect">
          <a:avLst>
            <a:gd name="adj" fmla="val 10000"/>
          </a:avLst>
        </a:prstGeom>
        <a:solidFill>
          <a:srgbClr val="FFCC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Architecture</a:t>
          </a:r>
          <a:endParaRPr lang="fr-FR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992809" y="0"/>
        <a:ext cx="1032253" cy="1893747"/>
      </dsp:txXfrm>
    </dsp:sp>
    <dsp:sp modelId="{51EE7372-D230-467B-AD49-B93B54B2A7C7}">
      <dsp:nvSpPr>
        <dsp:cNvPr id="0" name=""/>
        <dsp:cNvSpPr/>
      </dsp:nvSpPr>
      <dsp:spPr>
        <a:xfrm>
          <a:off x="10094008" y="1660445"/>
          <a:ext cx="825803" cy="8875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Isabelle Aubry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Conseil d’architecture, d’urbanisme et de </a:t>
          </a:r>
          <a:r>
            <a:rPr lang="fr-FR" sz="7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l’environnement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77</a:t>
          </a:r>
          <a:endParaRPr lang="fr-FR" sz="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18195" y="1684632"/>
        <a:ext cx="777429" cy="839165"/>
      </dsp:txXfrm>
    </dsp:sp>
    <dsp:sp modelId="{B5316B81-4AAF-4E1C-83A5-158030C55F8F}">
      <dsp:nvSpPr>
        <dsp:cNvPr id="0" name=""/>
        <dsp:cNvSpPr/>
      </dsp:nvSpPr>
      <dsp:spPr>
        <a:xfrm>
          <a:off x="10103926" y="2600524"/>
          <a:ext cx="825803" cy="8875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 smtClean="0">
              <a:latin typeface="Arial" panose="020B0604020202020204" pitchFamily="34" charset="0"/>
              <a:cs typeface="Arial" panose="020B0604020202020204" pitchFamily="34" charset="0"/>
            </a:rPr>
            <a:t>Julien Calas 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Conseil d’architecture, d’urbanisme et de </a:t>
          </a:r>
          <a:r>
            <a:rPr lang="fr-FR" sz="7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l’environnement 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94 </a:t>
          </a:r>
          <a:endParaRPr lang="fr-FR" sz="7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28113" y="2624711"/>
        <a:ext cx="777429" cy="839165"/>
      </dsp:txXfrm>
    </dsp:sp>
    <dsp:sp modelId="{0BB5F1A0-B005-4397-B562-9784F04D8022}">
      <dsp:nvSpPr>
        <dsp:cNvPr id="0" name=""/>
        <dsp:cNvSpPr/>
      </dsp:nvSpPr>
      <dsp:spPr>
        <a:xfrm>
          <a:off x="10114703" y="3567309"/>
          <a:ext cx="825803" cy="8875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 smtClean="0">
              <a:latin typeface="Arial" panose="020B0604020202020204" pitchFamily="34" charset="0"/>
              <a:cs typeface="Arial" panose="020B0604020202020204" pitchFamily="34" charset="0"/>
            </a:rPr>
            <a:t>Clémence Lagache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Conseil d’architecture, d’urbanisme et de </a:t>
          </a:r>
          <a:r>
            <a:rPr lang="fr-FR" sz="7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l’environnement 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93  </a:t>
          </a:r>
          <a:endParaRPr lang="fr-FR" sz="7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38890" y="3591496"/>
        <a:ext cx="777429" cy="839165"/>
      </dsp:txXfrm>
    </dsp:sp>
    <dsp:sp modelId="{1F921351-35DE-424B-940F-FCAC889C7EEC}">
      <dsp:nvSpPr>
        <dsp:cNvPr id="0" name=""/>
        <dsp:cNvSpPr/>
      </dsp:nvSpPr>
      <dsp:spPr>
        <a:xfrm>
          <a:off x="10114703" y="4520453"/>
          <a:ext cx="825803" cy="10300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 smtClean="0">
              <a:latin typeface="Arial" panose="020B0604020202020204" pitchFamily="34" charset="0"/>
              <a:cs typeface="Arial" panose="020B0604020202020204" pitchFamily="34" charset="0"/>
            </a:rPr>
            <a:t>Jacques Taffin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Cité de l’architecture </a:t>
          </a:r>
          <a:endParaRPr lang="fr-FR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38890" y="4544640"/>
        <a:ext cx="777429" cy="9817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3A51B3-28F6-4795-8E7B-6F2D13A31577}">
      <dsp:nvSpPr>
        <dsp:cNvPr id="0" name=""/>
        <dsp:cNvSpPr/>
      </dsp:nvSpPr>
      <dsp:spPr>
        <a:xfrm rot="16200000">
          <a:off x="651138" y="-651138"/>
          <a:ext cx="2372807" cy="3675083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1- INFORMER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/>
            <a:t> le milieu scolaire sur les ressources et les activités des partenaires  </a:t>
          </a:r>
          <a:endParaRPr lang="fr-FR" sz="2100" kern="1200" dirty="0"/>
        </a:p>
      </dsp:txBody>
      <dsp:txXfrm rot="5400000">
        <a:off x="-1" y="1"/>
        <a:ext cx="3675083" cy="1779605"/>
      </dsp:txXfrm>
    </dsp:sp>
    <dsp:sp modelId="{B011DF65-486C-44C7-B366-2D319682CF23}">
      <dsp:nvSpPr>
        <dsp:cNvPr id="0" name=""/>
        <dsp:cNvSpPr/>
      </dsp:nvSpPr>
      <dsp:spPr>
        <a:xfrm>
          <a:off x="3675083" y="0"/>
          <a:ext cx="3675083" cy="2372807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2 - CONCEVOIR</a:t>
          </a:r>
          <a:r>
            <a:rPr lang="fr-FR" sz="3200" kern="1200" dirty="0" smtClean="0"/>
            <a:t>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/>
            <a:t>et mettre en place un programme d’activités adaptées au public scolaire </a:t>
          </a:r>
          <a:endParaRPr lang="fr-FR" sz="2100" kern="1200" dirty="0"/>
        </a:p>
      </dsp:txBody>
      <dsp:txXfrm>
        <a:off x="3675083" y="0"/>
        <a:ext cx="3675083" cy="1779605"/>
      </dsp:txXfrm>
    </dsp:sp>
    <dsp:sp modelId="{5D10E7AF-4205-48F5-A571-DA79F12E8833}">
      <dsp:nvSpPr>
        <dsp:cNvPr id="0" name=""/>
        <dsp:cNvSpPr/>
      </dsp:nvSpPr>
      <dsp:spPr>
        <a:xfrm rot="10800000">
          <a:off x="0" y="2372807"/>
          <a:ext cx="3675083" cy="2372807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3- CONTRIBUER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100" kern="1200" dirty="0" smtClean="0"/>
            <a:t>à la conception et à la mise en œuvre des actions de formation</a:t>
          </a:r>
          <a:endParaRPr lang="fr-FR" sz="2100" kern="1200" dirty="0"/>
        </a:p>
      </dsp:txBody>
      <dsp:txXfrm rot="10800000">
        <a:off x="0" y="2966008"/>
        <a:ext cx="3675083" cy="1779605"/>
      </dsp:txXfrm>
    </dsp:sp>
    <dsp:sp modelId="{5CFB46DA-1644-4BBB-9252-36CB4AAEC3E4}">
      <dsp:nvSpPr>
        <dsp:cNvPr id="0" name=""/>
        <dsp:cNvSpPr/>
      </dsp:nvSpPr>
      <dsp:spPr>
        <a:xfrm rot="5400000">
          <a:off x="4326221" y="1721669"/>
          <a:ext cx="2372807" cy="3675083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4- PRODUIRE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/>
            <a:t>des ressources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100" kern="1200" dirty="0"/>
        </a:p>
      </dsp:txBody>
      <dsp:txXfrm rot="-5400000">
        <a:off x="3675082" y="2966008"/>
        <a:ext cx="3675083" cy="1779605"/>
      </dsp:txXfrm>
    </dsp:sp>
    <dsp:sp modelId="{B281AA98-EDF0-4CC3-902D-18FB43452C99}">
      <dsp:nvSpPr>
        <dsp:cNvPr id="0" name=""/>
        <dsp:cNvSpPr/>
      </dsp:nvSpPr>
      <dsp:spPr>
        <a:xfrm>
          <a:off x="2572558" y="1779605"/>
          <a:ext cx="2205049" cy="1186403"/>
        </a:xfrm>
        <a:prstGeom prst="round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MISSIONS</a:t>
          </a:r>
          <a:r>
            <a:rPr lang="fr-FR" sz="2100" b="1" kern="1200" baseline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DES PROFESSEURS RELAIS</a:t>
          </a:r>
          <a:endParaRPr lang="fr-FR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30473" y="1837520"/>
        <a:ext cx="2089219" cy="10705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AEC387-76A7-486B-A40C-40E616450A06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4AFEF4-777A-413E-843F-30BE310105C1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fr-F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</a:t>
            </a:r>
            <a:r>
              <a:rPr lang="fr-F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équipe </a:t>
            </a:r>
            <a:r>
              <a:rPr lang="fr-FR" dirty="0" smtClean="0">
                <a:effectLst/>
              </a:rPr>
              <a:t>au service du collectif, </a:t>
            </a:r>
            <a:r>
              <a:rPr lang="fr-F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service </a:t>
            </a:r>
            <a:r>
              <a:rPr lang="fr-FR" dirty="0" smtClean="0">
                <a:effectLst/>
              </a:rPr>
              <a:t>au cœur des enjeux de l’École, </a:t>
            </a:r>
            <a:r>
              <a:rPr lang="fr-F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 experts </a:t>
            </a:r>
            <a:r>
              <a:rPr lang="fr-FR" dirty="0" smtClean="0">
                <a:effectLst/>
              </a:rPr>
              <a:t>pour chaque champ artistique et culturel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E25A5-0B89-41AD-9B16-56725105D23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3743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Paris : 20     93 : 7 </a:t>
            </a:r>
            <a:r>
              <a:rPr lang="fr-FR" baseline="0" dirty="0" smtClean="0"/>
              <a:t>professeurs relais </a:t>
            </a:r>
            <a:r>
              <a:rPr lang="fr-FR" dirty="0" smtClean="0"/>
              <a:t>     94 : 10 </a:t>
            </a:r>
            <a:r>
              <a:rPr lang="fr-FR" baseline="0" dirty="0" smtClean="0"/>
              <a:t>professeurs relais       77 : 7 professeurs relais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D47A1-FF79-4215-AC00-CDFC2C23B27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174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" t="490" r="348"/>
          <a:stretch>
            <a:fillRect/>
          </a:stretch>
        </p:blipFill>
        <p:spPr>
          <a:xfrm>
            <a:off x="0" y="-1"/>
            <a:ext cx="12192000" cy="6857399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6203289"/>
            <a:ext cx="9144000" cy="244682"/>
          </a:xfrm>
        </p:spPr>
        <p:txBody>
          <a:bodyPr anchor="b" anchorCtr="0">
            <a:spAutoFit/>
          </a:bodyPr>
          <a:lstStyle>
            <a:lvl1pPr marL="0" indent="0" algn="ctr">
              <a:buNone/>
              <a:defRPr sz="11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074" y="1225684"/>
            <a:ext cx="3577456" cy="40856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5580376"/>
          </a:xfrm>
          <a:prstGeom prst="rect">
            <a:avLst/>
          </a:prstGeom>
          <a:solidFill>
            <a:srgbClr val="8D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376"/>
            <a:ext cx="12192000" cy="127762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5811915"/>
            <a:ext cx="678943" cy="7753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07434" y="1903753"/>
            <a:ext cx="7744289" cy="907941"/>
          </a:xfrm>
        </p:spPr>
        <p:txBody>
          <a:bodyPr wrap="square" anchor="t" anchorCtr="0">
            <a:spAutoFit/>
          </a:bodyPr>
          <a:lstStyle>
            <a:lvl1pPr>
              <a:lnSpc>
                <a:spcPct val="100000"/>
              </a:lnSpc>
              <a:defRPr sz="5300">
                <a:latin typeface="+mj-lt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fr-FR"/>
              <a:t>Lorem dolor sit amet consetetur sadipscing  elitr, sed diam nonumy eirmod  </a:t>
            </a:r>
            <a:br>
              <a:rPr lang="fr-FR"/>
            </a:br>
            <a:r>
              <a:rPr lang="fr-FR"/>
              <a:t>tempor invidunt ut labore et dolore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823168"/>
            <a:ext cx="2701169" cy="2059025"/>
          </a:xfrm>
        </p:spPr>
        <p:txBody>
          <a:bodyPr/>
          <a:lstStyle>
            <a:lvl1pPr marL="0" indent="0" algn="r">
              <a:buFontTx/>
              <a:buNone/>
              <a:defRPr sz="14200" b="1">
                <a:latin typeface="+mj-lt"/>
              </a:defRPr>
            </a:lvl1pPr>
          </a:lstStyle>
          <a:p>
            <a:pPr lvl="0"/>
            <a:r>
              <a:rPr lang="fr-FR"/>
              <a:t>N°</a:t>
            </a:r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2930623" y="1195754"/>
            <a:ext cx="0" cy="22332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 userDrawn="1"/>
        </p:nvCxnSpPr>
        <p:spPr>
          <a:xfrm>
            <a:off x="11108192" y="5872964"/>
            <a:ext cx="0" cy="627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376"/>
            <a:ext cx="12192000" cy="127762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535" y="-1"/>
            <a:ext cx="12191999" cy="55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5811915"/>
            <a:ext cx="678943" cy="7753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07434" y="1903753"/>
            <a:ext cx="7744289" cy="907941"/>
          </a:xfrm>
        </p:spPr>
        <p:txBody>
          <a:bodyPr wrap="square" anchor="t" anchorCtr="0">
            <a:spAutoFit/>
          </a:bodyPr>
          <a:lstStyle>
            <a:lvl1pPr>
              <a:lnSpc>
                <a:spcPct val="100000"/>
              </a:lnSpc>
              <a:defRPr sz="5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fr-FR"/>
              <a:t>Lorem dolor sit amet consetetur sadipscing  elitr, sed diam nonumy eirmod  </a:t>
            </a:r>
            <a:br>
              <a:rPr lang="fr-FR"/>
            </a:br>
            <a:r>
              <a:rPr lang="fr-FR"/>
              <a:t>tempor invidunt ut labore et dolore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823168"/>
            <a:ext cx="2701169" cy="2059025"/>
          </a:xfrm>
        </p:spPr>
        <p:txBody>
          <a:bodyPr/>
          <a:lstStyle>
            <a:lvl1pPr marL="0" indent="0" algn="r">
              <a:buFontTx/>
              <a:buNone/>
              <a:defRPr sz="142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/>
              <a:t>N°</a:t>
            </a:r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2930623" y="1195754"/>
            <a:ext cx="0" cy="22332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 userDrawn="1"/>
        </p:nvCxnSpPr>
        <p:spPr>
          <a:xfrm>
            <a:off x="11108192" y="5872964"/>
            <a:ext cx="0" cy="627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" y="-14826"/>
            <a:ext cx="12219432" cy="687222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483729" y="2163698"/>
            <a:ext cx="5341969" cy="2419124"/>
          </a:xfrm>
        </p:spPr>
        <p:txBody>
          <a:bodyPr wrap="square" lIns="0" rIns="0" anchor="b">
            <a:spAutoFit/>
          </a:bodyPr>
          <a:lstStyle>
            <a:lvl1pPr algn="r">
              <a:lnSpc>
                <a:spcPct val="90000"/>
              </a:lnSpc>
              <a:defRPr sz="5600" cap="all" baseline="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483729" y="4738596"/>
            <a:ext cx="5341925" cy="384721"/>
          </a:xfrm>
        </p:spPr>
        <p:txBody>
          <a:bodyPr wrap="square" lIns="0" r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9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6" y="1897242"/>
            <a:ext cx="2637376" cy="30120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" y="-14826"/>
            <a:ext cx="12219432" cy="687222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483729" y="2163698"/>
            <a:ext cx="5341969" cy="2419124"/>
          </a:xfrm>
        </p:spPr>
        <p:txBody>
          <a:bodyPr wrap="square" lIns="0" rIns="0" anchor="b">
            <a:spAutoFit/>
          </a:bodyPr>
          <a:lstStyle>
            <a:lvl1pPr algn="r">
              <a:lnSpc>
                <a:spcPct val="90000"/>
              </a:lnSpc>
              <a:defRPr sz="5600" cap="all" baseline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483729" y="4738596"/>
            <a:ext cx="5341925" cy="384721"/>
          </a:xfrm>
        </p:spPr>
        <p:txBody>
          <a:bodyPr wrap="square" lIns="0" r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6" y="1897242"/>
            <a:ext cx="2637376" cy="30120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 userDrawn="1"/>
        </p:nvSpPr>
        <p:spPr>
          <a:xfrm>
            <a:off x="4902505" y="561859"/>
            <a:ext cx="6720289" cy="5727519"/>
          </a:xfrm>
          <a:prstGeom prst="rect">
            <a:avLst/>
          </a:prstGeom>
          <a:solidFill>
            <a:srgbClr val="BCD3E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483729" y="2163698"/>
            <a:ext cx="5341969" cy="2419124"/>
          </a:xfrm>
        </p:spPr>
        <p:txBody>
          <a:bodyPr wrap="square" lIns="0" rIns="0" anchor="b">
            <a:spAutoFit/>
          </a:bodyPr>
          <a:lstStyle>
            <a:lvl1pPr algn="r">
              <a:lnSpc>
                <a:spcPct val="90000"/>
              </a:lnSpc>
              <a:defRPr sz="5600" cap="all" baseline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483729" y="4738596"/>
            <a:ext cx="5341925" cy="384721"/>
          </a:xfrm>
        </p:spPr>
        <p:txBody>
          <a:bodyPr wrap="square" lIns="0" r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6" y="1897242"/>
            <a:ext cx="2637376" cy="30120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"/>
            <a:ext cx="12192000" cy="685679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91741" y="3274461"/>
            <a:ext cx="8333958" cy="1837426"/>
          </a:xfrm>
        </p:spPr>
        <p:txBody>
          <a:bodyPr wrap="square" lIns="0" rIns="0" anchor="b">
            <a:spAutoFit/>
          </a:bodyPr>
          <a:lstStyle>
            <a:lvl1pPr algn="r">
              <a:lnSpc>
                <a:spcPct val="90000"/>
              </a:lnSpc>
              <a:defRPr sz="6300" cap="all" baseline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400301" y="5111887"/>
            <a:ext cx="8425354" cy="430887"/>
          </a:xfrm>
        </p:spPr>
        <p:txBody>
          <a:bodyPr wrap="square" lIns="0" r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22" y="543488"/>
            <a:ext cx="1292347" cy="1475919"/>
          </a:xfrm>
          <a:prstGeom prst="rect">
            <a:avLst/>
          </a:prstGeom>
        </p:spPr>
      </p:pic>
      <p:sp>
        <p:nvSpPr>
          <p:cNvPr id="7" name="Espace réservé pour une image  6"/>
          <p:cNvSpPr>
            <a:spLocks noGrp="1"/>
          </p:cNvSpPr>
          <p:nvPr>
            <p:ph type="pic" sz="quarter" idx="10" hasCustomPrompt="1"/>
          </p:nvPr>
        </p:nvSpPr>
        <p:spPr>
          <a:xfrm>
            <a:off x="2092272" y="543489"/>
            <a:ext cx="9554406" cy="1475918"/>
          </a:xfrm>
        </p:spPr>
        <p:txBody>
          <a:bodyPr wrap="none" anchor="ctr"/>
          <a:lstStyle>
            <a:lvl1pPr algn="ctr">
              <a:defRPr/>
            </a:lvl1pPr>
          </a:lstStyle>
          <a:p>
            <a:r>
              <a:rPr lang="fr-FR"/>
              <a:t>Zone logos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"/>
            <a:ext cx="12191999" cy="685679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91741" y="3274461"/>
            <a:ext cx="8333958" cy="1837426"/>
          </a:xfrm>
        </p:spPr>
        <p:txBody>
          <a:bodyPr wrap="square" lIns="0" rIns="0" anchor="b">
            <a:spAutoFit/>
          </a:bodyPr>
          <a:lstStyle>
            <a:lvl1pPr algn="r">
              <a:lnSpc>
                <a:spcPct val="90000"/>
              </a:lnSpc>
              <a:defRPr sz="6300" cap="all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400301" y="5111887"/>
            <a:ext cx="8425354" cy="430887"/>
          </a:xfrm>
        </p:spPr>
        <p:txBody>
          <a:bodyPr wrap="square" lIns="0" r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22" y="543488"/>
            <a:ext cx="1292347" cy="1475919"/>
          </a:xfrm>
          <a:prstGeom prst="rect">
            <a:avLst/>
          </a:prstGeom>
        </p:spPr>
      </p:pic>
      <p:sp>
        <p:nvSpPr>
          <p:cNvPr id="7" name="Espace réservé pour une image  6"/>
          <p:cNvSpPr>
            <a:spLocks noGrp="1"/>
          </p:cNvSpPr>
          <p:nvPr>
            <p:ph type="pic" sz="quarter" idx="10" hasCustomPrompt="1"/>
          </p:nvPr>
        </p:nvSpPr>
        <p:spPr>
          <a:xfrm>
            <a:off x="2092272" y="543489"/>
            <a:ext cx="9554406" cy="1475918"/>
          </a:xfrm>
        </p:spPr>
        <p:txBody>
          <a:bodyPr wrap="none" anchor="ctr"/>
          <a:lstStyle>
            <a:lvl1pPr algn="ctr">
              <a:defRPr/>
            </a:lvl1pPr>
          </a:lstStyle>
          <a:p>
            <a:r>
              <a:rPr lang="fr-FR"/>
              <a:t>Zone logos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"/>
            <a:ext cx="12191999" cy="68567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91741" y="3274461"/>
            <a:ext cx="8333958" cy="1837426"/>
          </a:xfrm>
        </p:spPr>
        <p:txBody>
          <a:bodyPr wrap="square" lIns="0" rIns="0" anchor="b">
            <a:spAutoFit/>
          </a:bodyPr>
          <a:lstStyle>
            <a:lvl1pPr algn="r">
              <a:lnSpc>
                <a:spcPct val="90000"/>
              </a:lnSpc>
              <a:defRPr sz="6300" cap="all" baseline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400301" y="5111887"/>
            <a:ext cx="8425354" cy="430887"/>
          </a:xfrm>
        </p:spPr>
        <p:txBody>
          <a:bodyPr wrap="square" lIns="0" r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22" y="543488"/>
            <a:ext cx="1292347" cy="1475919"/>
          </a:xfrm>
          <a:prstGeom prst="rect">
            <a:avLst/>
          </a:prstGeom>
        </p:spPr>
      </p:pic>
      <p:sp>
        <p:nvSpPr>
          <p:cNvPr id="6" name="Espace réservé pour une image  6"/>
          <p:cNvSpPr>
            <a:spLocks noGrp="1"/>
          </p:cNvSpPr>
          <p:nvPr>
            <p:ph type="pic" sz="quarter" idx="10" hasCustomPrompt="1"/>
          </p:nvPr>
        </p:nvSpPr>
        <p:spPr>
          <a:xfrm>
            <a:off x="2107770" y="543489"/>
            <a:ext cx="9538908" cy="1475918"/>
          </a:xfrm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Zone logos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376"/>
            <a:ext cx="12192000" cy="127762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5811915"/>
            <a:ext cx="678943" cy="7753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56000"/>
            <a:ext cx="10113523" cy="715581"/>
          </a:xfrm>
        </p:spPr>
        <p:txBody>
          <a:bodyPr wrap="square">
            <a:spAutoFit/>
          </a:bodyPr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113523" cy="1179810"/>
          </a:xfrm>
        </p:spPr>
        <p:txBody>
          <a:bodyPr/>
          <a:lstStyle>
            <a:lvl1pPr>
              <a:spcBef>
                <a:spcPts val="2000"/>
              </a:spcBef>
              <a:defRPr sz="1400" b="1">
                <a:latin typeface="+mj-lt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fr-FR"/>
              <a:t>Lorem dolor sit amet consetetur sadipscing  elitr, sed diam nonumy eirmod  </a:t>
            </a:r>
            <a:br>
              <a:rPr lang="fr-FR"/>
            </a:br>
            <a:r>
              <a:rPr lang="fr-FR"/>
              <a:t>tempor invidunt ut labore et dolore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11108192" y="5872964"/>
            <a:ext cx="0" cy="627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376"/>
            <a:ext cx="12192000" cy="127762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5811915"/>
            <a:ext cx="678943" cy="775384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555166" y="3503439"/>
            <a:ext cx="2631072" cy="832023"/>
          </a:xfrm>
        </p:spPr>
        <p:txBody>
          <a:bodyPr lIns="0" rIns="0"/>
          <a:lstStyle>
            <a:lvl1pPr>
              <a:spcBef>
                <a:spcPts val="0"/>
              </a:spcBef>
              <a:defRPr sz="3500" b="1">
                <a:solidFill>
                  <a:srgbClr val="2897A1"/>
                </a:solidFill>
                <a:latin typeface="+mj-lt"/>
              </a:defRPr>
            </a:lvl1pPr>
            <a:lvl2pPr>
              <a:spcBef>
                <a:spcPts val="800"/>
              </a:spcBef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fr-FR"/>
              <a:t>Lorem dolor sit amet consetetur sadipscing  elitr, sed diam nonumy eirmod  </a:t>
            </a:r>
            <a:br>
              <a:rPr lang="fr-FR"/>
            </a:br>
            <a:r>
              <a:rPr lang="fr-FR"/>
              <a:t>tempor invidunt ut labore et dolore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11108192" y="5872964"/>
            <a:ext cx="0" cy="627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pour une image  11"/>
          <p:cNvSpPr>
            <a:spLocks noGrp="1"/>
          </p:cNvSpPr>
          <p:nvPr>
            <p:ph type="pic" sz="quarter" idx="13"/>
          </p:nvPr>
        </p:nvSpPr>
        <p:spPr>
          <a:xfrm>
            <a:off x="1555166" y="1123950"/>
            <a:ext cx="2631072" cy="213148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3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4780464" y="3503439"/>
            <a:ext cx="2631072" cy="832023"/>
          </a:xfrm>
        </p:spPr>
        <p:txBody>
          <a:bodyPr lIns="0" rIns="0"/>
          <a:lstStyle>
            <a:lvl1pPr>
              <a:spcBef>
                <a:spcPts val="0"/>
              </a:spcBef>
              <a:defRPr sz="3500" b="1">
                <a:solidFill>
                  <a:schemeClr val="tx2"/>
                </a:solidFill>
                <a:latin typeface="+mj-lt"/>
              </a:defRPr>
            </a:lvl1pPr>
            <a:lvl2pPr>
              <a:spcBef>
                <a:spcPts val="800"/>
              </a:spcBef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4" name="Espace réservé pour une image  11"/>
          <p:cNvSpPr>
            <a:spLocks noGrp="1"/>
          </p:cNvSpPr>
          <p:nvPr>
            <p:ph type="pic" sz="quarter" idx="15"/>
          </p:nvPr>
        </p:nvSpPr>
        <p:spPr>
          <a:xfrm>
            <a:off x="4780464" y="1123950"/>
            <a:ext cx="2631072" cy="213148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6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8005762" y="3503439"/>
            <a:ext cx="2631072" cy="832023"/>
          </a:xfrm>
        </p:spPr>
        <p:txBody>
          <a:bodyPr lIns="0" rIns="0"/>
          <a:lstStyle>
            <a:lvl1pPr>
              <a:spcBef>
                <a:spcPts val="0"/>
              </a:spcBef>
              <a:defRPr sz="3500" b="1">
                <a:solidFill>
                  <a:schemeClr val="accent3"/>
                </a:solidFill>
                <a:latin typeface="+mj-lt"/>
              </a:defRPr>
            </a:lvl1pPr>
            <a:lvl2pPr>
              <a:spcBef>
                <a:spcPts val="800"/>
              </a:spcBef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7" name="Espace réservé pour une image  11"/>
          <p:cNvSpPr>
            <a:spLocks noGrp="1"/>
          </p:cNvSpPr>
          <p:nvPr>
            <p:ph type="pic" sz="quarter" idx="17"/>
          </p:nvPr>
        </p:nvSpPr>
        <p:spPr>
          <a:xfrm>
            <a:off x="8005762" y="1123950"/>
            <a:ext cx="2631072" cy="213148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6203289"/>
            <a:ext cx="9144000" cy="244682"/>
          </a:xfrm>
        </p:spPr>
        <p:txBody>
          <a:bodyPr anchor="b" anchorCtr="0">
            <a:spAutoFit/>
          </a:bodyPr>
          <a:lstStyle>
            <a:lvl1pPr marL="0" indent="0" algn="ctr">
              <a:buNone/>
              <a:defRPr sz="1100" cap="all" baseline="0">
                <a:solidFill>
                  <a:srgbClr val="2897A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074" y="1225684"/>
            <a:ext cx="3577456" cy="40856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376"/>
            <a:ext cx="12192000" cy="1277624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55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5811915"/>
            <a:ext cx="678943" cy="775384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555166" y="3503439"/>
            <a:ext cx="2631072" cy="832023"/>
          </a:xfrm>
        </p:spPr>
        <p:txBody>
          <a:bodyPr lIns="0" rIns="0"/>
          <a:lstStyle>
            <a:lvl1pPr>
              <a:spcBef>
                <a:spcPts val="0"/>
              </a:spcBef>
              <a:defRPr sz="3500" b="1">
                <a:solidFill>
                  <a:schemeClr val="bg1"/>
                </a:solidFill>
                <a:latin typeface="+mj-lt"/>
              </a:defRPr>
            </a:lvl1pPr>
            <a:lvl2pPr>
              <a:spcBef>
                <a:spcPts val="800"/>
              </a:spcBef>
              <a:defRPr sz="1100">
                <a:solidFill>
                  <a:schemeClr val="bg1"/>
                </a:solidFill>
              </a:defRPr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11108192" y="5872964"/>
            <a:ext cx="0" cy="627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pour une image  11"/>
          <p:cNvSpPr>
            <a:spLocks noGrp="1"/>
          </p:cNvSpPr>
          <p:nvPr>
            <p:ph type="pic" sz="quarter" idx="13"/>
          </p:nvPr>
        </p:nvSpPr>
        <p:spPr>
          <a:xfrm>
            <a:off x="1555166" y="1123950"/>
            <a:ext cx="2631072" cy="213148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3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4780464" y="3503439"/>
            <a:ext cx="2631072" cy="832023"/>
          </a:xfrm>
        </p:spPr>
        <p:txBody>
          <a:bodyPr lIns="0" rIns="0"/>
          <a:lstStyle>
            <a:lvl1pPr>
              <a:spcBef>
                <a:spcPts val="0"/>
              </a:spcBef>
              <a:defRPr sz="3500" b="1">
                <a:solidFill>
                  <a:schemeClr val="bg1"/>
                </a:solidFill>
                <a:latin typeface="+mj-lt"/>
              </a:defRPr>
            </a:lvl1pPr>
            <a:lvl2pPr>
              <a:spcBef>
                <a:spcPts val="800"/>
              </a:spcBef>
              <a:defRPr sz="1100">
                <a:solidFill>
                  <a:schemeClr val="bg1"/>
                </a:solidFill>
              </a:defRPr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4" name="Espace réservé pour une image  11"/>
          <p:cNvSpPr>
            <a:spLocks noGrp="1"/>
          </p:cNvSpPr>
          <p:nvPr>
            <p:ph type="pic" sz="quarter" idx="15"/>
          </p:nvPr>
        </p:nvSpPr>
        <p:spPr>
          <a:xfrm>
            <a:off x="4780464" y="1123950"/>
            <a:ext cx="2631072" cy="213148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6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8005762" y="3503439"/>
            <a:ext cx="2631072" cy="832023"/>
          </a:xfrm>
        </p:spPr>
        <p:txBody>
          <a:bodyPr lIns="0" rIns="0"/>
          <a:lstStyle>
            <a:lvl1pPr>
              <a:spcBef>
                <a:spcPts val="0"/>
              </a:spcBef>
              <a:defRPr sz="3500" b="1">
                <a:solidFill>
                  <a:schemeClr val="bg1"/>
                </a:solidFill>
                <a:latin typeface="+mj-lt"/>
              </a:defRPr>
            </a:lvl1pPr>
            <a:lvl2pPr>
              <a:spcBef>
                <a:spcPts val="800"/>
              </a:spcBef>
              <a:defRPr sz="1100">
                <a:solidFill>
                  <a:schemeClr val="bg1"/>
                </a:solidFill>
              </a:defRPr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7" name="Espace réservé pour une image  11"/>
          <p:cNvSpPr>
            <a:spLocks noGrp="1"/>
          </p:cNvSpPr>
          <p:nvPr>
            <p:ph type="pic" sz="quarter" idx="17"/>
          </p:nvPr>
        </p:nvSpPr>
        <p:spPr>
          <a:xfrm>
            <a:off x="8005762" y="1123950"/>
            <a:ext cx="2631072" cy="213148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fr-FR"/>
              <a:t>Lorem dolor sit amet consetetur sadipscing  elitr, sed diam nonumy eirmod  </a:t>
            </a:r>
            <a:br>
              <a:rPr lang="fr-FR"/>
            </a:br>
            <a:r>
              <a:rPr lang="fr-FR"/>
              <a:t>tempor invidunt ut labore et dolore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376"/>
            <a:ext cx="12192000" cy="127762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5811915"/>
            <a:ext cx="678943" cy="775384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955945" y="691609"/>
            <a:ext cx="3762534" cy="832023"/>
          </a:xfrm>
        </p:spPr>
        <p:txBody>
          <a:bodyPr lIns="0" rIns="0"/>
          <a:lstStyle>
            <a:lvl1pPr>
              <a:spcBef>
                <a:spcPts val="0"/>
              </a:spcBef>
              <a:defRPr sz="3500" b="1">
                <a:solidFill>
                  <a:srgbClr val="2897A1"/>
                </a:solidFill>
                <a:latin typeface="+mj-lt"/>
              </a:defRPr>
            </a:lvl1pPr>
            <a:lvl2pPr>
              <a:spcBef>
                <a:spcPts val="800"/>
              </a:spcBef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fr-FR"/>
              <a:t>Lorem dolor sit amet consetetur sadipscing  elitr, sed diam nonumy eirmod  </a:t>
            </a:r>
            <a:br>
              <a:rPr lang="fr-FR"/>
            </a:br>
            <a:r>
              <a:rPr lang="fr-FR"/>
              <a:t>tempor invidunt ut labore et dolore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11108192" y="5872964"/>
            <a:ext cx="0" cy="627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pour une image  1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5580376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3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6955944" y="2189691"/>
            <a:ext cx="3762533" cy="832023"/>
          </a:xfrm>
        </p:spPr>
        <p:txBody>
          <a:bodyPr lIns="0" rIns="0"/>
          <a:lstStyle>
            <a:lvl1pPr>
              <a:spcBef>
                <a:spcPts val="0"/>
              </a:spcBef>
              <a:defRPr sz="3500" b="1">
                <a:solidFill>
                  <a:schemeClr val="tx2"/>
                </a:solidFill>
                <a:latin typeface="+mj-lt"/>
              </a:defRPr>
            </a:lvl1pPr>
            <a:lvl2pPr>
              <a:spcBef>
                <a:spcPts val="800"/>
              </a:spcBef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6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6955943" y="3836287"/>
            <a:ext cx="3762533" cy="832023"/>
          </a:xfrm>
        </p:spPr>
        <p:txBody>
          <a:bodyPr lIns="0" rIns="0"/>
          <a:lstStyle>
            <a:lvl1pPr>
              <a:spcBef>
                <a:spcPts val="0"/>
              </a:spcBef>
              <a:defRPr sz="3500" b="1">
                <a:solidFill>
                  <a:srgbClr val="202D45"/>
                </a:solidFill>
                <a:latin typeface="+mj-lt"/>
              </a:defRPr>
            </a:lvl1pPr>
            <a:lvl2pPr>
              <a:spcBef>
                <a:spcPts val="800"/>
              </a:spcBef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Deuxième niveau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376"/>
            <a:ext cx="12192000" cy="127762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192000" cy="55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5811915"/>
            <a:ext cx="678943" cy="775384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955945" y="691609"/>
            <a:ext cx="3762534" cy="832023"/>
          </a:xfrm>
        </p:spPr>
        <p:txBody>
          <a:bodyPr lIns="0" rIns="0"/>
          <a:lstStyle>
            <a:lvl1pPr>
              <a:spcBef>
                <a:spcPts val="0"/>
              </a:spcBef>
              <a:defRPr sz="3500" b="1">
                <a:solidFill>
                  <a:srgbClr val="2897A1"/>
                </a:solidFill>
                <a:latin typeface="+mj-lt"/>
              </a:defRPr>
            </a:lvl1pPr>
            <a:lvl2pPr>
              <a:spcBef>
                <a:spcPts val="800"/>
              </a:spcBef>
              <a:defRPr sz="1100">
                <a:solidFill>
                  <a:schemeClr val="bg1"/>
                </a:solidFill>
              </a:defRPr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fr-FR"/>
              <a:t>Lorem dolor sit amet consetetur sadipscing  elitr, sed diam nonumy eirmod  </a:t>
            </a:r>
            <a:br>
              <a:rPr lang="fr-FR"/>
            </a:br>
            <a:r>
              <a:rPr lang="fr-FR"/>
              <a:t>tempor invidunt ut labore et dolore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11108192" y="5872964"/>
            <a:ext cx="0" cy="627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pour une image  1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5580376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3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6955944" y="2189691"/>
            <a:ext cx="3762533" cy="832023"/>
          </a:xfrm>
        </p:spPr>
        <p:txBody>
          <a:bodyPr lIns="0" rIns="0"/>
          <a:lstStyle>
            <a:lvl1pPr>
              <a:spcBef>
                <a:spcPts val="0"/>
              </a:spcBef>
              <a:defRPr sz="3500" b="1">
                <a:solidFill>
                  <a:schemeClr val="tx2"/>
                </a:solidFill>
                <a:latin typeface="+mj-lt"/>
              </a:defRPr>
            </a:lvl1pPr>
            <a:lvl2pPr>
              <a:spcBef>
                <a:spcPts val="800"/>
              </a:spcBef>
              <a:defRPr sz="1100">
                <a:solidFill>
                  <a:schemeClr val="bg1"/>
                </a:solidFill>
              </a:defRPr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6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6955943" y="3836287"/>
            <a:ext cx="3762533" cy="832023"/>
          </a:xfrm>
        </p:spPr>
        <p:txBody>
          <a:bodyPr lIns="0" rIns="0"/>
          <a:lstStyle>
            <a:lvl1pPr>
              <a:spcBef>
                <a:spcPts val="0"/>
              </a:spcBef>
              <a:defRPr sz="3500" b="1">
                <a:solidFill>
                  <a:schemeClr val="accent2"/>
                </a:solidFill>
                <a:latin typeface="+mj-lt"/>
              </a:defRPr>
            </a:lvl1pPr>
            <a:lvl2pPr>
              <a:spcBef>
                <a:spcPts val="800"/>
              </a:spcBef>
              <a:defRPr sz="1100">
                <a:solidFill>
                  <a:schemeClr val="bg1"/>
                </a:solidFill>
              </a:defRPr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Deuxième niveau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376"/>
            <a:ext cx="12192000" cy="127762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2192000" cy="55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5811915"/>
            <a:ext cx="678943" cy="7753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56000"/>
            <a:ext cx="10113523" cy="715581"/>
          </a:xfrm>
        </p:spPr>
        <p:txBody>
          <a:bodyPr wrap="square">
            <a:sp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113523" cy="1179810"/>
          </a:xfrm>
        </p:spPr>
        <p:txBody>
          <a:bodyPr/>
          <a:lstStyle>
            <a:lvl1pPr>
              <a:spcBef>
                <a:spcPts val="200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fr-FR"/>
              <a:t>Lorem dolor sit amet consetetur sadipscing  elitr, sed diam nonumy eirmod  </a:t>
            </a:r>
            <a:br>
              <a:rPr lang="fr-FR"/>
            </a:br>
            <a:r>
              <a:rPr lang="fr-FR"/>
              <a:t>tempor invidunt ut labore et dolore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11108192" y="5872964"/>
            <a:ext cx="0" cy="627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376"/>
            <a:ext cx="12192000" cy="127762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5811915"/>
            <a:ext cx="678943" cy="775384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11108192" y="5872964"/>
            <a:ext cx="0" cy="627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718560" y="756953"/>
            <a:ext cx="6511290" cy="715581"/>
          </a:xfrm>
        </p:spPr>
        <p:txBody>
          <a:bodyPr wrap="square" anchor="b" anchorCtr="0">
            <a:spAutoFit/>
          </a:bodyPr>
          <a:lstStyle>
            <a:lvl1pPr>
              <a:defRPr sz="4500"/>
            </a:lvl1pPr>
          </a:lstStyle>
          <a:p>
            <a:r>
              <a:rPr lang="fr-FR"/>
              <a:t>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718560" y="1791335"/>
            <a:ext cx="6511290" cy="1110560"/>
          </a:xfrm>
        </p:spPr>
        <p:txBody>
          <a:bodyPr/>
          <a:lstStyle>
            <a:lvl1pPr>
              <a:spcBef>
                <a:spcPts val="2000"/>
              </a:spcBef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fr-FR"/>
              <a:t>Lorem dolor sit amet consetetur sadipscing  elitr, sed diam nonumy eirmod  </a:t>
            </a:r>
            <a:br>
              <a:rPr lang="fr-FR"/>
            </a:br>
            <a:r>
              <a:rPr lang="fr-FR"/>
              <a:t>tempor invidunt ut labore et dolore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1204313" y="1487205"/>
            <a:ext cx="1267035" cy="383182"/>
          </a:xfrm>
        </p:spPr>
        <p:txBody>
          <a:bodyPr rIns="0"/>
          <a:lstStyle>
            <a:lvl1pPr>
              <a:spcBef>
                <a:spcPts val="2000"/>
              </a:spcBef>
              <a:defRPr sz="700" b="1" cap="all" baseline="0">
                <a:latin typeface="+mj-lt"/>
              </a:defRPr>
            </a:lvl1pPr>
            <a:lvl2pPr>
              <a:spcBef>
                <a:spcPts val="0"/>
              </a:spcBef>
              <a:defRPr sz="700" cap="all" baseline="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2801632" y="0"/>
            <a:ext cx="0" cy="37982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376"/>
            <a:ext cx="12192000" cy="127762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5811915"/>
            <a:ext cx="678943" cy="775384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11108192" y="5872964"/>
            <a:ext cx="0" cy="627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421103" y="1553828"/>
            <a:ext cx="7199155" cy="923330"/>
          </a:xfrm>
        </p:spPr>
        <p:txBody>
          <a:bodyPr/>
          <a:lstStyle>
            <a:lvl1pPr marL="265430" indent="-265430">
              <a:spcBef>
                <a:spcPts val="4000"/>
              </a:spcBef>
              <a:buFont typeface="Arial" panose="020B0604020202020204" pitchFamily="34" charset="0"/>
              <a:buChar char="•"/>
              <a:defRPr sz="3000" b="1">
                <a:latin typeface="+mj-lt"/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fr-FR"/>
              <a:t>Lorem dolor sit amet consetetur sadipscing  elitr, sed diam nonumy eirmod  </a:t>
            </a:r>
            <a:br>
              <a:rPr lang="fr-FR"/>
            </a:br>
            <a:r>
              <a:rPr lang="fr-FR"/>
              <a:t>tempor invidunt ut labore et dolore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1240277" y="1586879"/>
            <a:ext cx="1267035" cy="383182"/>
          </a:xfrm>
        </p:spPr>
        <p:txBody>
          <a:bodyPr rIns="0"/>
          <a:lstStyle>
            <a:lvl1pPr>
              <a:spcBef>
                <a:spcPts val="2000"/>
              </a:spcBef>
              <a:defRPr sz="700" b="1" cap="all" baseline="0">
                <a:latin typeface="+mj-lt"/>
              </a:defRPr>
            </a:lvl1pPr>
            <a:lvl2pPr>
              <a:spcBef>
                <a:spcPts val="0"/>
              </a:spcBef>
              <a:defRPr sz="700" cap="all" baseline="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2801632" y="0"/>
            <a:ext cx="0" cy="37982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376"/>
            <a:ext cx="12192000" cy="127762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2192000" cy="55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5811915"/>
            <a:ext cx="678943" cy="775384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11108192" y="5872964"/>
            <a:ext cx="0" cy="627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421103" y="1553828"/>
            <a:ext cx="7199155" cy="923330"/>
          </a:xfrm>
        </p:spPr>
        <p:txBody>
          <a:bodyPr/>
          <a:lstStyle>
            <a:lvl1pPr marL="265430" indent="-265430">
              <a:spcBef>
                <a:spcPts val="4000"/>
              </a:spcBef>
              <a:buFont typeface="Arial" panose="020B0604020202020204" pitchFamily="34" charset="0"/>
              <a:buChar char="•"/>
              <a:defRPr sz="3000" b="1">
                <a:solidFill>
                  <a:schemeClr val="bg1"/>
                </a:solidFill>
                <a:latin typeface="+mj-lt"/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fr-FR"/>
              <a:t>Lorem dolor sit amet consetetur sadipscing  elitr, sed diam nonumy eirmod  </a:t>
            </a:r>
            <a:br>
              <a:rPr lang="fr-FR"/>
            </a:br>
            <a:r>
              <a:rPr lang="fr-FR"/>
              <a:t>tempor invidunt ut labore et dolore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1240277" y="1586879"/>
            <a:ext cx="1267035" cy="383182"/>
          </a:xfrm>
        </p:spPr>
        <p:txBody>
          <a:bodyPr rIns="0"/>
          <a:lstStyle>
            <a:lvl1pPr>
              <a:spcBef>
                <a:spcPts val="2000"/>
              </a:spcBef>
              <a:defRPr sz="700" b="1" cap="all" baseline="0">
                <a:solidFill>
                  <a:schemeClr val="bg1"/>
                </a:solidFill>
                <a:latin typeface="+mj-lt"/>
              </a:defRPr>
            </a:lvl1pPr>
            <a:lvl2pPr>
              <a:spcBef>
                <a:spcPts val="0"/>
              </a:spcBef>
              <a:defRPr sz="700" cap="all" baseline="0">
                <a:solidFill>
                  <a:schemeClr val="bg1"/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2801632" y="0"/>
            <a:ext cx="0" cy="379827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376"/>
            <a:ext cx="12192000" cy="127762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192000" cy="55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5811915"/>
            <a:ext cx="678943" cy="775384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11108192" y="5872964"/>
            <a:ext cx="0" cy="627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718560" y="756953"/>
            <a:ext cx="6511290" cy="715581"/>
          </a:xfrm>
        </p:spPr>
        <p:txBody>
          <a:bodyPr wrap="square" anchor="b" anchorCtr="0">
            <a:sp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718560" y="1791335"/>
            <a:ext cx="6511290" cy="1110560"/>
          </a:xfrm>
        </p:spPr>
        <p:txBody>
          <a:bodyPr/>
          <a:lstStyle>
            <a:lvl1pPr>
              <a:spcBef>
                <a:spcPts val="2000"/>
              </a:spcBef>
              <a:defRPr sz="120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fr-FR"/>
              <a:t>Lorem dolor sit amet consetetur sadipscing  elitr, sed diam nonumy eirmod  </a:t>
            </a:r>
            <a:br>
              <a:rPr lang="fr-FR"/>
            </a:br>
            <a:r>
              <a:rPr lang="fr-FR"/>
              <a:t>tempor invidunt ut labore et dolore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1204313" y="1487205"/>
            <a:ext cx="1267035" cy="383182"/>
          </a:xfrm>
        </p:spPr>
        <p:txBody>
          <a:bodyPr rIns="0"/>
          <a:lstStyle>
            <a:lvl1pPr>
              <a:spcBef>
                <a:spcPts val="2000"/>
              </a:spcBef>
              <a:defRPr sz="700" b="1" cap="all" baseline="0">
                <a:solidFill>
                  <a:schemeClr val="bg1"/>
                </a:solidFill>
                <a:latin typeface="+mj-lt"/>
              </a:defRPr>
            </a:lvl1pPr>
            <a:lvl2pPr>
              <a:spcBef>
                <a:spcPts val="0"/>
              </a:spcBef>
              <a:defRPr sz="700" cap="all" baseline="0">
                <a:solidFill>
                  <a:schemeClr val="bg1"/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2801632" y="0"/>
            <a:ext cx="0" cy="379827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376"/>
            <a:ext cx="12192000" cy="127762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5811915"/>
            <a:ext cx="678943" cy="775384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11108192" y="5872964"/>
            <a:ext cx="0" cy="627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24000" y="1383025"/>
            <a:ext cx="4282440" cy="854080"/>
          </a:xfrm>
        </p:spPr>
        <p:txBody>
          <a:bodyPr anchor="b" anchorCtr="0">
            <a:spAutoFit/>
          </a:bodyPr>
          <a:lstStyle>
            <a:lvl1pPr>
              <a:defRPr sz="5500"/>
            </a:lvl1pPr>
          </a:lstStyle>
          <a:p>
            <a:r>
              <a:rPr lang="fr-FR"/>
              <a:t>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524000" y="2305685"/>
            <a:ext cx="4282440" cy="162300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fr-FR"/>
              <a:t>Lorem dolor sit amet consetetur sadipscing  elitr, sed diam nonumy eirmod  </a:t>
            </a:r>
            <a:br>
              <a:rPr lang="fr-FR"/>
            </a:br>
            <a:r>
              <a:rPr lang="fr-FR"/>
              <a:t>tempor invidunt ut labore et dolore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6484620" y="2305685"/>
            <a:ext cx="4282440" cy="162300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6484620" y="1383025"/>
            <a:ext cx="4282440" cy="854080"/>
          </a:xfrm>
        </p:spPr>
        <p:txBody>
          <a:bodyPr/>
          <a:lstStyle>
            <a:lvl1pPr>
              <a:spcBef>
                <a:spcPts val="0"/>
              </a:spcBef>
              <a:defRPr lang="fr-FR" sz="55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fr-FR"/>
              <a:t>Titre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376"/>
            <a:ext cx="12192000" cy="127762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-535" y="-1"/>
            <a:ext cx="12191999" cy="55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5811915"/>
            <a:ext cx="678943" cy="775384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11108192" y="5872964"/>
            <a:ext cx="0" cy="627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24000" y="1383025"/>
            <a:ext cx="4282440" cy="854080"/>
          </a:xfrm>
        </p:spPr>
        <p:txBody>
          <a:bodyPr anchor="b" anchorCtr="0">
            <a:sp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524000" y="2305685"/>
            <a:ext cx="4282440" cy="1623008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fr-FR"/>
              <a:t>Lorem dolor sit amet consetetur sadipscing  elitr, sed diam nonumy eirmod  </a:t>
            </a:r>
            <a:br>
              <a:rPr lang="fr-FR"/>
            </a:br>
            <a:r>
              <a:rPr lang="fr-FR"/>
              <a:t>tempor invidunt ut labore et dolore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6484620" y="2305685"/>
            <a:ext cx="4282440" cy="1623008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6484620" y="1383025"/>
            <a:ext cx="4282440" cy="854080"/>
          </a:xfrm>
        </p:spPr>
        <p:txBody>
          <a:bodyPr/>
          <a:lstStyle>
            <a:lvl1pPr>
              <a:spcBef>
                <a:spcPts val="0"/>
              </a:spcBef>
              <a:defRPr lang="fr-FR" sz="55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fr-FR"/>
              <a:t>Titre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376"/>
            <a:ext cx="12192000" cy="127762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29946" y="715624"/>
            <a:ext cx="9623854" cy="757130"/>
          </a:xfrm>
        </p:spPr>
        <p:txBody>
          <a:bodyPr>
            <a:spAutoFit/>
          </a:bodyPr>
          <a:lstStyle>
            <a:lvl1pPr>
              <a:defRPr sz="4800"/>
            </a:lvl1pPr>
          </a:lstStyle>
          <a:p>
            <a:r>
              <a:rPr lang="fr-FR"/>
              <a:t>sommaire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317609" y="2015053"/>
            <a:ext cx="2028567" cy="998222"/>
          </a:xfrm>
        </p:spPr>
        <p:txBody>
          <a:bodyPr/>
          <a:lstStyle>
            <a:lvl1pPr marL="0" indent="0">
              <a:buFontTx/>
              <a:buNone/>
              <a:defRPr sz="1600" b="1">
                <a:latin typeface="+mj-lt"/>
              </a:defRPr>
            </a:lvl1pPr>
            <a:lvl2pPr marL="0" indent="0">
              <a:spcBef>
                <a:spcPts val="800"/>
              </a:spcBef>
              <a:buFontTx/>
              <a:buNone/>
              <a:defRPr sz="1000"/>
            </a:lvl2pPr>
            <a:lvl3pPr marL="914400" indent="0">
              <a:buNone/>
              <a:defRPr/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fr-FR"/>
              <a:t>Lorem dolor sit amet consetetur sadipscing  elitr, sed diam nonumy eirmod  </a:t>
            </a:r>
            <a:br>
              <a:rPr lang="fr-FR"/>
            </a:br>
            <a:r>
              <a:rPr lang="fr-FR"/>
              <a:t>tempor invidunt ut labore et dolore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Espace réservé du texte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79663" y="1998160"/>
            <a:ext cx="404061" cy="313932"/>
          </a:xfrm>
        </p:spPr>
        <p:txBody>
          <a:bodyPr/>
          <a:lstStyle>
            <a:lvl1pPr marL="0" indent="0" algn="r">
              <a:buFontTx/>
              <a:buNone/>
              <a:defRPr sz="1600" b="1">
                <a:latin typeface="+mj-lt"/>
              </a:defRPr>
            </a:lvl1pPr>
          </a:lstStyle>
          <a:p>
            <a:pPr lvl="0"/>
            <a:r>
              <a:rPr lang="fr-FR"/>
              <a:t>1</a:t>
            </a:r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2083724" y="2045589"/>
            <a:ext cx="0" cy="4023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contenu 2"/>
          <p:cNvSpPr>
            <a:spLocks noGrp="1"/>
          </p:cNvSpPr>
          <p:nvPr>
            <p:ph idx="15" hasCustomPrompt="1"/>
          </p:nvPr>
        </p:nvSpPr>
        <p:spPr>
          <a:xfrm>
            <a:off x="2317609" y="3716385"/>
            <a:ext cx="2028567" cy="998222"/>
          </a:xfrm>
        </p:spPr>
        <p:txBody>
          <a:bodyPr/>
          <a:lstStyle>
            <a:lvl1pPr marL="0" indent="0">
              <a:buFontTx/>
              <a:buNone/>
              <a:defRPr lang="fr-FR" sz="1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Bef>
                <a:spcPts val="800"/>
              </a:spcBef>
              <a:buFontTx/>
              <a:buNone/>
              <a:defRPr sz="1000"/>
            </a:lvl2pPr>
            <a:lvl3pPr marL="914400" indent="0">
              <a:buNone/>
              <a:defRPr/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fr-FR"/>
              <a:t>Cliquez pour modifier les styles du texte du masque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fr-FR"/>
              <a:t>Deuxième niveau</a:t>
            </a:r>
          </a:p>
        </p:txBody>
      </p:sp>
      <p:cxnSp>
        <p:nvCxnSpPr>
          <p:cNvPr id="22" name="Connecteur droit 21"/>
          <p:cNvCxnSpPr/>
          <p:nvPr userDrawn="1"/>
        </p:nvCxnSpPr>
        <p:spPr>
          <a:xfrm>
            <a:off x="2083724" y="3746921"/>
            <a:ext cx="0" cy="4023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contenu 2"/>
          <p:cNvSpPr>
            <a:spLocks noGrp="1"/>
          </p:cNvSpPr>
          <p:nvPr>
            <p:ph idx="17" hasCustomPrompt="1"/>
          </p:nvPr>
        </p:nvSpPr>
        <p:spPr>
          <a:xfrm>
            <a:off x="5312042" y="2015053"/>
            <a:ext cx="2028567" cy="998222"/>
          </a:xfrm>
        </p:spPr>
        <p:txBody>
          <a:bodyPr/>
          <a:lstStyle>
            <a:lvl1pPr marL="0" indent="0">
              <a:buFontTx/>
              <a:buNone/>
              <a:defRPr lang="fr-FR" sz="1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Bef>
                <a:spcPts val="800"/>
              </a:spcBef>
              <a:buFontTx/>
              <a:buNone/>
              <a:defRPr sz="1000"/>
            </a:lvl2pPr>
            <a:lvl3pPr marL="914400" indent="0">
              <a:buNone/>
              <a:defRPr/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fr-FR"/>
              <a:t>Cliquez pour modifier les styles du texte du masque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fr-FR"/>
              <a:t>Deuxième niveau</a:t>
            </a:r>
          </a:p>
        </p:txBody>
      </p:sp>
      <p:cxnSp>
        <p:nvCxnSpPr>
          <p:cNvPr id="25" name="Connecteur droit 24"/>
          <p:cNvCxnSpPr/>
          <p:nvPr userDrawn="1"/>
        </p:nvCxnSpPr>
        <p:spPr>
          <a:xfrm>
            <a:off x="5078157" y="2045589"/>
            <a:ext cx="0" cy="4023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space réservé du contenu 2"/>
          <p:cNvSpPr>
            <a:spLocks noGrp="1"/>
          </p:cNvSpPr>
          <p:nvPr>
            <p:ph idx="19" hasCustomPrompt="1"/>
          </p:nvPr>
        </p:nvSpPr>
        <p:spPr>
          <a:xfrm>
            <a:off x="8306475" y="2015053"/>
            <a:ext cx="2028567" cy="998222"/>
          </a:xfrm>
        </p:spPr>
        <p:txBody>
          <a:bodyPr/>
          <a:lstStyle>
            <a:lvl1pPr marL="0" indent="0">
              <a:buFontTx/>
              <a:buNone/>
              <a:defRPr lang="fr-FR" sz="1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Bef>
                <a:spcPts val="800"/>
              </a:spcBef>
              <a:buFontTx/>
              <a:buNone/>
              <a:defRPr sz="1000"/>
            </a:lvl2pPr>
            <a:lvl3pPr marL="914400" indent="0">
              <a:buNone/>
              <a:defRPr/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fr-FR"/>
              <a:t>Cliquez pour modifier les styles du texte du masque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fr-FR"/>
              <a:t>Deuxième niveau</a:t>
            </a:r>
          </a:p>
        </p:txBody>
      </p:sp>
      <p:cxnSp>
        <p:nvCxnSpPr>
          <p:cNvPr id="28" name="Connecteur droit 27"/>
          <p:cNvCxnSpPr/>
          <p:nvPr userDrawn="1"/>
        </p:nvCxnSpPr>
        <p:spPr>
          <a:xfrm>
            <a:off x="8072590" y="2045589"/>
            <a:ext cx="0" cy="4023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space réservé du contenu 2"/>
          <p:cNvSpPr>
            <a:spLocks noGrp="1"/>
          </p:cNvSpPr>
          <p:nvPr>
            <p:ph idx="21" hasCustomPrompt="1"/>
          </p:nvPr>
        </p:nvSpPr>
        <p:spPr>
          <a:xfrm>
            <a:off x="5312042" y="3730083"/>
            <a:ext cx="2028567" cy="998222"/>
          </a:xfrm>
        </p:spPr>
        <p:txBody>
          <a:bodyPr/>
          <a:lstStyle>
            <a:lvl1pPr marL="0" indent="0">
              <a:buFontTx/>
              <a:buNone/>
              <a:defRPr lang="fr-FR" sz="1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Bef>
                <a:spcPts val="800"/>
              </a:spcBef>
              <a:buFontTx/>
              <a:buNone/>
              <a:defRPr sz="1000"/>
            </a:lvl2pPr>
            <a:lvl3pPr marL="914400" indent="0">
              <a:buNone/>
              <a:defRPr/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fr-FR"/>
              <a:t>Cliquez pour modifier les styles du texte du masque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fr-FR"/>
              <a:t>Deuxième niveau</a:t>
            </a:r>
          </a:p>
        </p:txBody>
      </p:sp>
      <p:cxnSp>
        <p:nvCxnSpPr>
          <p:cNvPr id="31" name="Connecteur droit 30"/>
          <p:cNvCxnSpPr/>
          <p:nvPr userDrawn="1"/>
        </p:nvCxnSpPr>
        <p:spPr>
          <a:xfrm>
            <a:off x="5078157" y="3760619"/>
            <a:ext cx="0" cy="4023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space réservé du contenu 2"/>
          <p:cNvSpPr>
            <a:spLocks noGrp="1"/>
          </p:cNvSpPr>
          <p:nvPr>
            <p:ph idx="23" hasCustomPrompt="1"/>
          </p:nvPr>
        </p:nvSpPr>
        <p:spPr>
          <a:xfrm>
            <a:off x="8306475" y="3730083"/>
            <a:ext cx="2028567" cy="998222"/>
          </a:xfrm>
        </p:spPr>
        <p:txBody>
          <a:bodyPr/>
          <a:lstStyle>
            <a:lvl1pPr marL="0" indent="0">
              <a:buFontTx/>
              <a:buNone/>
              <a:defRPr lang="fr-FR" sz="1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Bef>
                <a:spcPts val="800"/>
              </a:spcBef>
              <a:buFontTx/>
              <a:buNone/>
              <a:defRPr sz="1000"/>
            </a:lvl2pPr>
            <a:lvl3pPr marL="914400" indent="0">
              <a:buNone/>
              <a:defRPr/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fr-FR"/>
              <a:t>Cliquez pour modifier les styles du texte du masque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fr-FR"/>
              <a:t>Deuxième niveau</a:t>
            </a:r>
          </a:p>
        </p:txBody>
      </p:sp>
      <p:cxnSp>
        <p:nvCxnSpPr>
          <p:cNvPr id="34" name="Connecteur droit 33"/>
          <p:cNvCxnSpPr/>
          <p:nvPr userDrawn="1"/>
        </p:nvCxnSpPr>
        <p:spPr>
          <a:xfrm>
            <a:off x="8072590" y="3760619"/>
            <a:ext cx="0" cy="4023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 3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5811915"/>
            <a:ext cx="678943" cy="775384"/>
          </a:xfrm>
          <a:prstGeom prst="rect">
            <a:avLst/>
          </a:prstGeom>
        </p:spPr>
      </p:pic>
      <p:cxnSp>
        <p:nvCxnSpPr>
          <p:cNvPr id="36" name="Connecteur droit 35"/>
          <p:cNvCxnSpPr/>
          <p:nvPr userDrawn="1"/>
        </p:nvCxnSpPr>
        <p:spPr>
          <a:xfrm>
            <a:off x="11108192" y="5872964"/>
            <a:ext cx="0" cy="627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space réservé du texte 13"/>
          <p:cNvSpPr>
            <a:spLocks noGrp="1"/>
          </p:cNvSpPr>
          <p:nvPr>
            <p:ph type="body" sz="quarter" idx="25" hasCustomPrompt="1"/>
          </p:nvPr>
        </p:nvSpPr>
        <p:spPr>
          <a:xfrm>
            <a:off x="4674095" y="1998160"/>
            <a:ext cx="404061" cy="313932"/>
          </a:xfrm>
        </p:spPr>
        <p:txBody>
          <a:bodyPr/>
          <a:lstStyle>
            <a:lvl1pPr marL="0" indent="0" algn="r">
              <a:buFontTx/>
              <a:buNone/>
              <a:defRPr sz="1600" b="1">
                <a:latin typeface="+mj-lt"/>
              </a:defRPr>
            </a:lvl1pPr>
          </a:lstStyle>
          <a:p>
            <a:pPr lvl="0"/>
            <a:r>
              <a:rPr lang="fr-FR"/>
              <a:t>2</a:t>
            </a:r>
          </a:p>
        </p:txBody>
      </p:sp>
      <p:sp>
        <p:nvSpPr>
          <p:cNvPr id="40" name="Espace réservé du texte 13"/>
          <p:cNvSpPr>
            <a:spLocks noGrp="1"/>
          </p:cNvSpPr>
          <p:nvPr>
            <p:ph type="body" sz="quarter" idx="26" hasCustomPrompt="1"/>
          </p:nvPr>
        </p:nvSpPr>
        <p:spPr>
          <a:xfrm>
            <a:off x="7672278" y="1998160"/>
            <a:ext cx="404061" cy="313932"/>
          </a:xfrm>
        </p:spPr>
        <p:txBody>
          <a:bodyPr/>
          <a:lstStyle>
            <a:lvl1pPr marL="0" indent="0" algn="r">
              <a:buFontTx/>
              <a:buNone/>
              <a:defRPr sz="1600" b="1">
                <a:latin typeface="+mj-lt"/>
              </a:defRPr>
            </a:lvl1pPr>
          </a:lstStyle>
          <a:p>
            <a:pPr lvl="0"/>
            <a:r>
              <a:rPr lang="fr-FR"/>
              <a:t>3</a:t>
            </a:r>
          </a:p>
        </p:txBody>
      </p:sp>
      <p:sp>
        <p:nvSpPr>
          <p:cNvPr id="42" name="Espace réservé du texte 13"/>
          <p:cNvSpPr>
            <a:spLocks noGrp="1"/>
          </p:cNvSpPr>
          <p:nvPr>
            <p:ph type="body" sz="quarter" idx="27" hasCustomPrompt="1"/>
          </p:nvPr>
        </p:nvSpPr>
        <p:spPr>
          <a:xfrm>
            <a:off x="1679663" y="3699492"/>
            <a:ext cx="404061" cy="313932"/>
          </a:xfrm>
        </p:spPr>
        <p:txBody>
          <a:bodyPr/>
          <a:lstStyle>
            <a:lvl1pPr marL="0" indent="0" algn="r">
              <a:buFontTx/>
              <a:buNone/>
              <a:defRPr sz="1600" b="1">
                <a:latin typeface="+mj-lt"/>
              </a:defRPr>
            </a:lvl1pPr>
          </a:lstStyle>
          <a:p>
            <a:pPr lvl="0"/>
            <a:r>
              <a:rPr lang="fr-FR"/>
              <a:t>4</a:t>
            </a:r>
          </a:p>
        </p:txBody>
      </p:sp>
      <p:sp>
        <p:nvSpPr>
          <p:cNvPr id="44" name="Espace réservé du texte 13"/>
          <p:cNvSpPr>
            <a:spLocks noGrp="1"/>
          </p:cNvSpPr>
          <p:nvPr>
            <p:ph type="body" sz="quarter" idx="28" hasCustomPrompt="1"/>
          </p:nvPr>
        </p:nvSpPr>
        <p:spPr>
          <a:xfrm>
            <a:off x="4674095" y="3699492"/>
            <a:ext cx="404061" cy="313932"/>
          </a:xfrm>
        </p:spPr>
        <p:txBody>
          <a:bodyPr/>
          <a:lstStyle>
            <a:lvl1pPr marL="0" indent="0" algn="r">
              <a:buFontTx/>
              <a:buNone/>
              <a:defRPr sz="1600" b="1">
                <a:latin typeface="+mj-lt"/>
              </a:defRPr>
            </a:lvl1pPr>
          </a:lstStyle>
          <a:p>
            <a:pPr lvl="0"/>
            <a:r>
              <a:rPr lang="fr-FR"/>
              <a:t>5</a:t>
            </a:r>
          </a:p>
        </p:txBody>
      </p:sp>
      <p:sp>
        <p:nvSpPr>
          <p:cNvPr id="46" name="Espace réservé du texte 13"/>
          <p:cNvSpPr>
            <a:spLocks noGrp="1"/>
          </p:cNvSpPr>
          <p:nvPr>
            <p:ph type="body" sz="quarter" idx="29" hasCustomPrompt="1"/>
          </p:nvPr>
        </p:nvSpPr>
        <p:spPr>
          <a:xfrm>
            <a:off x="7663467" y="3699492"/>
            <a:ext cx="404061" cy="313932"/>
          </a:xfrm>
        </p:spPr>
        <p:txBody>
          <a:bodyPr/>
          <a:lstStyle>
            <a:lvl1pPr marL="0" indent="0" algn="r">
              <a:buFontTx/>
              <a:buNone/>
              <a:defRPr sz="1600" b="1">
                <a:latin typeface="+mj-lt"/>
              </a:defRPr>
            </a:lvl1pPr>
          </a:lstStyle>
          <a:p>
            <a:pPr lvl="0"/>
            <a:r>
              <a:rPr lang="fr-FR"/>
              <a:t>6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376"/>
            <a:ext cx="12192000" cy="127762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5811915"/>
            <a:ext cx="678943" cy="775384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11108192" y="5872964"/>
            <a:ext cx="0" cy="627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16781" y="833182"/>
            <a:ext cx="6511290" cy="854080"/>
          </a:xfrm>
        </p:spPr>
        <p:txBody>
          <a:bodyPr wrap="square" anchor="b" anchorCtr="0">
            <a:spAutoFit/>
          </a:bodyPr>
          <a:lstStyle>
            <a:lvl1pPr>
              <a:defRPr sz="5500"/>
            </a:lvl1pPr>
          </a:lstStyle>
          <a:p>
            <a:r>
              <a:rPr lang="fr-FR"/>
              <a:t>Chiffres clé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540845" y="3911367"/>
            <a:ext cx="2561923" cy="431247"/>
          </a:xfrm>
        </p:spPr>
        <p:txBody>
          <a:bodyPr/>
          <a:lstStyle>
            <a:lvl1pPr>
              <a:spcBef>
                <a:spcPts val="2000"/>
              </a:spcBef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fr-FR"/>
              <a:t>Lorem dolor sit amet consetetur sadipscing  elitr, sed diam nonumy eirmod  </a:t>
            </a:r>
            <a:br>
              <a:rPr lang="fr-FR"/>
            </a:br>
            <a:r>
              <a:rPr lang="fr-FR"/>
              <a:t>tempor invidunt ut labore et dolore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3" hasCustomPrompt="1"/>
          </p:nvPr>
        </p:nvSpPr>
        <p:spPr>
          <a:xfrm>
            <a:off x="1540845" y="2500360"/>
            <a:ext cx="2561922" cy="1394228"/>
          </a:xfr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9400" i="1" kern="1200" dirty="0" smtClean="0">
                <a:solidFill>
                  <a:srgbClr val="903E4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0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4536964" y="3911367"/>
            <a:ext cx="2561923" cy="431247"/>
          </a:xfrm>
        </p:spPr>
        <p:txBody>
          <a:bodyPr/>
          <a:lstStyle>
            <a:lvl1pPr>
              <a:spcBef>
                <a:spcPts val="2000"/>
              </a:spcBef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1" name="Espace réservé du texte 15"/>
          <p:cNvSpPr>
            <a:spLocks noGrp="1"/>
          </p:cNvSpPr>
          <p:nvPr>
            <p:ph type="body" sz="quarter" idx="15" hasCustomPrompt="1"/>
          </p:nvPr>
        </p:nvSpPr>
        <p:spPr>
          <a:xfrm>
            <a:off x="4536964" y="2500360"/>
            <a:ext cx="2561922" cy="1394228"/>
          </a:xfr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9400" i="1" kern="1200" dirty="0" smtClean="0">
                <a:solidFill>
                  <a:srgbClr val="2F6D88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2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7533083" y="3911367"/>
            <a:ext cx="2561923" cy="431247"/>
          </a:xfrm>
        </p:spPr>
        <p:txBody>
          <a:bodyPr/>
          <a:lstStyle>
            <a:lvl1pPr>
              <a:spcBef>
                <a:spcPts val="2000"/>
              </a:spcBef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Espace réservé du texte 15"/>
          <p:cNvSpPr>
            <a:spLocks noGrp="1"/>
          </p:cNvSpPr>
          <p:nvPr>
            <p:ph type="body" sz="quarter" idx="17" hasCustomPrompt="1"/>
          </p:nvPr>
        </p:nvSpPr>
        <p:spPr>
          <a:xfrm>
            <a:off x="7533083" y="2500360"/>
            <a:ext cx="2561922" cy="1394228"/>
          </a:xfr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9400" i="1" kern="1200" dirty="0" smtClean="0">
                <a:solidFill>
                  <a:srgbClr val="8DC0D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cxnSp>
        <p:nvCxnSpPr>
          <p:cNvPr id="25" name="Connecteur droit 24"/>
          <p:cNvCxnSpPr/>
          <p:nvPr userDrawn="1"/>
        </p:nvCxnSpPr>
        <p:spPr>
          <a:xfrm>
            <a:off x="1240277" y="1906621"/>
            <a:ext cx="31079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376"/>
            <a:ext cx="12192000" cy="127762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5811915"/>
            <a:ext cx="678943" cy="775384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11108192" y="5872964"/>
            <a:ext cx="0" cy="627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16781" y="833182"/>
            <a:ext cx="6511290" cy="854080"/>
          </a:xfrm>
        </p:spPr>
        <p:txBody>
          <a:bodyPr wrap="square" anchor="b" anchorCtr="0">
            <a:spAutoFit/>
          </a:bodyPr>
          <a:lstStyle>
            <a:lvl1pPr>
              <a:defRPr sz="5500"/>
            </a:lvl1pPr>
          </a:lstStyle>
          <a:p>
            <a:r>
              <a:rPr lang="fr-FR"/>
              <a:t>Chiffres clé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fr-FR"/>
              <a:t>Lorem dolor sit amet consetetur sadipscing  elitr, sed diam nonumy eirmod  </a:t>
            </a:r>
            <a:br>
              <a:rPr lang="fr-FR"/>
            </a:br>
            <a:r>
              <a:rPr lang="fr-FR"/>
              <a:t>tempor invidunt ut labore et dolore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  <p:cxnSp>
        <p:nvCxnSpPr>
          <p:cNvPr id="25" name="Connecteur droit 24"/>
          <p:cNvCxnSpPr/>
          <p:nvPr userDrawn="1"/>
        </p:nvCxnSpPr>
        <p:spPr>
          <a:xfrm>
            <a:off x="1240277" y="1906621"/>
            <a:ext cx="31079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graphique 9"/>
          <p:cNvSpPr>
            <a:spLocks noGrp="1"/>
          </p:cNvSpPr>
          <p:nvPr>
            <p:ph type="chart" sz="quarter" idx="13" hasCustomPrompt="1"/>
          </p:nvPr>
        </p:nvSpPr>
        <p:spPr>
          <a:xfrm>
            <a:off x="1240277" y="2231715"/>
            <a:ext cx="2561923" cy="2198687"/>
          </a:xfr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4" hasCustomPrompt="1"/>
          </p:nvPr>
        </p:nvSpPr>
        <p:spPr>
          <a:xfrm>
            <a:off x="1240277" y="4430402"/>
            <a:ext cx="2561923" cy="466281"/>
          </a:xfrm>
        </p:spPr>
        <p:txBody>
          <a:bodyPr/>
          <a:lstStyle>
            <a:lvl1pPr>
              <a:spcBef>
                <a:spcPts val="0"/>
              </a:spcBef>
              <a:defRPr sz="900" b="1" cap="all" baseline="0">
                <a:latin typeface="+mj-lt"/>
              </a:defRPr>
            </a:lvl1pPr>
            <a:lvl2pPr>
              <a:spcBef>
                <a:spcPts val="0"/>
              </a:spcBef>
              <a:defRPr sz="9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376"/>
            <a:ext cx="12192000" cy="127762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5811915"/>
            <a:ext cx="678943" cy="775384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11108192" y="5872964"/>
            <a:ext cx="0" cy="627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16781" y="833182"/>
            <a:ext cx="9434942" cy="854080"/>
          </a:xfrm>
        </p:spPr>
        <p:txBody>
          <a:bodyPr wrap="square" anchor="b" anchorCtr="0">
            <a:spAutoFit/>
          </a:bodyPr>
          <a:lstStyle>
            <a:lvl1pPr>
              <a:defRPr sz="5500"/>
            </a:lvl1pPr>
          </a:lstStyle>
          <a:p>
            <a:r>
              <a:rPr lang="fr-FR"/>
              <a:t>Titre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fr-FR"/>
              <a:t>Lorem dolor sit amet consetetur sadipscing  elitr, sed diam nonumy eirmod  </a:t>
            </a:r>
            <a:br>
              <a:rPr lang="fr-FR"/>
            </a:br>
            <a:r>
              <a:rPr lang="fr-FR"/>
              <a:t>tempor invidunt ut labore et dolore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  <p:cxnSp>
        <p:nvCxnSpPr>
          <p:cNvPr id="25" name="Connecteur droit 24"/>
          <p:cNvCxnSpPr/>
          <p:nvPr userDrawn="1"/>
        </p:nvCxnSpPr>
        <p:spPr>
          <a:xfrm>
            <a:off x="1240277" y="1906621"/>
            <a:ext cx="31079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3"/>
          <p:cNvSpPr>
            <a:spLocks noGrp="1"/>
          </p:cNvSpPr>
          <p:nvPr>
            <p:ph sz="quarter" idx="13" hasCustomPrompt="1"/>
          </p:nvPr>
        </p:nvSpPr>
        <p:spPr>
          <a:xfrm>
            <a:off x="1516063" y="2189163"/>
            <a:ext cx="9436100" cy="31718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0" y="5579570"/>
            <a:ext cx="12192000" cy="12776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" r="-418" b="18570"/>
          <a:stretch>
            <a:fillRect/>
          </a:stretch>
        </p:blipFill>
        <p:spPr>
          <a:xfrm>
            <a:off x="-11724" y="0"/>
            <a:ext cx="12285785" cy="557957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5811915"/>
            <a:ext cx="678943" cy="775384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11108192" y="5872964"/>
            <a:ext cx="0" cy="627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16781" y="833182"/>
            <a:ext cx="6511290" cy="854080"/>
          </a:xfrm>
        </p:spPr>
        <p:txBody>
          <a:bodyPr wrap="square" anchor="b" anchorCtr="0">
            <a:sp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fr-FR"/>
              <a:t>Chiffres clés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Lorem dolor sit amet consetetur sadipscing  elitr, sed diam nonumy eirmod  </a:t>
            </a:r>
            <a:br>
              <a:rPr lang="fr-FR"/>
            </a:br>
            <a:r>
              <a:rPr lang="fr-FR"/>
              <a:t>tempor invidunt ut labore et dolore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  <p:cxnSp>
        <p:nvCxnSpPr>
          <p:cNvPr id="25" name="Connecteur droit 24"/>
          <p:cNvCxnSpPr/>
          <p:nvPr userDrawn="1"/>
        </p:nvCxnSpPr>
        <p:spPr>
          <a:xfrm>
            <a:off x="1240277" y="1906621"/>
            <a:ext cx="310798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graphique 11"/>
          <p:cNvSpPr>
            <a:spLocks noGrp="1"/>
          </p:cNvSpPr>
          <p:nvPr>
            <p:ph type="chart" sz="quarter" idx="13" hasCustomPrompt="1"/>
          </p:nvPr>
        </p:nvSpPr>
        <p:spPr>
          <a:xfrm>
            <a:off x="1239838" y="2157413"/>
            <a:ext cx="9712325" cy="33612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Cliquez sur l'icône pour ajouter un graphique</a:t>
            </a:r>
          </a:p>
        </p:txBody>
      </p:sp>
      <p:cxnSp>
        <p:nvCxnSpPr>
          <p:cNvPr id="28" name="Connecteur droit 27"/>
          <p:cNvCxnSpPr/>
          <p:nvPr userDrawn="1"/>
        </p:nvCxnSpPr>
        <p:spPr>
          <a:xfrm>
            <a:off x="11109600" y="5871600"/>
            <a:ext cx="0" cy="627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1998" cy="5580376"/>
          </a:xfrm>
          <a:prstGeom prst="rect">
            <a:avLst/>
          </a:prstGeom>
          <a:solidFill>
            <a:srgbClr val="BCD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376"/>
            <a:ext cx="12191999" cy="127762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5811915"/>
            <a:ext cx="678943" cy="775384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11108192" y="5872964"/>
            <a:ext cx="0" cy="627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52875" y="1264232"/>
            <a:ext cx="6511290" cy="854080"/>
          </a:xfrm>
        </p:spPr>
        <p:txBody>
          <a:bodyPr wrap="square" anchor="b" anchorCtr="0">
            <a:spAutoFit/>
          </a:bodyPr>
          <a:lstStyle>
            <a:lvl1pPr>
              <a:defRPr sz="5500"/>
            </a:lvl1pPr>
          </a:lstStyle>
          <a:p>
            <a:r>
              <a:rPr lang="fr-FR"/>
              <a:t>Points clés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552876" y="3342360"/>
            <a:ext cx="2790524" cy="447588"/>
          </a:xfrm>
        </p:spPr>
        <p:txBody>
          <a:bodyPr rIns="0"/>
          <a:lstStyle>
            <a:lvl1pPr>
              <a:spcBef>
                <a:spcPts val="2000"/>
              </a:spcBef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fr-FR"/>
              <a:t>Lorem dolor sit amet consetetur sadipscing  elitr, sed diam nonumy eirmod  </a:t>
            </a:r>
            <a:br>
              <a:rPr lang="fr-FR"/>
            </a:br>
            <a:r>
              <a:rPr lang="fr-FR"/>
              <a:t>tempor invidunt ut labore et dolore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4700737" y="3342360"/>
            <a:ext cx="2790524" cy="447588"/>
          </a:xfrm>
        </p:spPr>
        <p:txBody>
          <a:bodyPr rIns="0"/>
          <a:lstStyle>
            <a:lvl1pPr>
              <a:spcBef>
                <a:spcPts val="2000"/>
              </a:spcBef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5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7848598" y="3342360"/>
            <a:ext cx="2790524" cy="447588"/>
          </a:xfrm>
        </p:spPr>
        <p:txBody>
          <a:bodyPr rIns="0"/>
          <a:lstStyle>
            <a:lvl1pPr>
              <a:spcBef>
                <a:spcPts val="2000"/>
              </a:spcBef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376"/>
            <a:ext cx="12192000" cy="127762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-535" y="-1"/>
            <a:ext cx="12191999" cy="55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5811915"/>
            <a:ext cx="678943" cy="775384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11108192" y="5872964"/>
            <a:ext cx="0" cy="627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52875" y="1264232"/>
            <a:ext cx="6511290" cy="854080"/>
          </a:xfrm>
        </p:spPr>
        <p:txBody>
          <a:bodyPr wrap="square" anchor="b" anchorCtr="0">
            <a:sp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fr-FR"/>
              <a:t>Points clés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552876" y="3342360"/>
            <a:ext cx="2790524" cy="424732"/>
          </a:xfrm>
        </p:spPr>
        <p:txBody>
          <a:bodyPr rIns="0"/>
          <a:lstStyle>
            <a:lvl1pPr>
              <a:spcBef>
                <a:spcPts val="2000"/>
              </a:spcBef>
              <a:defRPr sz="12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fr-FR"/>
              <a:t>Lorem dolor sit amet consetetur sadipscing  elitr, sed diam nonumy eirmod  </a:t>
            </a:r>
            <a:br>
              <a:rPr lang="fr-FR"/>
            </a:br>
            <a:r>
              <a:rPr lang="fr-FR"/>
              <a:t>tempor invidunt ut labore et dolore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4700737" y="3342360"/>
            <a:ext cx="2790524" cy="424732"/>
          </a:xfrm>
        </p:spPr>
        <p:txBody>
          <a:bodyPr rIns="0"/>
          <a:lstStyle>
            <a:lvl1pPr>
              <a:spcBef>
                <a:spcPts val="2000"/>
              </a:spcBef>
              <a:defRPr sz="12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5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7848598" y="3342360"/>
            <a:ext cx="2790524" cy="424732"/>
          </a:xfrm>
        </p:spPr>
        <p:txBody>
          <a:bodyPr rIns="0"/>
          <a:lstStyle>
            <a:lvl1pPr>
              <a:spcBef>
                <a:spcPts val="2000"/>
              </a:spcBef>
              <a:defRPr sz="12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1998" cy="5580376"/>
          </a:xfrm>
          <a:prstGeom prst="rect">
            <a:avLst/>
          </a:prstGeom>
          <a:solidFill>
            <a:srgbClr val="BCD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376"/>
            <a:ext cx="12191999" cy="127762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5811915"/>
            <a:ext cx="678943" cy="775384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11108192" y="5872964"/>
            <a:ext cx="0" cy="627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889859" y="1210095"/>
            <a:ext cx="6511290" cy="784830"/>
          </a:xfrm>
        </p:spPr>
        <p:txBody>
          <a:bodyPr wrap="square" anchor="b" anchorCtr="0">
            <a:spAutoFit/>
          </a:bodyPr>
          <a:lstStyle>
            <a:lvl1pPr>
              <a:defRPr sz="5000"/>
            </a:lvl1pPr>
          </a:lstStyle>
          <a:p>
            <a:r>
              <a:rPr lang="fr-FR"/>
              <a:t>Points clés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353201" y="2175988"/>
            <a:ext cx="6320189" cy="2663378"/>
          </a:xfrm>
        </p:spPr>
        <p:txBody>
          <a:bodyPr rIns="0"/>
          <a:lstStyle>
            <a:lvl1pPr>
              <a:spcBef>
                <a:spcPts val="2000"/>
              </a:spcBef>
              <a:defRPr sz="27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fr-FR"/>
              <a:t>Lorem dolor sit amet consetetur sadipscing  elitr, sed diam nonumy eirmod  </a:t>
            </a:r>
            <a:br>
              <a:rPr lang="fr-FR"/>
            </a:br>
            <a:r>
              <a:rPr lang="fr-FR"/>
              <a:t>tempor invidunt ut labore et dolore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376"/>
            <a:ext cx="12192000" cy="127762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535" y="-1"/>
            <a:ext cx="12191999" cy="55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5811915"/>
            <a:ext cx="678943" cy="775384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11108192" y="5872964"/>
            <a:ext cx="0" cy="627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889859" y="1210095"/>
            <a:ext cx="6511290" cy="784830"/>
          </a:xfrm>
        </p:spPr>
        <p:txBody>
          <a:bodyPr wrap="square" anchor="b" anchorCtr="0">
            <a:sp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fr-FR"/>
              <a:t>Points clés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353201" y="2175988"/>
            <a:ext cx="6320189" cy="840230"/>
          </a:xfrm>
        </p:spPr>
        <p:txBody>
          <a:bodyPr rIns="0"/>
          <a:lstStyle>
            <a:lvl1pPr>
              <a:spcBef>
                <a:spcPts val="2000"/>
              </a:spcBef>
              <a:defRPr sz="27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fr-FR"/>
              <a:t>Lorem dolor sit amet consetetur sadipscing  elitr, sed diam nonumy eirmod  </a:t>
            </a:r>
            <a:br>
              <a:rPr lang="fr-FR"/>
            </a:br>
            <a:r>
              <a:rPr lang="fr-FR"/>
              <a:t>tempor invidunt ut labore et dolore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5579570"/>
            <a:ext cx="12192000" cy="12776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069014" y="654964"/>
            <a:ext cx="4284786" cy="757130"/>
          </a:xfrm>
        </p:spPr>
        <p:txBody>
          <a:bodyPr lIns="0" rIns="0" anchor="b" anchorCtr="0">
            <a:spAutoFit/>
          </a:bodyPr>
          <a:lstStyle>
            <a:lvl1pPr>
              <a:defRPr sz="4800">
                <a:solidFill>
                  <a:srgbClr val="2F6D88"/>
                </a:solidFill>
              </a:defRPr>
            </a:lvl1pPr>
          </a:lstStyle>
          <a:p>
            <a:r>
              <a:rPr lang="fr-FR"/>
              <a:t>Sommaire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069014" y="1825625"/>
            <a:ext cx="3270280" cy="507831"/>
          </a:xfrm>
        </p:spPr>
        <p:txBody>
          <a:bodyPr lIns="0" rIns="0"/>
          <a:lstStyle>
            <a:lvl1pPr>
              <a:spcBef>
                <a:spcPts val="2000"/>
              </a:spcBef>
              <a:defRPr sz="1500">
                <a:solidFill>
                  <a:srgbClr val="2897A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Lorem dolor sit amet consetetur sadipscing  elitr, sed diam nonumy eirmod  </a:t>
            </a:r>
            <a:br>
              <a:rPr lang="fr-FR"/>
            </a:br>
            <a:r>
              <a:rPr lang="fr-FR"/>
              <a:t>tempor invidunt ut labore et dolore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55800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cxnSp>
        <p:nvCxnSpPr>
          <p:cNvPr id="13" name="Connecteur droit 12"/>
          <p:cNvCxnSpPr/>
          <p:nvPr userDrawn="1"/>
        </p:nvCxnSpPr>
        <p:spPr>
          <a:xfrm>
            <a:off x="11108192" y="5872964"/>
            <a:ext cx="0" cy="627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5811915"/>
            <a:ext cx="678943" cy="7753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0" y="-312"/>
            <a:ext cx="6096000" cy="55803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376"/>
            <a:ext cx="12192000" cy="127762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069014" y="654964"/>
            <a:ext cx="4284786" cy="757130"/>
          </a:xfrm>
        </p:spPr>
        <p:txBody>
          <a:bodyPr lIns="0" rIns="0" anchor="b" anchorCtr="0">
            <a:sp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Sommaire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069014" y="1825625"/>
            <a:ext cx="3270280" cy="507831"/>
          </a:xfrm>
        </p:spPr>
        <p:txBody>
          <a:bodyPr lIns="0" rIns="0"/>
          <a:lstStyle>
            <a:lvl1pPr>
              <a:spcBef>
                <a:spcPts val="2000"/>
              </a:spcBef>
              <a:defRPr sz="15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b="1"/>
              <a:t>Lorem dolor sit amet consetetur sadipscing  </a:t>
            </a:r>
            <a:r>
              <a:rPr lang="fr-FR"/>
              <a:t>elitr, sed diam nonumy eirmod  </a:t>
            </a:r>
            <a:br>
              <a:rPr lang="fr-FR"/>
            </a:br>
            <a:r>
              <a:rPr lang="fr-FR"/>
              <a:t>tempor invidunt ut labore et dolore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55800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cxnSp>
        <p:nvCxnSpPr>
          <p:cNvPr id="13" name="Connecteur droit 12"/>
          <p:cNvCxnSpPr/>
          <p:nvPr userDrawn="1"/>
        </p:nvCxnSpPr>
        <p:spPr>
          <a:xfrm>
            <a:off x="11108192" y="5872964"/>
            <a:ext cx="0" cy="627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5811915"/>
            <a:ext cx="678943" cy="7753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376"/>
            <a:ext cx="12192000" cy="1277624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-535" y="-1"/>
            <a:ext cx="12191999" cy="55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29946" y="715624"/>
            <a:ext cx="9623854" cy="757130"/>
          </a:xfrm>
        </p:spPr>
        <p:txBody>
          <a:bodyPr>
            <a:spAutoFit/>
          </a:bodyPr>
          <a:lstStyle>
            <a:lvl1pPr>
              <a:defRPr sz="4800">
                <a:solidFill>
                  <a:srgbClr val="2897A1"/>
                </a:solidFill>
              </a:defRPr>
            </a:lvl1pPr>
          </a:lstStyle>
          <a:p>
            <a:r>
              <a:rPr lang="fr-FR"/>
              <a:t>sommaire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Lorem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 </a:t>
            </a:r>
            <a:r>
              <a:rPr lang="fr-FR" err="1"/>
              <a:t>consetetur</a:t>
            </a:r>
            <a:r>
              <a:rPr lang="fr-FR"/>
              <a:t> </a:t>
            </a:r>
            <a:r>
              <a:rPr lang="fr-FR" err="1"/>
              <a:t>sadipscing</a:t>
            </a:r>
            <a:r>
              <a:rPr lang="fr-FR"/>
              <a:t>  </a:t>
            </a:r>
            <a:r>
              <a:rPr lang="fr-FR" err="1"/>
              <a:t>elitr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nonumy</a:t>
            </a:r>
            <a:r>
              <a:rPr lang="fr-FR"/>
              <a:t> </a:t>
            </a:r>
            <a:r>
              <a:rPr lang="fr-FR" err="1"/>
              <a:t>eirmod</a:t>
            </a:r>
            <a:r>
              <a:rPr lang="fr-FR"/>
              <a:t>  </a:t>
            </a:r>
            <a:br>
              <a:rPr lang="fr-FR"/>
            </a:br>
            <a:r>
              <a:rPr lang="fr-FR" err="1"/>
              <a:t>tempor</a:t>
            </a:r>
            <a:r>
              <a:rPr lang="fr-FR"/>
              <a:t> </a:t>
            </a:r>
            <a:r>
              <a:rPr lang="fr-FR" err="1"/>
              <a:t>invidunt</a:t>
            </a:r>
            <a:r>
              <a:rPr lang="fr-FR"/>
              <a:t> ut </a:t>
            </a:r>
            <a:r>
              <a:rPr lang="fr-FR" err="1"/>
              <a:t>labore</a:t>
            </a:r>
            <a:r>
              <a:rPr lang="fr-FR"/>
              <a:t> et </a:t>
            </a:r>
            <a:r>
              <a:rPr lang="fr-FR" err="1"/>
              <a:t>dolore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  <p:pic>
        <p:nvPicPr>
          <p:cNvPr id="35" name="Image 3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5811915"/>
            <a:ext cx="678943" cy="775384"/>
          </a:xfrm>
          <a:prstGeom prst="rect">
            <a:avLst/>
          </a:prstGeom>
        </p:spPr>
      </p:pic>
      <p:cxnSp>
        <p:nvCxnSpPr>
          <p:cNvPr id="36" name="Connecteur droit 35"/>
          <p:cNvCxnSpPr/>
          <p:nvPr userDrawn="1"/>
        </p:nvCxnSpPr>
        <p:spPr>
          <a:xfrm>
            <a:off x="11108192" y="5872964"/>
            <a:ext cx="0" cy="627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 userDrawn="1"/>
        </p:nvCxnSpPr>
        <p:spPr>
          <a:xfrm>
            <a:off x="2083724" y="2045589"/>
            <a:ext cx="0" cy="40233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 userDrawn="1"/>
        </p:nvCxnSpPr>
        <p:spPr>
          <a:xfrm>
            <a:off x="2083724" y="3746921"/>
            <a:ext cx="0" cy="40233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 userDrawn="1"/>
        </p:nvCxnSpPr>
        <p:spPr>
          <a:xfrm>
            <a:off x="5078157" y="2045589"/>
            <a:ext cx="0" cy="40233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 userDrawn="1"/>
        </p:nvCxnSpPr>
        <p:spPr>
          <a:xfrm>
            <a:off x="8072590" y="2045589"/>
            <a:ext cx="0" cy="40233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 userDrawn="1"/>
        </p:nvCxnSpPr>
        <p:spPr>
          <a:xfrm>
            <a:off x="5078157" y="3760619"/>
            <a:ext cx="0" cy="40233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 userDrawn="1"/>
        </p:nvCxnSpPr>
        <p:spPr>
          <a:xfrm>
            <a:off x="8072590" y="3760619"/>
            <a:ext cx="0" cy="40233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317609" y="2015053"/>
            <a:ext cx="2028567" cy="998222"/>
          </a:xfrm>
        </p:spPr>
        <p:txBody>
          <a:bodyPr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80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8" name="Espace réservé du texte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79663" y="1998160"/>
            <a:ext cx="404061" cy="313932"/>
          </a:xfrm>
        </p:spPr>
        <p:txBody>
          <a:bodyPr/>
          <a:lstStyle>
            <a:lvl1pPr marL="0" indent="0" algn="r">
              <a:buFontTx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1</a:t>
            </a:r>
          </a:p>
        </p:txBody>
      </p:sp>
      <p:sp>
        <p:nvSpPr>
          <p:cNvPr id="29" name="Espace réservé du contenu 2"/>
          <p:cNvSpPr>
            <a:spLocks noGrp="1"/>
          </p:cNvSpPr>
          <p:nvPr>
            <p:ph idx="15" hasCustomPrompt="1"/>
          </p:nvPr>
        </p:nvSpPr>
        <p:spPr>
          <a:xfrm>
            <a:off x="2317609" y="3716385"/>
            <a:ext cx="2028567" cy="998222"/>
          </a:xfrm>
        </p:spPr>
        <p:txBody>
          <a:bodyPr/>
          <a:lstStyle>
            <a:lvl1pPr marL="0" indent="0">
              <a:buFontTx/>
              <a:buNone/>
              <a:def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Bef>
                <a:spcPts val="80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fr-FR"/>
              <a:t>Cliquez pour modifier les styles du texte du masque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fr-FR"/>
              <a:t>Deuxième niveau</a:t>
            </a:r>
          </a:p>
        </p:txBody>
      </p:sp>
      <p:sp>
        <p:nvSpPr>
          <p:cNvPr id="30" name="Espace réservé du contenu 2"/>
          <p:cNvSpPr>
            <a:spLocks noGrp="1"/>
          </p:cNvSpPr>
          <p:nvPr>
            <p:ph idx="17" hasCustomPrompt="1"/>
          </p:nvPr>
        </p:nvSpPr>
        <p:spPr>
          <a:xfrm>
            <a:off x="5312042" y="2015053"/>
            <a:ext cx="2028567" cy="998222"/>
          </a:xfrm>
        </p:spPr>
        <p:txBody>
          <a:bodyPr/>
          <a:lstStyle>
            <a:lvl1pPr marL="0" indent="0">
              <a:buFontTx/>
              <a:buNone/>
              <a:def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Bef>
                <a:spcPts val="80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fr-FR"/>
              <a:t>Cliquez pour modifier les styles du texte du masque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fr-FR"/>
              <a:t>Deuxième niveau</a:t>
            </a:r>
          </a:p>
        </p:txBody>
      </p:sp>
      <p:sp>
        <p:nvSpPr>
          <p:cNvPr id="31" name="Espace réservé du contenu 2"/>
          <p:cNvSpPr>
            <a:spLocks noGrp="1"/>
          </p:cNvSpPr>
          <p:nvPr>
            <p:ph idx="19" hasCustomPrompt="1"/>
          </p:nvPr>
        </p:nvSpPr>
        <p:spPr>
          <a:xfrm>
            <a:off x="8306475" y="2015053"/>
            <a:ext cx="2028567" cy="998222"/>
          </a:xfrm>
        </p:spPr>
        <p:txBody>
          <a:bodyPr/>
          <a:lstStyle>
            <a:lvl1pPr marL="0" indent="0">
              <a:buFontTx/>
              <a:buNone/>
              <a:def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Bef>
                <a:spcPts val="80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fr-FR"/>
              <a:t>Cliquez pour modifier les styles du texte du masque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fr-FR"/>
              <a:t>Deuxième niveau</a:t>
            </a:r>
          </a:p>
        </p:txBody>
      </p:sp>
      <p:sp>
        <p:nvSpPr>
          <p:cNvPr id="32" name="Espace réservé du contenu 2"/>
          <p:cNvSpPr>
            <a:spLocks noGrp="1"/>
          </p:cNvSpPr>
          <p:nvPr>
            <p:ph idx="21" hasCustomPrompt="1"/>
          </p:nvPr>
        </p:nvSpPr>
        <p:spPr>
          <a:xfrm>
            <a:off x="5312042" y="3730083"/>
            <a:ext cx="2028567" cy="998222"/>
          </a:xfrm>
        </p:spPr>
        <p:txBody>
          <a:bodyPr/>
          <a:lstStyle>
            <a:lvl1pPr marL="0" indent="0">
              <a:buFontTx/>
              <a:buNone/>
              <a:def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Bef>
                <a:spcPts val="80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fr-FR"/>
              <a:t>Cliquez pour modifier les styles du texte du masque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fr-FR"/>
              <a:t>Deuxième niveau</a:t>
            </a:r>
          </a:p>
        </p:txBody>
      </p:sp>
      <p:sp>
        <p:nvSpPr>
          <p:cNvPr id="33" name="Espace réservé du contenu 2"/>
          <p:cNvSpPr>
            <a:spLocks noGrp="1"/>
          </p:cNvSpPr>
          <p:nvPr>
            <p:ph idx="23" hasCustomPrompt="1"/>
          </p:nvPr>
        </p:nvSpPr>
        <p:spPr>
          <a:xfrm>
            <a:off x="8306475" y="3730083"/>
            <a:ext cx="2028567" cy="998222"/>
          </a:xfrm>
        </p:spPr>
        <p:txBody>
          <a:bodyPr/>
          <a:lstStyle>
            <a:lvl1pPr marL="0" indent="0">
              <a:buFontTx/>
              <a:buNone/>
              <a:def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Bef>
                <a:spcPts val="80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fr-FR"/>
              <a:t>Cliquez pour modifier les styles du texte du masque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fr-FR"/>
              <a:t>Deuxième niveau</a:t>
            </a:r>
          </a:p>
        </p:txBody>
      </p:sp>
      <p:sp>
        <p:nvSpPr>
          <p:cNvPr id="34" name="Espace réservé du texte 13"/>
          <p:cNvSpPr>
            <a:spLocks noGrp="1"/>
          </p:cNvSpPr>
          <p:nvPr>
            <p:ph type="body" sz="quarter" idx="25" hasCustomPrompt="1"/>
          </p:nvPr>
        </p:nvSpPr>
        <p:spPr>
          <a:xfrm>
            <a:off x="4674095" y="1998160"/>
            <a:ext cx="404061" cy="313932"/>
          </a:xfrm>
        </p:spPr>
        <p:txBody>
          <a:bodyPr/>
          <a:lstStyle>
            <a:lvl1pPr marL="0" indent="0" algn="r">
              <a:buFontTx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2</a:t>
            </a:r>
          </a:p>
        </p:txBody>
      </p:sp>
      <p:sp>
        <p:nvSpPr>
          <p:cNvPr id="56" name="Espace réservé du texte 13"/>
          <p:cNvSpPr>
            <a:spLocks noGrp="1"/>
          </p:cNvSpPr>
          <p:nvPr>
            <p:ph type="body" sz="quarter" idx="26" hasCustomPrompt="1"/>
          </p:nvPr>
        </p:nvSpPr>
        <p:spPr>
          <a:xfrm>
            <a:off x="7672278" y="1998160"/>
            <a:ext cx="404061" cy="313932"/>
          </a:xfrm>
        </p:spPr>
        <p:txBody>
          <a:bodyPr/>
          <a:lstStyle>
            <a:lvl1pPr marL="0" indent="0" algn="r">
              <a:buFontTx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3</a:t>
            </a:r>
          </a:p>
        </p:txBody>
      </p:sp>
      <p:sp>
        <p:nvSpPr>
          <p:cNvPr id="57" name="Espace réservé du texte 13"/>
          <p:cNvSpPr>
            <a:spLocks noGrp="1"/>
          </p:cNvSpPr>
          <p:nvPr>
            <p:ph type="body" sz="quarter" idx="27" hasCustomPrompt="1"/>
          </p:nvPr>
        </p:nvSpPr>
        <p:spPr>
          <a:xfrm>
            <a:off x="1679663" y="3699492"/>
            <a:ext cx="404061" cy="313932"/>
          </a:xfrm>
        </p:spPr>
        <p:txBody>
          <a:bodyPr/>
          <a:lstStyle>
            <a:lvl1pPr marL="0" indent="0" algn="r">
              <a:buFontTx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4</a:t>
            </a:r>
          </a:p>
        </p:txBody>
      </p:sp>
      <p:sp>
        <p:nvSpPr>
          <p:cNvPr id="58" name="Espace réservé du texte 13"/>
          <p:cNvSpPr>
            <a:spLocks noGrp="1"/>
          </p:cNvSpPr>
          <p:nvPr>
            <p:ph type="body" sz="quarter" idx="28" hasCustomPrompt="1"/>
          </p:nvPr>
        </p:nvSpPr>
        <p:spPr>
          <a:xfrm>
            <a:off x="4674095" y="3699492"/>
            <a:ext cx="404061" cy="313932"/>
          </a:xfrm>
        </p:spPr>
        <p:txBody>
          <a:bodyPr/>
          <a:lstStyle>
            <a:lvl1pPr marL="0" indent="0" algn="r">
              <a:buFontTx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5</a:t>
            </a:r>
          </a:p>
        </p:txBody>
      </p:sp>
      <p:sp>
        <p:nvSpPr>
          <p:cNvPr id="59" name="Espace réservé du texte 13"/>
          <p:cNvSpPr>
            <a:spLocks noGrp="1"/>
          </p:cNvSpPr>
          <p:nvPr>
            <p:ph type="body" sz="quarter" idx="29" hasCustomPrompt="1"/>
          </p:nvPr>
        </p:nvSpPr>
        <p:spPr>
          <a:xfrm>
            <a:off x="7663467" y="3699492"/>
            <a:ext cx="404061" cy="313932"/>
          </a:xfrm>
        </p:spPr>
        <p:txBody>
          <a:bodyPr/>
          <a:lstStyle>
            <a:lvl1pPr marL="0" indent="0" algn="r">
              <a:buFontTx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6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fr-FR"/>
              <a:t>Lorem dolor sit amet consetetur sadipscing  elitr, sed diam nonumy eirmod  </a:t>
            </a:r>
            <a:br>
              <a:rPr lang="fr-FR"/>
            </a:br>
            <a:r>
              <a:rPr lang="fr-FR"/>
              <a:t>tempor invidunt ut labore et dolore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fr-FR"/>
              <a:t>Lorem dolor sit amet consetetur sadipscing  elitr, sed diam nonumy eirmod   tempor invidunt ut labore et dolore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 P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025051" y="5760720"/>
            <a:ext cx="209006" cy="940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"/>
            <a:ext cx="12192000" cy="685679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299855" y="2119404"/>
            <a:ext cx="7592290" cy="1851276"/>
          </a:xfrm>
        </p:spPr>
        <p:txBody>
          <a:bodyPr wrap="square" lIns="0" rIns="0" anchor="b">
            <a:spAutoFit/>
          </a:bodyPr>
          <a:lstStyle>
            <a:lvl1pPr algn="ctr">
              <a:lnSpc>
                <a:spcPct val="90000"/>
              </a:lnSpc>
              <a:defRPr sz="12800" b="0" i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/>
              <a:t>Merci !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425037" y="4983695"/>
            <a:ext cx="5341925" cy="1307655"/>
          </a:xfrm>
        </p:spPr>
        <p:txBody>
          <a:bodyPr wrap="square" lIns="0" r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00" b="1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4988030" y="4983695"/>
            <a:ext cx="222316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 userDrawn="1"/>
        </p:nvCxnSpPr>
        <p:spPr>
          <a:xfrm>
            <a:off x="4988030" y="6291351"/>
            <a:ext cx="222316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C66C-BD2E-40D1-9A11-C01DA712DA0F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DC5D-C420-4805-A96B-DA4B4A8A5F5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C66C-BD2E-40D1-9A11-C01DA712DA0F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DC5D-C420-4805-A96B-DA4B4A8A5F5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Lorem dolor sit amet consetetur sadipscing  elitr, sed diam nonumy eirmod   tempor invidunt ut labore et dolore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40A5-FFFD-4EB1-A972-EADB6715BD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8611862"/>
      </p:ext>
    </p:extLst>
  </p:cSld>
  <p:clrMapOvr>
    <a:masterClrMapping/>
  </p:clrMapOvr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70AA-6380-4149-8C21-543B7397CAAB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EEC8-F6E3-4C61-A7B2-733ABC281A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9821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" y="301"/>
            <a:ext cx="12191999" cy="685679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29946" y="715624"/>
            <a:ext cx="9623854" cy="757130"/>
          </a:xfrm>
        </p:spPr>
        <p:txBody>
          <a:bodyPr>
            <a:sp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sommaire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Lorem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 </a:t>
            </a:r>
            <a:r>
              <a:rPr lang="fr-FR" err="1"/>
              <a:t>consetetur</a:t>
            </a:r>
            <a:r>
              <a:rPr lang="fr-FR"/>
              <a:t> </a:t>
            </a:r>
            <a:r>
              <a:rPr lang="fr-FR" err="1"/>
              <a:t>sadipscing</a:t>
            </a:r>
            <a:r>
              <a:rPr lang="fr-FR"/>
              <a:t>  </a:t>
            </a:r>
            <a:r>
              <a:rPr lang="fr-FR" err="1"/>
              <a:t>elitr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nonumy</a:t>
            </a:r>
            <a:r>
              <a:rPr lang="fr-FR"/>
              <a:t> </a:t>
            </a:r>
            <a:r>
              <a:rPr lang="fr-FR" err="1"/>
              <a:t>eirmod</a:t>
            </a:r>
            <a:r>
              <a:rPr lang="fr-FR"/>
              <a:t>  </a:t>
            </a:r>
            <a:br>
              <a:rPr lang="fr-FR"/>
            </a:br>
            <a:r>
              <a:rPr lang="fr-FR" err="1"/>
              <a:t>tempor</a:t>
            </a:r>
            <a:r>
              <a:rPr lang="fr-FR"/>
              <a:t> </a:t>
            </a:r>
            <a:r>
              <a:rPr lang="fr-FR" err="1"/>
              <a:t>invidunt</a:t>
            </a:r>
            <a:r>
              <a:rPr lang="fr-FR"/>
              <a:t> ut </a:t>
            </a:r>
            <a:r>
              <a:rPr lang="fr-FR" err="1"/>
              <a:t>labore</a:t>
            </a:r>
            <a:r>
              <a:rPr lang="fr-FR"/>
              <a:t> et </a:t>
            </a:r>
            <a:r>
              <a:rPr lang="fr-FR" err="1"/>
              <a:t>dolore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2083724" y="2045589"/>
            <a:ext cx="0" cy="40233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 userDrawn="1"/>
        </p:nvCxnSpPr>
        <p:spPr>
          <a:xfrm>
            <a:off x="2083724" y="3746921"/>
            <a:ext cx="0" cy="40233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 userDrawn="1"/>
        </p:nvCxnSpPr>
        <p:spPr>
          <a:xfrm>
            <a:off x="5078157" y="2045589"/>
            <a:ext cx="0" cy="40233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 userDrawn="1"/>
        </p:nvCxnSpPr>
        <p:spPr>
          <a:xfrm>
            <a:off x="8072590" y="2045589"/>
            <a:ext cx="0" cy="40233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 userDrawn="1"/>
        </p:nvCxnSpPr>
        <p:spPr>
          <a:xfrm>
            <a:off x="5078157" y="3760619"/>
            <a:ext cx="0" cy="40233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 userDrawn="1"/>
        </p:nvCxnSpPr>
        <p:spPr>
          <a:xfrm>
            <a:off x="8072590" y="3760619"/>
            <a:ext cx="0" cy="40233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 3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5811915"/>
            <a:ext cx="678943" cy="775384"/>
          </a:xfrm>
          <a:prstGeom prst="rect">
            <a:avLst/>
          </a:prstGeom>
        </p:spPr>
      </p:pic>
      <p:cxnSp>
        <p:nvCxnSpPr>
          <p:cNvPr id="36" name="Connecteur droit 35"/>
          <p:cNvCxnSpPr/>
          <p:nvPr userDrawn="1"/>
        </p:nvCxnSpPr>
        <p:spPr>
          <a:xfrm>
            <a:off x="11108192" y="5872964"/>
            <a:ext cx="0" cy="627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317609" y="2015053"/>
            <a:ext cx="2028567" cy="998222"/>
          </a:xfrm>
        </p:spPr>
        <p:txBody>
          <a:bodyPr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80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30" name="Espace réservé du texte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79663" y="1998160"/>
            <a:ext cx="404061" cy="313932"/>
          </a:xfrm>
        </p:spPr>
        <p:txBody>
          <a:bodyPr/>
          <a:lstStyle>
            <a:lvl1pPr marL="0" indent="0" algn="r">
              <a:buFontTx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1</a:t>
            </a:r>
          </a:p>
        </p:txBody>
      </p:sp>
      <p:sp>
        <p:nvSpPr>
          <p:cNvPr id="33" name="Espace réservé du contenu 2"/>
          <p:cNvSpPr>
            <a:spLocks noGrp="1"/>
          </p:cNvSpPr>
          <p:nvPr>
            <p:ph idx="15" hasCustomPrompt="1"/>
          </p:nvPr>
        </p:nvSpPr>
        <p:spPr>
          <a:xfrm>
            <a:off x="2317609" y="3716385"/>
            <a:ext cx="2028567" cy="998222"/>
          </a:xfrm>
        </p:spPr>
        <p:txBody>
          <a:bodyPr/>
          <a:lstStyle>
            <a:lvl1pPr marL="0" indent="0">
              <a:buFontTx/>
              <a:buNone/>
              <a:def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Bef>
                <a:spcPts val="80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fr-FR"/>
              <a:t>Cliquez pour modifier les styles du texte du masque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fr-FR"/>
              <a:t>Deuxième niveau</a:t>
            </a:r>
          </a:p>
        </p:txBody>
      </p:sp>
      <p:sp>
        <p:nvSpPr>
          <p:cNvPr id="43" name="Espace réservé du contenu 2"/>
          <p:cNvSpPr>
            <a:spLocks noGrp="1"/>
          </p:cNvSpPr>
          <p:nvPr>
            <p:ph idx="17" hasCustomPrompt="1"/>
          </p:nvPr>
        </p:nvSpPr>
        <p:spPr>
          <a:xfrm>
            <a:off x="5312042" y="2015053"/>
            <a:ext cx="2028567" cy="998222"/>
          </a:xfrm>
        </p:spPr>
        <p:txBody>
          <a:bodyPr/>
          <a:lstStyle>
            <a:lvl1pPr marL="0" indent="0">
              <a:buFontTx/>
              <a:buNone/>
              <a:def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Bef>
                <a:spcPts val="80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fr-FR"/>
              <a:t>Cliquez pour modifier les styles du texte du masque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fr-FR"/>
              <a:t>Deuxième niveau</a:t>
            </a:r>
          </a:p>
        </p:txBody>
      </p:sp>
      <p:sp>
        <p:nvSpPr>
          <p:cNvPr id="44" name="Espace réservé du contenu 2"/>
          <p:cNvSpPr>
            <a:spLocks noGrp="1"/>
          </p:cNvSpPr>
          <p:nvPr>
            <p:ph idx="19" hasCustomPrompt="1"/>
          </p:nvPr>
        </p:nvSpPr>
        <p:spPr>
          <a:xfrm>
            <a:off x="8306475" y="2015053"/>
            <a:ext cx="2028567" cy="998222"/>
          </a:xfrm>
        </p:spPr>
        <p:txBody>
          <a:bodyPr/>
          <a:lstStyle>
            <a:lvl1pPr marL="0" indent="0">
              <a:buFontTx/>
              <a:buNone/>
              <a:def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Bef>
                <a:spcPts val="80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fr-FR"/>
              <a:t>Cliquez pour modifier les styles du texte du masque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fr-FR"/>
              <a:t>Deuxième niveau</a:t>
            </a:r>
          </a:p>
        </p:txBody>
      </p:sp>
      <p:sp>
        <p:nvSpPr>
          <p:cNvPr id="45" name="Espace réservé du contenu 2"/>
          <p:cNvSpPr>
            <a:spLocks noGrp="1"/>
          </p:cNvSpPr>
          <p:nvPr>
            <p:ph idx="21" hasCustomPrompt="1"/>
          </p:nvPr>
        </p:nvSpPr>
        <p:spPr>
          <a:xfrm>
            <a:off x="5312042" y="3730083"/>
            <a:ext cx="2028567" cy="998222"/>
          </a:xfrm>
        </p:spPr>
        <p:txBody>
          <a:bodyPr/>
          <a:lstStyle>
            <a:lvl1pPr marL="0" indent="0">
              <a:buFontTx/>
              <a:buNone/>
              <a:def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Bef>
                <a:spcPts val="80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fr-FR"/>
              <a:t>Cliquez pour modifier les styles du texte du masque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fr-FR"/>
              <a:t>Deuxième niveau</a:t>
            </a:r>
          </a:p>
        </p:txBody>
      </p:sp>
      <p:sp>
        <p:nvSpPr>
          <p:cNvPr id="46" name="Espace réservé du contenu 2"/>
          <p:cNvSpPr>
            <a:spLocks noGrp="1"/>
          </p:cNvSpPr>
          <p:nvPr>
            <p:ph idx="23" hasCustomPrompt="1"/>
          </p:nvPr>
        </p:nvSpPr>
        <p:spPr>
          <a:xfrm>
            <a:off x="8306475" y="3730083"/>
            <a:ext cx="2028567" cy="998222"/>
          </a:xfrm>
        </p:spPr>
        <p:txBody>
          <a:bodyPr/>
          <a:lstStyle>
            <a:lvl1pPr marL="0" indent="0">
              <a:buFontTx/>
              <a:buNone/>
              <a:def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Bef>
                <a:spcPts val="80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fr-FR"/>
              <a:t>Cliquez pour modifier les styles du texte du masque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fr-FR"/>
              <a:t>Deuxième niveau</a:t>
            </a:r>
          </a:p>
        </p:txBody>
      </p:sp>
      <p:sp>
        <p:nvSpPr>
          <p:cNvPr id="47" name="Espace réservé du texte 13"/>
          <p:cNvSpPr>
            <a:spLocks noGrp="1"/>
          </p:cNvSpPr>
          <p:nvPr>
            <p:ph type="body" sz="quarter" idx="25" hasCustomPrompt="1"/>
          </p:nvPr>
        </p:nvSpPr>
        <p:spPr>
          <a:xfrm>
            <a:off x="4674095" y="1998160"/>
            <a:ext cx="404061" cy="313932"/>
          </a:xfrm>
        </p:spPr>
        <p:txBody>
          <a:bodyPr/>
          <a:lstStyle>
            <a:lvl1pPr marL="0" indent="0" algn="r">
              <a:buFontTx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2</a:t>
            </a:r>
          </a:p>
        </p:txBody>
      </p:sp>
      <p:sp>
        <p:nvSpPr>
          <p:cNvPr id="48" name="Espace réservé du texte 13"/>
          <p:cNvSpPr>
            <a:spLocks noGrp="1"/>
          </p:cNvSpPr>
          <p:nvPr>
            <p:ph type="body" sz="quarter" idx="26" hasCustomPrompt="1"/>
          </p:nvPr>
        </p:nvSpPr>
        <p:spPr>
          <a:xfrm>
            <a:off x="7672278" y="1998160"/>
            <a:ext cx="404061" cy="313932"/>
          </a:xfrm>
        </p:spPr>
        <p:txBody>
          <a:bodyPr/>
          <a:lstStyle>
            <a:lvl1pPr marL="0" indent="0" algn="r">
              <a:buFontTx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3</a:t>
            </a:r>
          </a:p>
        </p:txBody>
      </p:sp>
      <p:sp>
        <p:nvSpPr>
          <p:cNvPr id="49" name="Espace réservé du texte 13"/>
          <p:cNvSpPr>
            <a:spLocks noGrp="1"/>
          </p:cNvSpPr>
          <p:nvPr>
            <p:ph type="body" sz="quarter" idx="27" hasCustomPrompt="1"/>
          </p:nvPr>
        </p:nvSpPr>
        <p:spPr>
          <a:xfrm>
            <a:off x="1679663" y="3699492"/>
            <a:ext cx="404061" cy="313932"/>
          </a:xfrm>
        </p:spPr>
        <p:txBody>
          <a:bodyPr/>
          <a:lstStyle>
            <a:lvl1pPr marL="0" indent="0" algn="r">
              <a:buFontTx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4</a:t>
            </a:r>
          </a:p>
        </p:txBody>
      </p:sp>
      <p:sp>
        <p:nvSpPr>
          <p:cNvPr id="50" name="Espace réservé du texte 13"/>
          <p:cNvSpPr>
            <a:spLocks noGrp="1"/>
          </p:cNvSpPr>
          <p:nvPr>
            <p:ph type="body" sz="quarter" idx="28" hasCustomPrompt="1"/>
          </p:nvPr>
        </p:nvSpPr>
        <p:spPr>
          <a:xfrm>
            <a:off x="4674095" y="3699492"/>
            <a:ext cx="404061" cy="313932"/>
          </a:xfrm>
        </p:spPr>
        <p:txBody>
          <a:bodyPr/>
          <a:lstStyle>
            <a:lvl1pPr marL="0" indent="0" algn="r">
              <a:buFontTx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5</a:t>
            </a:r>
          </a:p>
        </p:txBody>
      </p:sp>
      <p:sp>
        <p:nvSpPr>
          <p:cNvPr id="51" name="Espace réservé du texte 13"/>
          <p:cNvSpPr>
            <a:spLocks noGrp="1"/>
          </p:cNvSpPr>
          <p:nvPr>
            <p:ph type="body" sz="quarter" idx="29" hasCustomPrompt="1"/>
          </p:nvPr>
        </p:nvSpPr>
        <p:spPr>
          <a:xfrm>
            <a:off x="7663467" y="3699492"/>
            <a:ext cx="404061" cy="313932"/>
          </a:xfrm>
        </p:spPr>
        <p:txBody>
          <a:bodyPr/>
          <a:lstStyle>
            <a:lvl1pPr marL="0" indent="0" algn="r">
              <a:buFontTx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6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SOMMAIR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376"/>
            <a:ext cx="12192000" cy="127762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5811915"/>
            <a:ext cx="678943" cy="775384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729946" y="1825625"/>
            <a:ext cx="9221777" cy="452432"/>
          </a:xfrm>
        </p:spPr>
        <p:txBody>
          <a:bodyPr/>
          <a:lstStyle>
            <a:lvl1pPr marL="174625" indent="-174625">
              <a:spcBef>
                <a:spcPts val="600"/>
              </a:spcBef>
              <a:buFont typeface="+mj-lt"/>
              <a:buAutoNum type="arabicPeriod"/>
              <a:defRPr sz="1400" b="1">
                <a:latin typeface="+mj-lt"/>
              </a:defRPr>
            </a:lvl1pPr>
            <a:lvl2pPr marL="174625" indent="0">
              <a:spcBef>
                <a:spcPts val="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fr-FR"/>
              <a:t>Lorem dolor sit amet consetetur sadipscing  elitr, sed diam nonumy eirmod  </a:t>
            </a:r>
            <a:br>
              <a:rPr lang="fr-FR"/>
            </a:br>
            <a:r>
              <a:rPr lang="fr-FR"/>
              <a:t>tempor invidunt ut labore et dolore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11108192" y="5872964"/>
            <a:ext cx="0" cy="627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1729946" y="715624"/>
            <a:ext cx="9623854" cy="757130"/>
          </a:xfrm>
        </p:spPr>
        <p:txBody>
          <a:bodyPr>
            <a:spAutoFit/>
          </a:bodyPr>
          <a:lstStyle>
            <a:lvl1pPr>
              <a:defRPr sz="4800"/>
            </a:lvl1pPr>
          </a:lstStyle>
          <a:p>
            <a:r>
              <a:rPr lang="fr-FR"/>
              <a:t>sommaire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-SOMMAIR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376"/>
            <a:ext cx="12192000" cy="1277624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-535" y="-1"/>
            <a:ext cx="12191999" cy="55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29946" y="715624"/>
            <a:ext cx="9623854" cy="757130"/>
          </a:xfrm>
        </p:spPr>
        <p:txBody>
          <a:bodyPr>
            <a:spAutoFit/>
          </a:bodyPr>
          <a:lstStyle>
            <a:lvl1pPr>
              <a:defRPr sz="4800">
                <a:solidFill>
                  <a:srgbClr val="2897A1"/>
                </a:solidFill>
              </a:defRPr>
            </a:lvl1pPr>
          </a:lstStyle>
          <a:p>
            <a:r>
              <a:rPr lang="fr-FR"/>
              <a:t>sommaire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Lorem dolor sit amet consetetur sadipscing  elitr, sed diam nonumy eirmod  </a:t>
            </a:r>
            <a:br>
              <a:rPr lang="fr-FR"/>
            </a:br>
            <a:r>
              <a:rPr lang="fr-FR"/>
              <a:t>tempor invidunt ut labore et dolore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  <p:pic>
        <p:nvPicPr>
          <p:cNvPr id="35" name="Image 3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5811915"/>
            <a:ext cx="678943" cy="775384"/>
          </a:xfrm>
          <a:prstGeom prst="rect">
            <a:avLst/>
          </a:prstGeom>
        </p:spPr>
      </p:pic>
      <p:cxnSp>
        <p:nvCxnSpPr>
          <p:cNvPr id="36" name="Connecteur droit 35"/>
          <p:cNvCxnSpPr/>
          <p:nvPr userDrawn="1"/>
        </p:nvCxnSpPr>
        <p:spPr>
          <a:xfrm>
            <a:off x="11108192" y="5872964"/>
            <a:ext cx="0" cy="627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729946" y="1825625"/>
            <a:ext cx="9221777" cy="452432"/>
          </a:xfrm>
        </p:spPr>
        <p:txBody>
          <a:bodyPr/>
          <a:lstStyle>
            <a:lvl1pPr marL="174625" indent="-174625">
              <a:spcBef>
                <a:spcPts val="600"/>
              </a:spcBef>
              <a:buFont typeface="+mj-lt"/>
              <a:buAutoNum type="arabicPeriod"/>
              <a:defRPr sz="1400" b="1">
                <a:solidFill>
                  <a:schemeClr val="bg1"/>
                </a:solidFill>
                <a:latin typeface="+mj-lt"/>
              </a:defRPr>
            </a:lvl1pPr>
            <a:lvl2pPr marL="174625" indent="0">
              <a:spcBef>
                <a:spcPts val="0"/>
              </a:spcBef>
              <a:defRPr sz="1200">
                <a:solidFill>
                  <a:schemeClr val="bg1"/>
                </a:solidFill>
              </a:defRPr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-SOMMAIR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" y="301"/>
            <a:ext cx="12191999" cy="685679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29946" y="715624"/>
            <a:ext cx="9623854" cy="757130"/>
          </a:xfrm>
        </p:spPr>
        <p:txBody>
          <a:bodyPr>
            <a:sp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sommaire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Lorem dolor sit amet consetetur sadipscing  elitr, sed diam nonumy eirmod  </a:t>
            </a:r>
            <a:br>
              <a:rPr lang="fr-FR"/>
            </a:br>
            <a:r>
              <a:rPr lang="fr-FR"/>
              <a:t>tempor invidunt ut labore et dolore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  <p:pic>
        <p:nvPicPr>
          <p:cNvPr id="35" name="Image 3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5811915"/>
            <a:ext cx="678943" cy="775384"/>
          </a:xfrm>
          <a:prstGeom prst="rect">
            <a:avLst/>
          </a:prstGeom>
        </p:spPr>
      </p:pic>
      <p:cxnSp>
        <p:nvCxnSpPr>
          <p:cNvPr id="36" name="Connecteur droit 35"/>
          <p:cNvCxnSpPr/>
          <p:nvPr userDrawn="1"/>
        </p:nvCxnSpPr>
        <p:spPr>
          <a:xfrm>
            <a:off x="11108192" y="5872964"/>
            <a:ext cx="0" cy="627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729946" y="1825625"/>
            <a:ext cx="9221777" cy="452432"/>
          </a:xfrm>
        </p:spPr>
        <p:txBody>
          <a:bodyPr/>
          <a:lstStyle>
            <a:lvl1pPr marL="174625" indent="-174625">
              <a:spcBef>
                <a:spcPts val="600"/>
              </a:spcBef>
              <a:buFont typeface="+mj-lt"/>
              <a:buAutoNum type="arabicPeriod"/>
              <a:defRPr sz="1400" b="1">
                <a:solidFill>
                  <a:schemeClr val="bg1"/>
                </a:solidFill>
                <a:latin typeface="+mj-lt"/>
              </a:defRPr>
            </a:lvl1pPr>
            <a:lvl2pPr marL="174625" indent="0">
              <a:spcBef>
                <a:spcPts val="0"/>
              </a:spcBef>
              <a:defRPr sz="1200">
                <a:solidFill>
                  <a:schemeClr val="bg1"/>
                </a:solidFill>
              </a:defRPr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376"/>
            <a:ext cx="12192000" cy="127762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5811915"/>
            <a:ext cx="678943" cy="7753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07434" y="1903753"/>
            <a:ext cx="7744289" cy="907941"/>
          </a:xfrm>
        </p:spPr>
        <p:txBody>
          <a:bodyPr wrap="square" anchor="t" anchorCtr="0">
            <a:spAutoFit/>
          </a:bodyPr>
          <a:lstStyle>
            <a:lvl1pPr>
              <a:lnSpc>
                <a:spcPct val="100000"/>
              </a:lnSpc>
              <a:defRPr sz="5300">
                <a:latin typeface="+mj-lt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fr-FR"/>
              <a:t>Lorem dolor sit amet consetetur sadipscing  elitr, sed diam nonumy eirmod  </a:t>
            </a:r>
            <a:br>
              <a:rPr lang="fr-FR"/>
            </a:br>
            <a:r>
              <a:rPr lang="fr-FR"/>
              <a:t>tempor invidunt ut labore et dolore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823168"/>
            <a:ext cx="2701169" cy="2059025"/>
          </a:xfrm>
        </p:spPr>
        <p:txBody>
          <a:bodyPr/>
          <a:lstStyle>
            <a:lvl1pPr marL="0" indent="0" algn="r">
              <a:buFontTx/>
              <a:buNone/>
              <a:defRPr sz="14200" b="1">
                <a:latin typeface="+mj-lt"/>
              </a:defRPr>
            </a:lvl1pPr>
          </a:lstStyle>
          <a:p>
            <a:pPr lvl="0"/>
            <a:r>
              <a:rPr lang="fr-FR"/>
              <a:t>N°</a:t>
            </a:r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2930623" y="1195754"/>
            <a:ext cx="0" cy="22332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 userDrawn="1"/>
        </p:nvCxnSpPr>
        <p:spPr>
          <a:xfrm>
            <a:off x="11108192" y="5872964"/>
            <a:ext cx="0" cy="627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1844608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492786" y="59695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755118" y="5788523"/>
            <a:ext cx="3196605" cy="61286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r">
              <a:lnSpc>
                <a:spcPct val="130000"/>
              </a:lnSpc>
              <a:defRPr sz="900" b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Lorem dolor sit amet consetetur sadipscing  elitr, sed diam nonumy eirmod   tempor invidunt ut labore et dolore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145896" y="5761439"/>
            <a:ext cx="59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fld id="{B4E940A5-FFFD-4EB1-A972-EADB6715BD21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11108192" y="5872964"/>
            <a:ext cx="0" cy="627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5811915"/>
            <a:ext cx="678943" cy="7753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6" r:id="rId4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daac.ac-creteil.fr/" TargetMode="External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daac.ac-creteil.fr/Les-professeurs-relais" TargetMode="Externa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aac.ac-creteil.fr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ce.daac@ac-creteil.fr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etboarddaac.netboard.me/formationseac20/?tab=867104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Relationship Id="rId4" Type="http://schemas.openxmlformats.org/officeDocument/2006/relationships/hyperlink" Target="https://netboarddaac.netboard.me/8flprq7fad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4" Type="http://schemas.openxmlformats.org/officeDocument/2006/relationships/hyperlink" Target="https://daac.ac-creteil.fr/L-equip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25456" y="882804"/>
            <a:ext cx="10515600" cy="2852737"/>
          </a:xfrm>
        </p:spPr>
        <p:txBody>
          <a:bodyPr>
            <a:normAutofit/>
          </a:bodyPr>
          <a:lstStyle/>
          <a:p>
            <a:r>
              <a:rPr lang="fr-FR" sz="5400" dirty="0">
                <a:solidFill>
                  <a:schemeClr val="bg2">
                    <a:lumMod val="50000"/>
                  </a:schemeClr>
                </a:solidFill>
              </a:rPr>
              <a:t>Quelques informations pratiques concernant la </a:t>
            </a:r>
            <a:r>
              <a:rPr lang="fr-FR" sz="5400" dirty="0" err="1">
                <a:solidFill>
                  <a:schemeClr val="bg2">
                    <a:lumMod val="50000"/>
                  </a:schemeClr>
                </a:solidFill>
              </a:rPr>
              <a:t>Daac</a:t>
            </a:r>
            <a:r>
              <a:rPr lang="fr-FR" sz="5400" dirty="0">
                <a:solidFill>
                  <a:schemeClr val="bg2">
                    <a:lumMod val="50000"/>
                  </a:schemeClr>
                </a:solidFill>
              </a:rPr>
              <a:t> de Créteil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40A5-FFFD-4EB1-A972-EADB6715BD2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5930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838199" y="198871"/>
            <a:ext cx="10515600" cy="972204"/>
          </a:xfrm>
        </p:spPr>
        <p:txBody>
          <a:bodyPr/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missions des professeurs relais :</a:t>
            </a:r>
            <a:endParaRPr lang="fr-FR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2398231072"/>
              </p:ext>
            </p:extLst>
          </p:nvPr>
        </p:nvGraphicFramePr>
        <p:xfrm>
          <a:off x="2215244" y="1171075"/>
          <a:ext cx="7350166" cy="4745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978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A73C6A7E-B271-4596-9AC5-4E5BCFA03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7356" y="771525"/>
            <a:ext cx="6186487" cy="1173163"/>
          </a:xfrm>
        </p:spPr>
        <p:txBody>
          <a:bodyPr vert="horz" lIns="91440" tIns="45720" rIns="91440" bIns="45720" rtlCol="0" anchor="t">
            <a:spAutoFit/>
          </a:bodyPr>
          <a:lstStyle/>
          <a:p>
            <a:pPr marL="0" indent="0">
              <a:buNone/>
            </a:pPr>
            <a:r>
              <a:rPr lang="fr-FR" sz="2600" b="1" i="0" dirty="0">
                <a:solidFill>
                  <a:schemeClr val="accent5">
                    <a:lumMod val="75000"/>
                  </a:schemeClr>
                </a:solidFill>
                <a:effectLst/>
              </a:rPr>
              <a:t>LA DÉLÉGATION ACADÉMIQUE À L’ÉDUCATION ARTISTIQUE ET CULTURELLE (</a:t>
            </a:r>
            <a:r>
              <a:rPr lang="fr-FR" sz="2600" b="1" dirty="0" err="1">
                <a:solidFill>
                  <a:schemeClr val="accent5">
                    <a:lumMod val="75000"/>
                  </a:schemeClr>
                </a:solidFill>
              </a:rPr>
              <a:t>Daac</a:t>
            </a:r>
            <a:r>
              <a:rPr lang="fr-FR" sz="2600" b="1" i="0" dirty="0">
                <a:solidFill>
                  <a:schemeClr val="accent5">
                    <a:lumMod val="75000"/>
                  </a:schemeClr>
                </a:solidFill>
                <a:effectLst/>
              </a:rPr>
              <a:t>) </a:t>
            </a:r>
            <a:endParaRPr lang="fr-FR" sz="2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44E9CE6-A85D-46E1-A4F7-E06A48218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940A5-FFFD-4EB1-A972-EADB6715BD21}" type="slidenum">
              <a:rPr kumimoji="0" lang="fr-FR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A72C595-3070-8322-3379-AE97E7A5C4A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61392" y="5865420"/>
            <a:ext cx="3586163" cy="522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>
                <a:hlinkClick r:id="rId2"/>
              </a:rPr>
              <a:t>https://daac.ac-creteil.fr/</a:t>
            </a:r>
            <a:endParaRPr lang="fr-FR" sz="2400" b="1" dirty="0"/>
          </a:p>
          <a:p>
            <a:endParaRPr lang="fr-FR" sz="2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DBF996A-1352-788C-B16D-739084FD4FD8}"/>
              </a:ext>
            </a:extLst>
          </p:cNvPr>
          <p:cNvSpPr txBox="1"/>
          <p:nvPr/>
        </p:nvSpPr>
        <p:spPr>
          <a:xfrm>
            <a:off x="5368930" y="2015198"/>
            <a:ext cx="6259649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FR" sz="2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/>
              <a:t>une déléguée académique : Mme Cléo COZE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/>
              <a:t>des 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conseillers</a:t>
            </a:r>
            <a:r>
              <a:rPr lang="fr-FR" sz="2400" dirty="0"/>
              <a:t> et conseillères par domaines </a:t>
            </a:r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 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professeurs relais </a:t>
            </a:r>
            <a:r>
              <a:rPr lang="fr-FR" sz="2400" dirty="0"/>
              <a:t>dans les différentes structures d’Ile de France </a:t>
            </a:r>
          </a:p>
          <a:p>
            <a:r>
              <a:rPr lang="fr-FR" sz="2400" dirty="0"/>
              <a:t>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11" y="730599"/>
            <a:ext cx="4936145" cy="19040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D7511F-7620-4AF9-B484-E9E5AF46B541}"/>
              </a:ext>
            </a:extLst>
          </p:cNvPr>
          <p:cNvSpPr/>
          <p:nvPr/>
        </p:nvSpPr>
        <p:spPr>
          <a:xfrm>
            <a:off x="5922326" y="3552613"/>
            <a:ext cx="48648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7030A0"/>
                </a:solidFill>
              </a:rPr>
              <a:t>Arts visuels, photographie – Cinéma et audiovisuel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08D13E-BDB8-41FE-B3FC-32DCE33DE00B}"/>
              </a:ext>
            </a:extLst>
          </p:cNvPr>
          <p:cNvSpPr/>
          <p:nvPr/>
        </p:nvSpPr>
        <p:spPr>
          <a:xfrm>
            <a:off x="6228697" y="3185483"/>
            <a:ext cx="4252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Arts du cirque – Danse – Musique – Théâtre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3DEC0C-208D-4C86-B5DC-FE73511975F4}"/>
              </a:ext>
            </a:extLst>
          </p:cNvPr>
          <p:cNvSpPr/>
          <p:nvPr/>
        </p:nvSpPr>
        <p:spPr>
          <a:xfrm>
            <a:off x="6178198" y="3894103"/>
            <a:ext cx="486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Sciences, techniques et développement durable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51157A-E58F-4011-B6CC-9C18248EF7C4}"/>
              </a:ext>
            </a:extLst>
          </p:cNvPr>
          <p:cNvSpPr/>
          <p:nvPr/>
        </p:nvSpPr>
        <p:spPr>
          <a:xfrm>
            <a:off x="6137396" y="4185023"/>
            <a:ext cx="4722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Architecture, patrimoine et archives – Droits de l’homme et cultures – Écriture, lecture, oralité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1916" y="2702501"/>
            <a:ext cx="2612640" cy="275253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228697" y="5903201"/>
            <a:ext cx="45891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6"/>
              </a:rPr>
              <a:t>https://daac.ac-creteil.fr/Les-professeurs-relais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7844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7DE2641-7B95-4A48-9B6C-5B2931D41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491" y="820955"/>
            <a:ext cx="9798534" cy="5887678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44E9CE6-A85D-46E1-A4F7-E06A48218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940A5-FFFD-4EB1-A972-EADB6715BD21}" type="slidenum">
              <a:rPr kumimoji="0" lang="fr-FR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A73C6A7E-B271-4596-9AC5-4E5BCFA035C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52400"/>
            <a:ext cx="11503025" cy="940770"/>
          </a:xfrm>
        </p:spPr>
        <p:txBody>
          <a:bodyPr/>
          <a:lstStyle/>
          <a:p>
            <a:pPr algn="ctr"/>
            <a:r>
              <a:rPr lang="fr-FR" sz="2600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fr-FR" sz="2600" b="1" i="0" dirty="0">
                <a:solidFill>
                  <a:srgbClr val="0070C0"/>
                </a:solidFill>
                <a:effectLst/>
              </a:rPr>
              <a:t>Le site de la DAAC </a:t>
            </a:r>
            <a:r>
              <a:rPr lang="fr-FR" sz="2600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fr-FR" sz="2600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https://daac.ac-creteil.fr/</a:t>
            </a:r>
            <a:endParaRPr lang="fr-FR" sz="2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fr-FR" sz="2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6096000" y="5360276"/>
            <a:ext cx="2125604" cy="10512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9868901" y="3595073"/>
            <a:ext cx="1866900" cy="816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4EC1095-A6E2-45EA-8B28-26F00026F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266" y="292121"/>
            <a:ext cx="1419225" cy="1400175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3031942" y="5305084"/>
            <a:ext cx="2125604" cy="10512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7908324" y="1692296"/>
            <a:ext cx="1161535" cy="10512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8326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40A5-FFFD-4EB1-A972-EADB6715BD21}" type="slidenum">
              <a:rPr lang="fr-FR" smtClean="0"/>
              <a:t>4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 idx="4294967295"/>
          </p:nvPr>
        </p:nvSpPr>
        <p:spPr>
          <a:xfrm>
            <a:off x="6934200" y="1806575"/>
            <a:ext cx="5257800" cy="1000125"/>
          </a:xfrm>
        </p:spPr>
        <p:txBody>
          <a:bodyPr>
            <a:normAutofit fontScale="90000"/>
          </a:bodyPr>
          <a:lstStyle/>
          <a:p>
            <a:r>
              <a:rPr lang="fr-FR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bulletin académique de la </a:t>
            </a:r>
            <a:r>
              <a:rPr lang="fr-FR" sz="40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Daac</a:t>
            </a:r>
            <a:r>
              <a:rPr lang="fr-FR" sz="4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fr-FR" sz="4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Créteil</a:t>
            </a:r>
            <a:br>
              <a:rPr lang="fr-FR" sz="4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4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sz="4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4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4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b="24032"/>
          <a:stretch/>
        </p:blipFill>
        <p:spPr>
          <a:xfrm>
            <a:off x="0" y="372428"/>
            <a:ext cx="6934200" cy="60283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45036" y="2806700"/>
            <a:ext cx="4802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/>
              <a:t>Pour figurer sur la liste de diffusion, inscrivez-vous auprès de </a:t>
            </a:r>
            <a:r>
              <a:rPr lang="fr-FR" i="1" dirty="0">
                <a:hlinkClick r:id="rId3"/>
              </a:rPr>
              <a:t>ce.daac@ac-creteil.fr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592095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811" y="1100204"/>
            <a:ext cx="6283706" cy="34909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6714" y="4591152"/>
            <a:ext cx="79618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3"/>
              </a:rPr>
              <a:t>Pour retrouver les liens de pré-inscription des formations EAC : </a:t>
            </a:r>
          </a:p>
          <a:p>
            <a:endParaRPr lang="fr-FR" dirty="0">
              <a:hlinkClick r:id="rId3"/>
            </a:endParaRPr>
          </a:p>
          <a:p>
            <a:r>
              <a:rPr lang="fr-FR" dirty="0">
                <a:hlinkClick r:id="rId4"/>
              </a:rPr>
              <a:t>https://netboarddaac.netboard.me/8flprq7fad</a:t>
            </a:r>
            <a:r>
              <a:rPr lang="fr-FR" dirty="0" smtClean="0">
                <a:hlinkClick r:id="rId4"/>
              </a:rPr>
              <a:t>/</a:t>
            </a:r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55562" y="2101723"/>
            <a:ext cx="3669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INSCRIPTIONS AU FIL DE L’EAU ! </a:t>
            </a:r>
          </a:p>
        </p:txBody>
      </p:sp>
      <p:sp>
        <p:nvSpPr>
          <p:cNvPr id="5" name="Titre 7"/>
          <p:cNvSpPr txBox="1">
            <a:spLocks/>
          </p:cNvSpPr>
          <p:nvPr/>
        </p:nvSpPr>
        <p:spPr>
          <a:xfrm>
            <a:off x="685800" y="193397"/>
            <a:ext cx="9623425" cy="757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S’inscrire aux formations de la </a:t>
            </a:r>
            <a:r>
              <a:rPr lang="fr-FR" dirty="0" err="1" smtClean="0">
                <a:solidFill>
                  <a:schemeClr val="accent5">
                    <a:lumMod val="75000"/>
                  </a:schemeClr>
                </a:solidFill>
              </a:rPr>
              <a:t>Daac</a:t>
            </a:r>
            <a:r>
              <a:rPr lang="fr-FR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en EAC : </a:t>
            </a:r>
          </a:p>
        </p:txBody>
      </p:sp>
    </p:spTree>
    <p:extLst>
      <p:ext uri="{BB962C8B-B14F-4D97-AF65-F5344CB8AC3E}">
        <p14:creationId xmlns:p14="http://schemas.microsoft.com/office/powerpoint/2010/main" val="1003678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801254" y="2646507"/>
            <a:ext cx="10515600" cy="1325563"/>
          </a:xfrm>
        </p:spPr>
        <p:txBody>
          <a:bodyPr/>
          <a:lstStyle/>
          <a:p>
            <a:r>
              <a:rPr lang="fr-FR" dirty="0" smtClean="0"/>
              <a:t>                               annexes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4172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200" y="137034"/>
            <a:ext cx="8674100" cy="650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759527" y="137034"/>
            <a:ext cx="7663873" cy="1137349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L’équipe de la Daac de Créteil </a:t>
            </a:r>
            <a:endParaRPr lang="fr-FR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0200189" y="4993981"/>
            <a:ext cx="1728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s</a:t>
            </a:r>
            <a:r>
              <a:rPr lang="fr-FR" sz="1000" dirty="0" smtClean="0"/>
              <a:t>eptembre 2025</a:t>
            </a:r>
          </a:p>
          <a:p>
            <a:endParaRPr lang="fr-FR" sz="1000" dirty="0" smtClean="0"/>
          </a:p>
          <a:p>
            <a:r>
              <a:rPr lang="fr-FR" sz="1000" dirty="0" smtClean="0"/>
              <a:t>Lycée Berlioz - Vincennes</a:t>
            </a:r>
          </a:p>
          <a:p>
            <a:r>
              <a:rPr lang="fr-FR" sz="1000" dirty="0" smtClean="0"/>
              <a:t>106 avenue de Paris</a:t>
            </a:r>
            <a:endParaRPr lang="fr-FR" sz="1000" dirty="0"/>
          </a:p>
        </p:txBody>
      </p:sp>
      <p:sp>
        <p:nvSpPr>
          <p:cNvPr id="6" name="Rectangle 5"/>
          <p:cNvSpPr/>
          <p:nvPr/>
        </p:nvSpPr>
        <p:spPr>
          <a:xfrm>
            <a:off x="10251188" y="4655427"/>
            <a:ext cx="1626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>
                <a:hlinkClick r:id="rId4"/>
              </a:rPr>
              <a:t>https://</a:t>
            </a:r>
            <a:r>
              <a:rPr lang="fr-FR" sz="800" dirty="0" smtClean="0">
                <a:hlinkClick r:id="rId4"/>
              </a:rPr>
              <a:t>daac.ac-creteil.fr/L-equipe</a:t>
            </a:r>
            <a:endParaRPr lang="fr-FR" sz="800" dirty="0" smtClean="0"/>
          </a:p>
          <a:p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220667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1808" y="0"/>
            <a:ext cx="6592513" cy="668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5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e 5"/>
          <p:cNvGraphicFramePr/>
          <p:nvPr>
            <p:extLst/>
          </p:nvPr>
        </p:nvGraphicFramePr>
        <p:xfrm>
          <a:off x="387458" y="237732"/>
          <a:ext cx="11025063" cy="6312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985657" y="6550223"/>
            <a:ext cx="9589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Représentation du réseau des professeurs relais par domaines septembre 2025, 47 professeur.es relais bientôt (45 structures) </a:t>
            </a:r>
            <a:endParaRPr lang="fr-FR" sz="1400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525826" y="237732"/>
            <a:ext cx="10751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accent5">
                    <a:lumMod val="75000"/>
                  </a:schemeClr>
                </a:solidFill>
              </a:rPr>
              <a:t>I.Bourdon           S. Coudurier            M. Vannier             A. Moreau            A. Moreau            V. Grimaud             C. Govaere               S. Bory                   A. Moreau          A. Moreau</a:t>
            </a:r>
            <a:endParaRPr lang="fr-FR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56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hème Office">
  <a:themeElements>
    <a:clrScheme name="MUSEUM">
      <a:dk1>
        <a:sysClr val="windowText" lastClr="000000"/>
      </a:dk1>
      <a:lt1>
        <a:sysClr val="window" lastClr="FFFFFF"/>
      </a:lt1>
      <a:dk2>
        <a:srgbClr val="2F6D88"/>
      </a:dk2>
      <a:lt2>
        <a:srgbClr val="BCD3EF"/>
      </a:lt2>
      <a:accent1>
        <a:srgbClr val="2897A1"/>
      </a:accent1>
      <a:accent2>
        <a:srgbClr val="8DC0D2"/>
      </a:accent2>
      <a:accent3>
        <a:srgbClr val="903E42"/>
      </a:accent3>
      <a:accent4>
        <a:srgbClr val="F9C3B8"/>
      </a:accent4>
      <a:accent5>
        <a:srgbClr val="203669"/>
      </a:accent5>
      <a:accent6>
        <a:srgbClr val="64C1C0"/>
      </a:accent6>
      <a:hlink>
        <a:srgbClr val="000000"/>
      </a:hlink>
      <a:folHlink>
        <a:srgbClr val="000000"/>
      </a:folHlink>
    </a:clrScheme>
    <a:fontScheme name="MUSEUM_calibri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c322cba-2b6b-4104-b82f-c06b11555222" xsi:nil="true"/>
    <lcf76f155ced4ddcb4097134ff3c332f xmlns="e8e7ae52-c68c-4708-bc2f-6d5b78c1db4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7ECCE568C021469A099384EEDB0F7A" ma:contentTypeVersion="18" ma:contentTypeDescription="Crée un document." ma:contentTypeScope="" ma:versionID="99af38fe42382ca503a79aca43a35eb4">
  <xsd:schema xmlns:xsd="http://www.w3.org/2001/XMLSchema" xmlns:xs="http://www.w3.org/2001/XMLSchema" xmlns:p="http://schemas.microsoft.com/office/2006/metadata/properties" xmlns:ns2="e8e7ae52-c68c-4708-bc2f-6d5b78c1db4e" xmlns:ns3="1c322cba-2b6b-4104-b82f-c06b11555222" targetNamespace="http://schemas.microsoft.com/office/2006/metadata/properties" ma:root="true" ma:fieldsID="b874a4451d0862028007dc3b079ec566" ns2:_="" ns3:_="">
    <xsd:import namespace="e8e7ae52-c68c-4708-bc2f-6d5b78c1db4e"/>
    <xsd:import namespace="1c322cba-2b6b-4104-b82f-c06b115552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e7ae52-c68c-4708-bc2f-6d5b78c1db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alises d’images" ma:readOnly="false" ma:fieldId="{5cf76f15-5ced-4ddc-b409-7134ff3c332f}" ma:taxonomyMulti="true" ma:sspId="e92e9244-4a4f-438c-9023-5bd3b64bf7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322cba-2b6b-4104-b82f-c06b11555222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80a981dd-3bdc-4c14-912e-a56857d53f7c}" ma:internalName="TaxCatchAll" ma:showField="CatchAllData" ma:web="1c322cba-2b6b-4104-b82f-c06b115552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72A1FD-69FC-4C2F-87D4-78F3B88E0B8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D4FDBB-9F4F-4D62-8AD5-DF928B250D9A}">
  <ds:schemaRefs>
    <ds:schemaRef ds:uri="e8e7ae52-c68c-4708-bc2f-6d5b78c1db4e"/>
    <ds:schemaRef ds:uri="http://purl.org/dc/dcmitype/"/>
    <ds:schemaRef ds:uri="http://www.w3.org/XML/1998/namespace"/>
    <ds:schemaRef ds:uri="http://schemas.microsoft.com/office/2006/metadata/properties"/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1c322cba-2b6b-4104-b82f-c06b11555222"/>
  </ds:schemaRefs>
</ds:datastoreItem>
</file>

<file path=customXml/itemProps3.xml><?xml version="1.0" encoding="utf-8"?>
<ds:datastoreItem xmlns:ds="http://schemas.openxmlformats.org/officeDocument/2006/customXml" ds:itemID="{F8D8554D-0B59-4970-8259-F370B2101D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e7ae52-c68c-4708-bc2f-6d5b78c1db4e"/>
    <ds:schemaRef ds:uri="1c322cba-2b6b-4104-b82f-c06b115552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608</Words>
  <Application>Microsoft Office PowerPoint</Application>
  <PresentationFormat>Grand écran</PresentationFormat>
  <Paragraphs>160</Paragraphs>
  <Slides>10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1_Thème Office</vt:lpstr>
      <vt:lpstr>Quelques informations pratiques concernant la Daac de Créteil </vt:lpstr>
      <vt:lpstr>Présentation PowerPoint</vt:lpstr>
      <vt:lpstr>Présentation PowerPoint</vt:lpstr>
      <vt:lpstr>Le bulletin académique de la Daac de Créteil   </vt:lpstr>
      <vt:lpstr>Présentation PowerPoint</vt:lpstr>
      <vt:lpstr>                               annexes</vt:lpstr>
      <vt:lpstr>L’équipe de la Daac de Créteil </vt:lpstr>
      <vt:lpstr>Présentation PowerPoint</vt:lpstr>
      <vt:lpstr>Présentation PowerPoint</vt:lpstr>
      <vt:lpstr>Les missions des professeurs relais 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PÉRIMÈTRE SCIENTIFIQUE  DU DÉVELOPPEMENT DURABLE : REGARDS CROISÉS</dc:title>
  <dc:creator>Alexandra MOREIRA</dc:creator>
  <cp:lastModifiedBy>Alexandra Moreira</cp:lastModifiedBy>
  <cp:revision>96</cp:revision>
  <cp:lastPrinted>2023-04-06T09:24:00Z</cp:lastPrinted>
  <dcterms:created xsi:type="dcterms:W3CDTF">2022-11-16T22:51:00Z</dcterms:created>
  <dcterms:modified xsi:type="dcterms:W3CDTF">2025-11-12T10:59:55Z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0x010100767ECCE568C021469A099384EEDB0F7A</vt:lpwstr>
  </property>
  <property fmtid="{D5CDD505-2E9C-101B-9397-08002B2CF9AE}" pid="3" name="MediaServiceImageTags">
    <vt:lpwstr/>
  </property>
  <property fmtid="{D5CDD505-2E9C-101B-9397-08002B2CF9AE}" pid="4" name="ICV">
    <vt:lpwstr>875BFF20D4544D8BA954FCA0A4E867FF</vt:lpwstr>
  </property>
  <property fmtid="{D5CDD505-2E9C-101B-9397-08002B2CF9AE}" pid="5" name="KSOProductBuildVer">
    <vt:lpwstr>1036-11.2.0.11440</vt:lpwstr>
  </property>
</Properties>
</file>