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9"/>
  </p:notesMasterIdLst>
  <p:sldIdLst>
    <p:sldId id="674" r:id="rId2"/>
    <p:sldId id="262" r:id="rId3"/>
    <p:sldId id="263" r:id="rId4"/>
    <p:sldId id="664" r:id="rId5"/>
    <p:sldId id="582" r:id="rId6"/>
    <p:sldId id="613" r:id="rId7"/>
    <p:sldId id="615" r:id="rId8"/>
    <p:sldId id="770" r:id="rId9"/>
    <p:sldId id="339" r:id="rId10"/>
    <p:sldId id="666" r:id="rId11"/>
    <p:sldId id="677" r:id="rId12"/>
    <p:sldId id="590" r:id="rId13"/>
    <p:sldId id="281" r:id="rId14"/>
    <p:sldId id="775" r:id="rId15"/>
    <p:sldId id="651" r:id="rId16"/>
    <p:sldId id="773" r:id="rId17"/>
    <p:sldId id="776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DC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6196" autoAdjust="0"/>
    <p:restoredTop sz="96247" autoAdjust="0"/>
  </p:normalViewPr>
  <p:slideViewPr>
    <p:cSldViewPr snapToGrid="0">
      <p:cViewPr varScale="1">
        <p:scale>
          <a:sx n="111" d="100"/>
          <a:sy n="111" d="100"/>
        </p:scale>
        <p:origin x="522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7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D990BE-4AF2-440F-8ACA-98BF247DDA55}" type="datetimeFigureOut">
              <a:rPr lang="fr-FR" smtClean="0"/>
              <a:t>16/10/2024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532E90-6A19-4D7C-BC7D-09D3B47B5FC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6765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>
            <a:extLst>
              <a:ext uri="{FF2B5EF4-FFF2-40B4-BE49-F238E27FC236}">
                <a16:creationId xmlns:a16="http://schemas.microsoft.com/office/drawing/2014/main" id="{C7371833-81FC-4184-B4F4-0F8A0D5E3F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3275" indent="-3079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36663" indent="-2460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31963" indent="-2460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27263" indent="-2460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84463" indent="-246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1663" indent="-246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98863" indent="-246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56063" indent="-246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6F3C0E-FEBB-4665-AF22-96A4E6C019E5}" type="slidenum">
              <a:rPr lang="fr-FR" altLang="fr-FR" sz="1200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fr-FR" altLang="fr-FR" sz="1200">
              <a:latin typeface="Arial" panose="020B0604020202020204" pitchFamily="34" charset="0"/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EB40DA7A-40C2-47B4-BECF-69F46A2E4C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7BAD006C-09A0-4AA6-837C-A9753FF4B9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9635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Espace réservé de l'image des diapositives 1">
            <a:extLst>
              <a:ext uri="{FF2B5EF4-FFF2-40B4-BE49-F238E27FC236}">
                <a16:creationId xmlns:a16="http://schemas.microsoft.com/office/drawing/2014/main" id="{FB55F105-AA36-4959-9685-523EE49E984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Espace réservé des commentaires 2">
            <a:extLst>
              <a:ext uri="{FF2B5EF4-FFF2-40B4-BE49-F238E27FC236}">
                <a16:creationId xmlns:a16="http://schemas.microsoft.com/office/drawing/2014/main" id="{70567F25-D39D-4FD0-BE44-A01E2A0577D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9220" name="Espace réservé du numéro de diapositive 3">
            <a:extLst>
              <a:ext uri="{FF2B5EF4-FFF2-40B4-BE49-F238E27FC236}">
                <a16:creationId xmlns:a16="http://schemas.microsoft.com/office/drawing/2014/main" id="{ED4E03E6-4D04-474E-BF6D-E8CF75C4F6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3275" indent="-3079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36663" indent="-2460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731963" indent="-2460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227263" indent="-24606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84463" indent="-246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1663" indent="-246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98863" indent="-246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056063" indent="-2460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9BCEC73-B156-49CB-9A6A-94D2A857C685}" type="slidenum">
              <a:rPr lang="fr-FR" altLang="fr-FR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fr-FR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486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ce réservé de l'image des diapositives 1">
            <a:extLst>
              <a:ext uri="{FF2B5EF4-FFF2-40B4-BE49-F238E27FC236}">
                <a16:creationId xmlns:a16="http://schemas.microsoft.com/office/drawing/2014/main" id="{288BE266-0A9B-4981-9C1A-5252BB3092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Espace réservé des commentaires 2">
            <a:extLst>
              <a:ext uri="{FF2B5EF4-FFF2-40B4-BE49-F238E27FC236}">
                <a16:creationId xmlns:a16="http://schemas.microsoft.com/office/drawing/2014/main" id="{F5B23ED7-6FCD-4FC9-82AB-343F9CB012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38916" name="Espace réservé du numéro de diapositive 3">
            <a:extLst>
              <a:ext uri="{FF2B5EF4-FFF2-40B4-BE49-F238E27FC236}">
                <a16:creationId xmlns:a16="http://schemas.microsoft.com/office/drawing/2014/main" id="{9F336659-3E2E-447D-99E9-A4B225BD00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6288" indent="-298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93800" indent="-2381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71638" indent="-2381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49475" indent="-2381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06675" indent="-238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63875" indent="-238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21075" indent="-238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78275" indent="-238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4C3978A-5A7D-42FA-A277-D604B9B56BD3}" type="slidenum">
              <a:rPr lang="fr-FR" altLang="fr-FR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fr-FR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258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532E90-6A19-4D7C-BC7D-09D3B47B5FCB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16453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ce réservé de l'image des diapositives 1">
            <a:extLst>
              <a:ext uri="{FF2B5EF4-FFF2-40B4-BE49-F238E27FC236}">
                <a16:creationId xmlns:a16="http://schemas.microsoft.com/office/drawing/2014/main" id="{288BE266-0A9B-4981-9C1A-5252BB3092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Espace réservé des commentaires 2">
            <a:extLst>
              <a:ext uri="{FF2B5EF4-FFF2-40B4-BE49-F238E27FC236}">
                <a16:creationId xmlns:a16="http://schemas.microsoft.com/office/drawing/2014/main" id="{F5B23ED7-6FCD-4FC9-82AB-343F9CB0122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/>
          </a:p>
        </p:txBody>
      </p:sp>
      <p:sp>
        <p:nvSpPr>
          <p:cNvPr id="38916" name="Espace réservé du numéro de diapositive 3">
            <a:extLst>
              <a:ext uri="{FF2B5EF4-FFF2-40B4-BE49-F238E27FC236}">
                <a16:creationId xmlns:a16="http://schemas.microsoft.com/office/drawing/2014/main" id="{9F336659-3E2E-447D-99E9-A4B225BD00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76288" indent="-2984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93800" indent="-2381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71638" indent="-2381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49475" indent="-2381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06675" indent="-238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63875" indent="-238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521075" indent="-238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78275" indent="-2381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4C3978A-5A7D-42FA-A277-D604B9B56BD3}" type="slidenum">
              <a:rPr lang="fr-FR" altLang="fr-FR" smtClean="0"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fr-FR" altLang="fr-FR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869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91292-F4AD-4EFA-AEA0-CACE30D514E0}" type="datetimeFigureOut">
              <a:rPr lang="fr-FR" smtClean="0"/>
              <a:t>16/10/2024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B4E0D-A458-44A1-87A7-EE7F2A313F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12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spd="slow" advClick="0" advTm="2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91292-F4AD-4EFA-AEA0-CACE30D514E0}" type="datetimeFigureOut">
              <a:rPr lang="fr-FR" smtClean="0"/>
              <a:t>16/10/2024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B4E0D-A458-44A1-87A7-EE7F2A313F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5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spd="slow" advClick="0" advTm="2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91292-F4AD-4EFA-AEA0-CACE30D514E0}" type="datetimeFigureOut">
              <a:rPr lang="fr-FR" smtClean="0"/>
              <a:t>16/10/2024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B4E0D-A458-44A1-87A7-EE7F2A313F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389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spd="slow" advClick="0" advTm="2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che ty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19"/>
          <p:cNvSpPr>
            <a:spLocks noGrp="1"/>
          </p:cNvSpPr>
          <p:nvPr>
            <p:ph type="body" sz="quarter" idx="11"/>
          </p:nvPr>
        </p:nvSpPr>
        <p:spPr>
          <a:xfrm>
            <a:off x="-9735" y="2184856"/>
            <a:ext cx="7885697" cy="607299"/>
          </a:xfrm>
          <a:prstGeom prst="rect">
            <a:avLst/>
          </a:prstGeom>
        </p:spPr>
        <p:txBody>
          <a:bodyPr lIns="0" tIns="0" rIns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Char char="​"/>
              <a:defRPr sz="1027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0">
              <a:spcAft>
                <a:spcPts val="256"/>
              </a:spcAft>
              <a:buSzPct val="100000"/>
              <a:buFont typeface="Arial" panose="020B0604020202020204" pitchFamily="34" charset="0"/>
              <a:buChar char="​"/>
              <a:defRPr sz="899" b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0" indent="0">
              <a:spcAft>
                <a:spcPts val="256"/>
              </a:spcAft>
              <a:buFont typeface="Arial" panose="020B0604020202020204" pitchFamily="34" charset="0"/>
              <a:buChar char="​"/>
              <a:defRPr sz="641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0" indent="0">
              <a:buFont typeface="Arial" panose="020B0604020202020204" pitchFamily="34" charset="0"/>
              <a:buNone/>
              <a:defRPr sz="769">
                <a:solidFill>
                  <a:schemeClr val="tx1"/>
                </a:solidFill>
              </a:defRPr>
            </a:lvl4pPr>
            <a:lvl5pPr marL="0" indent="0">
              <a:buFont typeface="Arial" panose="020B0604020202020204" pitchFamily="34" charset="0"/>
              <a:buChar char="​"/>
              <a:defRPr sz="769">
                <a:solidFill>
                  <a:schemeClr val="tx1"/>
                </a:solidFill>
              </a:defRPr>
            </a:lvl5pPr>
            <a:lvl6pPr marL="1541248" indent="0">
              <a:buNone/>
              <a:defRPr/>
            </a:lvl6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2"/>
          </p:nvPr>
        </p:nvSpPr>
        <p:spPr>
          <a:xfrm>
            <a:off x="-9740" y="3771919"/>
            <a:ext cx="3743589" cy="3086084"/>
          </a:xfrm>
          <a:prstGeom prst="rect">
            <a:avLst/>
          </a:prstGeom>
        </p:spPr>
        <p:txBody>
          <a:bodyPr lIns="0" tIns="0" rIns="0"/>
          <a:lstStyle>
            <a:lvl1pPr marL="0" indent="0" algn="just">
              <a:spcBef>
                <a:spcPts val="0"/>
              </a:spcBef>
              <a:buNone/>
              <a:defRPr sz="577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899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899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899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899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2967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C86631C-4061-8B97-6584-3332E69072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1F18A41-2AA3-3CAB-2F00-385043DF88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B02BEAA-2107-8041-DC90-451A0A359C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57A0DA-1E9E-47D0-B2CF-F99B91E7F62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26251816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91292-F4AD-4EFA-AEA0-CACE30D514E0}" type="datetimeFigureOut">
              <a:rPr lang="fr-FR" smtClean="0"/>
              <a:t>16/10/2024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B4E0D-A458-44A1-87A7-EE7F2A313F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540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spd="slow" advClick="0" advTm="2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91292-F4AD-4EFA-AEA0-CACE30D514E0}" type="datetimeFigureOut">
              <a:rPr lang="fr-FR" smtClean="0"/>
              <a:t>16/10/2024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B4E0D-A458-44A1-87A7-EE7F2A313F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3140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spd="slow" advClick="0" advTm="2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91292-F4AD-4EFA-AEA0-CACE30D514E0}" type="datetimeFigureOut">
              <a:rPr lang="fr-FR" smtClean="0"/>
              <a:t>16/10/2024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B4E0D-A458-44A1-87A7-EE7F2A313F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528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spd="slow" advClick="0" advTm="2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91292-F4AD-4EFA-AEA0-CACE30D514E0}" type="datetimeFigureOut">
              <a:rPr lang="fr-FR" smtClean="0"/>
              <a:t>16/10/2024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B4E0D-A458-44A1-87A7-EE7F2A313F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16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spd="slow" advClick="0" advTm="2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91292-F4AD-4EFA-AEA0-CACE30D514E0}" type="datetimeFigureOut">
              <a:rPr lang="fr-FR" smtClean="0"/>
              <a:t>16/10/2024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B4E0D-A458-44A1-87A7-EE7F2A313F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18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spd="slow" advClick="0" advTm="2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91292-F4AD-4EFA-AEA0-CACE30D514E0}" type="datetimeFigureOut">
              <a:rPr lang="fr-FR" smtClean="0"/>
              <a:t>16/10/2024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B4E0D-A458-44A1-87A7-EE7F2A313F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832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spd="slow" advClick="0" advTm="2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91292-F4AD-4EFA-AEA0-CACE30D514E0}" type="datetimeFigureOut">
              <a:rPr lang="fr-FR" smtClean="0"/>
              <a:t>16/10/2024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B4E0D-A458-44A1-87A7-EE7F2A313F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560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spd="slow" advClick="0" advTm="2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91292-F4AD-4EFA-AEA0-CACE30D514E0}" type="datetimeFigureOut">
              <a:rPr lang="fr-FR" smtClean="0"/>
              <a:t>16/10/2024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B4E0D-A458-44A1-87A7-EE7F2A313F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966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spd="slow" advClick="0" advTm="2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D91292-F4AD-4EFA-AEA0-CACE30D514E0}" type="datetimeFigureOut">
              <a:rPr lang="fr-FR" smtClean="0"/>
              <a:t>16/10/2024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B4E0D-A458-44A1-87A7-EE7F2A313F4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65893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spd="slow" advClick="0" advTm="2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792634CE-E6E3-8813-5888-45FC7FB420AD}"/>
              </a:ext>
            </a:extLst>
          </p:cNvPr>
          <p:cNvGrpSpPr/>
          <p:nvPr/>
        </p:nvGrpSpPr>
        <p:grpSpPr>
          <a:xfrm>
            <a:off x="2052015" y="3041959"/>
            <a:ext cx="10247562" cy="3843427"/>
            <a:chOff x="2052015" y="3041959"/>
            <a:chExt cx="10247562" cy="3843427"/>
          </a:xfrm>
        </p:grpSpPr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7084"/>
            <a:stretch/>
          </p:blipFill>
          <p:spPr>
            <a:xfrm>
              <a:off x="9147455" y="3041960"/>
              <a:ext cx="3152122" cy="3843425"/>
            </a:xfrm>
            <a:prstGeom prst="rect">
              <a:avLst/>
            </a:prstGeom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0" t="6303" r="2135" b="24585"/>
            <a:stretch/>
          </p:blipFill>
          <p:spPr>
            <a:xfrm>
              <a:off x="2052015" y="3041959"/>
              <a:ext cx="6987863" cy="3843427"/>
            </a:xfrm>
            <a:prstGeom prst="rect">
              <a:avLst/>
            </a:prstGeom>
          </p:spPr>
        </p:pic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EBA7B05D-D2EE-F070-E4CD-16EA1446C9D6}"/>
              </a:ext>
            </a:extLst>
          </p:cNvPr>
          <p:cNvGrpSpPr/>
          <p:nvPr/>
        </p:nvGrpSpPr>
        <p:grpSpPr>
          <a:xfrm>
            <a:off x="2052016" y="-1"/>
            <a:ext cx="10234113" cy="2948948"/>
            <a:chOff x="2052016" y="-1"/>
            <a:chExt cx="10234113" cy="2948948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888"/>
            <a:stretch/>
          </p:blipFill>
          <p:spPr>
            <a:xfrm>
              <a:off x="2052016" y="8578"/>
              <a:ext cx="4491585" cy="2940369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6" t="14924" r="451" b="10174"/>
            <a:stretch/>
          </p:blipFill>
          <p:spPr>
            <a:xfrm>
              <a:off x="6637730" y="-1"/>
              <a:ext cx="5648399" cy="2948948"/>
            </a:xfrm>
            <a:prstGeom prst="rect">
              <a:avLst/>
            </a:prstGeom>
          </p:spPr>
        </p:pic>
      </p:grpSp>
      <p:pic>
        <p:nvPicPr>
          <p:cNvPr id="10" name="Image 9" descr="Une image contenant carte&#10;&#10;Description générée automatiquement">
            <a:extLst>
              <a:ext uri="{FF2B5EF4-FFF2-40B4-BE49-F238E27FC236}">
                <a16:creationId xmlns:a16="http://schemas.microsoft.com/office/drawing/2014/main" id="{35474F0A-D53D-9065-EB30-51D659B2A1B4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78"/>
            <a:ext cx="8942169" cy="689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23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8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003BE8C-E3B1-C6E4-3156-6214907470A9}"/>
              </a:ext>
            </a:extLst>
          </p:cNvPr>
          <p:cNvGrpSpPr/>
          <p:nvPr/>
        </p:nvGrpSpPr>
        <p:grpSpPr>
          <a:xfrm flipH="1">
            <a:off x="1701800" y="0"/>
            <a:ext cx="8750300" cy="6858000"/>
            <a:chOff x="1617698" y="204283"/>
            <a:chExt cx="8614471" cy="6446743"/>
          </a:xfrm>
        </p:grpSpPr>
        <p:pic>
          <p:nvPicPr>
            <p:cNvPr id="29699" name="Image 1">
              <a:extLst>
                <a:ext uri="{FF2B5EF4-FFF2-40B4-BE49-F238E27FC236}">
                  <a16:creationId xmlns:a16="http://schemas.microsoft.com/office/drawing/2014/main" id="{671B23DD-7AC4-441E-9E0A-86907275CD3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113" t="4491" b="3232"/>
            <a:stretch/>
          </p:blipFill>
          <p:spPr bwMode="auto">
            <a:xfrm>
              <a:off x="1617700" y="204283"/>
              <a:ext cx="4228703" cy="3159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0" name="Image 6">
              <a:extLst>
                <a:ext uri="{FF2B5EF4-FFF2-40B4-BE49-F238E27FC236}">
                  <a16:creationId xmlns:a16="http://schemas.microsoft.com/office/drawing/2014/main" id="{5A978C43-EA5B-4BD9-AD76-F834A8CAF0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6" t="2399" r="23195"/>
            <a:stretch/>
          </p:blipFill>
          <p:spPr bwMode="auto">
            <a:xfrm>
              <a:off x="6003466" y="204283"/>
              <a:ext cx="4228703" cy="3159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mage 6">
              <a:extLst>
                <a:ext uri="{FF2B5EF4-FFF2-40B4-BE49-F238E27FC236}">
                  <a16:creationId xmlns:a16="http://schemas.microsoft.com/office/drawing/2014/main" id="{3FA39035-F8CF-49D0-8A2D-F845A37FD1C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99" t="44347" r="9719" b="-24"/>
            <a:stretch/>
          </p:blipFill>
          <p:spPr bwMode="auto">
            <a:xfrm>
              <a:off x="1617698" y="3476281"/>
              <a:ext cx="4233276" cy="3174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Image 2" descr="Une image contenant eau, sport, vague, équitation&#10;&#10;Description générée automatiquement">
              <a:extLst>
                <a:ext uri="{FF2B5EF4-FFF2-40B4-BE49-F238E27FC236}">
                  <a16:creationId xmlns:a16="http://schemas.microsoft.com/office/drawing/2014/main" id="{A53B4D56-7CB9-4ED9-9F5A-9E85A2A576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97"/>
            <a:stretch/>
          </p:blipFill>
          <p:spPr bwMode="auto">
            <a:xfrm>
              <a:off x="6003465" y="3477640"/>
              <a:ext cx="4228703" cy="31720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18913840"/>
      </p:ext>
    </p:extLst>
  </p:cSld>
  <p:clrMapOvr>
    <a:masterClrMapping/>
  </p:clrMapOvr>
  <p:transition spd="slow">
    <p:pull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fond marin&#10;&#10;Description générée automatiquement">
            <a:extLst>
              <a:ext uri="{FF2B5EF4-FFF2-40B4-BE49-F238E27FC236}">
                <a16:creationId xmlns:a16="http://schemas.microsoft.com/office/drawing/2014/main" id="{78220B31-5FF5-EF24-5331-20EB0DDC1B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7" r="5184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9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Image 4">
            <a:extLst>
              <a:ext uri="{FF2B5EF4-FFF2-40B4-BE49-F238E27FC236}">
                <a16:creationId xmlns:a16="http://schemas.microsoft.com/office/drawing/2014/main" id="{E0AE1848-B108-403E-B861-1EE1CB1AEF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6" t="34542" r="9051" b="28500"/>
          <a:stretch/>
        </p:blipFill>
        <p:spPr bwMode="auto">
          <a:xfrm>
            <a:off x="7527212" y="215900"/>
            <a:ext cx="4664788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Image 5">
            <a:extLst>
              <a:ext uri="{FF2B5EF4-FFF2-40B4-BE49-F238E27FC236}">
                <a16:creationId xmlns:a16="http://schemas.microsoft.com/office/drawing/2014/main" id="{7A698E7A-8720-41B7-AFF4-46DF1E2F98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2853" r="12916" b="2819"/>
          <a:stretch/>
        </p:blipFill>
        <p:spPr bwMode="auto">
          <a:xfrm>
            <a:off x="-17809" y="-1"/>
            <a:ext cx="7463617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 descr="Une image contenant eau, vague&#10;&#10;Description générée automatiquement">
            <a:extLst>
              <a:ext uri="{FF2B5EF4-FFF2-40B4-BE49-F238E27FC236}">
                <a16:creationId xmlns:a16="http://schemas.microsoft.com/office/drawing/2014/main" id="{455C122E-A131-736B-6BED-C56D111632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1" t="2999" r="16456" b="6952"/>
          <a:stretch/>
        </p:blipFill>
        <p:spPr>
          <a:xfrm>
            <a:off x="7527212" y="2590713"/>
            <a:ext cx="4664788" cy="403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6834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0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834" y="0"/>
            <a:ext cx="3857624" cy="6858000"/>
          </a:xfrm>
          <a:prstGeom prst="rect">
            <a:avLst/>
          </a:prstGeom>
        </p:spPr>
      </p:pic>
      <p:pic>
        <p:nvPicPr>
          <p:cNvPr id="7" name="Image 6" descr="Une image contenant plein air, nuage, paysage, herbe&#10;&#10;Description générée automatiquement">
            <a:extLst>
              <a:ext uri="{FF2B5EF4-FFF2-40B4-BE49-F238E27FC236}">
                <a16:creationId xmlns:a16="http://schemas.microsoft.com/office/drawing/2014/main" id="{138487CE-BEBF-0F8C-5208-D0CAD8D8CF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13"/>
          <a:stretch/>
        </p:blipFill>
        <p:spPr>
          <a:xfrm>
            <a:off x="4542" y="0"/>
            <a:ext cx="8192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94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eau, île, Reliefs côtiers et océaniques, plein air&#10;&#10;Description générée automatiquement">
            <a:extLst>
              <a:ext uri="{FF2B5EF4-FFF2-40B4-BE49-F238E27FC236}">
                <a16:creationId xmlns:a16="http://schemas.microsoft.com/office/drawing/2014/main" id="{A40FCF15-CD80-984E-0460-9560EA8F1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9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spd="slow" advClick="0" advTm="2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iel, eau, nuage, plein air&#10;&#10;Description générée automatiquement">
            <a:extLst>
              <a:ext uri="{FF2B5EF4-FFF2-40B4-BE49-F238E27FC236}">
                <a16:creationId xmlns:a16="http://schemas.microsoft.com/office/drawing/2014/main" id="{7A2EE349-ED9E-19D0-B4AE-1DEFFB9ADA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0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requin, poisson aux nageoires à rayons mous, poisson, sous-marin&#10;&#10;Description générée automatiquement">
            <a:extLst>
              <a:ext uri="{FF2B5EF4-FFF2-40B4-BE49-F238E27FC236}">
                <a16:creationId xmlns:a16="http://schemas.microsoft.com/office/drawing/2014/main" id="{1C7344E1-4732-197F-AB44-42294AC275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1"/>
            <a:ext cx="12192000" cy="6856618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364FF61-385E-4660-88B8-6F31DE458E29}"/>
              </a:ext>
            </a:extLst>
          </p:cNvPr>
          <p:cNvSpPr txBox="1"/>
          <p:nvPr/>
        </p:nvSpPr>
        <p:spPr>
          <a:xfrm>
            <a:off x="-8467" y="4485218"/>
            <a:ext cx="12192000" cy="14463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fr-FR" sz="3733" b="1" spc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fr-FR" sz="1333" b="1" spc="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fr-FR" sz="3733" b="1" spc="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73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ciel, eau, nuage, fontaine&#10;&#10;Description générée automatiquement">
            <a:extLst>
              <a:ext uri="{FF2B5EF4-FFF2-40B4-BE49-F238E27FC236}">
                <a16:creationId xmlns:a16="http://schemas.microsoft.com/office/drawing/2014/main" id="{0E9D8DE3-0F23-5280-6A61-C1A5361024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4" b="8682"/>
          <a:stretch/>
        </p:blipFill>
        <p:spPr>
          <a:xfrm>
            <a:off x="3456376" y="0"/>
            <a:ext cx="527924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07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 5">
            <a:extLst>
              <a:ext uri="{FF2B5EF4-FFF2-40B4-BE49-F238E27FC236}">
                <a16:creationId xmlns:a16="http://schemas.microsoft.com/office/drawing/2014/main" id="{707352DF-3470-4B8D-801E-C5B63F2294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" r="-282"/>
          <a:stretch/>
        </p:blipFill>
        <p:spPr bwMode="auto">
          <a:xfrm>
            <a:off x="4524375" y="-8758"/>
            <a:ext cx="3853471" cy="246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Image 6">
            <a:extLst>
              <a:ext uri="{FF2B5EF4-FFF2-40B4-BE49-F238E27FC236}">
                <a16:creationId xmlns:a16="http://schemas.microsoft.com/office/drawing/2014/main" id="{AA3EC4BD-BB8A-4A19-850A-0FE1FE7DE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8" b="3365"/>
          <a:stretch/>
        </p:blipFill>
        <p:spPr bwMode="auto">
          <a:xfrm>
            <a:off x="6239865" y="2997231"/>
            <a:ext cx="6110017" cy="4056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Image 8">
            <a:extLst>
              <a:ext uri="{FF2B5EF4-FFF2-40B4-BE49-F238E27FC236}">
                <a16:creationId xmlns:a16="http://schemas.microsoft.com/office/drawing/2014/main" id="{755F215C-98B7-49EB-B2DB-61391F797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7" y="1"/>
            <a:ext cx="4366683" cy="245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Image 9">
            <a:extLst>
              <a:ext uri="{FF2B5EF4-FFF2-40B4-BE49-F238E27FC236}">
                <a16:creationId xmlns:a16="http://schemas.microsoft.com/office/drawing/2014/main" id="{A18684A0-C00A-4D78-9979-2125DDC86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376" y="-9817"/>
            <a:ext cx="3750733" cy="2468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Image 4" descr="Une image contenant arthropode, invertébré, crabe&#10;&#10;Description générée automatiquement">
            <a:extLst>
              <a:ext uri="{FF2B5EF4-FFF2-40B4-BE49-F238E27FC236}">
                <a16:creationId xmlns:a16="http://schemas.microsoft.com/office/drawing/2014/main" id="{B5A7CDC9-4CC3-47D1-AA78-B29CF66BC3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3" b="-6863"/>
          <a:stretch/>
        </p:blipFill>
        <p:spPr bwMode="auto">
          <a:xfrm>
            <a:off x="-10743" y="2997821"/>
            <a:ext cx="6098117" cy="427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440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plein air, montagne, neige, hiver&#10;&#10;Description générée automatiquement avec une confiance moyenne">
            <a:extLst>
              <a:ext uri="{FF2B5EF4-FFF2-40B4-BE49-F238E27FC236}">
                <a16:creationId xmlns:a16="http://schemas.microsoft.com/office/drawing/2014/main" id="{65EE5BF6-CE8C-AFC0-E69E-DCDFFADE08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05"/>
          <a:stretch/>
        </p:blipFill>
        <p:spPr>
          <a:xfrm>
            <a:off x="0" y="0"/>
            <a:ext cx="122116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9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age 7">
            <a:extLst>
              <a:ext uri="{FF2B5EF4-FFF2-40B4-BE49-F238E27FC236}">
                <a16:creationId xmlns:a16="http://schemas.microsoft.com/office/drawing/2014/main" id="{9742C9D1-728A-4C78-9EC7-AC57CB9F6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17" b="27154"/>
          <a:stretch/>
        </p:blipFill>
        <p:spPr bwMode="auto">
          <a:xfrm>
            <a:off x="4013522" y="3904930"/>
            <a:ext cx="4242396" cy="2440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" b="304"/>
          <a:stretch/>
        </p:blipFill>
        <p:spPr>
          <a:xfrm>
            <a:off x="0" y="521563"/>
            <a:ext cx="3835153" cy="582375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15" b="-536"/>
          <a:stretch/>
        </p:blipFill>
        <p:spPr>
          <a:xfrm>
            <a:off x="8434288" y="512685"/>
            <a:ext cx="3757712" cy="583263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94" b="-1"/>
          <a:stretch/>
        </p:blipFill>
        <p:spPr>
          <a:xfrm flipH="1">
            <a:off x="4013521" y="512686"/>
            <a:ext cx="4242397" cy="324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7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ww.presse-citron.net/app/uploads/2021/04/crew-dragon-avec-equipag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5" r="2" b="13251"/>
          <a:stretch/>
        </p:blipFill>
        <p:spPr bwMode="auto">
          <a:xfrm>
            <a:off x="278683" y="243226"/>
            <a:ext cx="5777727" cy="310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FONDATION-01\Desktop\basilic_couv.jpg">
            <a:extLst>
              <a:ext uri="{FF2B5EF4-FFF2-40B4-BE49-F238E27FC236}">
                <a16:creationId xmlns:a16="http://schemas.microsoft.com/office/drawing/2014/main" id="{A2FCBD71-A3AE-7DCF-2206-17C76AA611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42" r="15587" b="-3"/>
          <a:stretch/>
        </p:blipFill>
        <p:spPr bwMode="auto">
          <a:xfrm>
            <a:off x="6163563" y="3473822"/>
            <a:ext cx="5777727" cy="310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Image 9">
            <a:extLst>
              <a:ext uri="{FF2B5EF4-FFF2-40B4-BE49-F238E27FC236}">
                <a16:creationId xmlns:a16="http://schemas.microsoft.com/office/drawing/2014/main" id="{DB8ECEF8-6E57-4F68-9A3C-BB72A0ECC2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8" r="2" b="2"/>
          <a:stretch/>
        </p:blipFill>
        <p:spPr bwMode="auto">
          <a:xfrm>
            <a:off x="278683" y="3473822"/>
            <a:ext cx="5777727" cy="310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:\Users\FONDATION-01\Desktop\1200px-STS132_undocking_iss2.jpg">
            <a:extLst>
              <a:ext uri="{FF2B5EF4-FFF2-40B4-BE49-F238E27FC236}">
                <a16:creationId xmlns:a16="http://schemas.microsoft.com/office/drawing/2014/main" id="{9B8DA9E4-1436-F27F-1C96-CECE3E3019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5" r="2" b="3041"/>
          <a:stretch/>
        </p:blipFill>
        <p:spPr bwMode="auto">
          <a:xfrm>
            <a:off x="6163564" y="243225"/>
            <a:ext cx="5777727" cy="3105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16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aéronef&#10;&#10;Description générée automatiquement">
            <a:extLst>
              <a:ext uri="{FF2B5EF4-FFF2-40B4-BE49-F238E27FC236}">
                <a16:creationId xmlns:a16="http://schemas.microsoft.com/office/drawing/2014/main" id="{EA54468C-1B70-7C80-35D4-CE292DB5DC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61"/>
          <a:stretch/>
        </p:blipFill>
        <p:spPr>
          <a:xfrm>
            <a:off x="5386164" y="0"/>
            <a:ext cx="6805837" cy="6852975"/>
          </a:xfrm>
          <a:prstGeom prst="rect">
            <a:avLst/>
          </a:prstGeom>
        </p:spPr>
      </p:pic>
      <p:pic>
        <p:nvPicPr>
          <p:cNvPr id="7" name="Image 6" descr="Une image contenant ciel, extérieur, bateau&#10;&#10;Description générée automatiquement">
            <a:extLst>
              <a:ext uri="{FF2B5EF4-FFF2-40B4-BE49-F238E27FC236}">
                <a16:creationId xmlns:a16="http://schemas.microsoft.com/office/drawing/2014/main" id="{C8F35014-9339-5741-B540-A0C71A702A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837" r="166" b="4546"/>
          <a:stretch/>
        </p:blipFill>
        <p:spPr>
          <a:xfrm>
            <a:off x="0" y="-38237"/>
            <a:ext cx="5270500" cy="689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9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indow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texte, moniteur&#10;&#10;Description générée automatiquement">
            <a:extLst>
              <a:ext uri="{FF2B5EF4-FFF2-40B4-BE49-F238E27FC236}">
                <a16:creationId xmlns:a16="http://schemas.microsoft.com/office/drawing/2014/main" id="{E1CE7DC5-9BDC-777C-9ED7-C8049B40DF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" t="2771" r="4840" b="9557"/>
          <a:stretch/>
        </p:blipFill>
        <p:spPr>
          <a:xfrm flipH="1">
            <a:off x="1143000" y="3512071"/>
            <a:ext cx="4953000" cy="3352635"/>
          </a:xfrm>
          <a:prstGeom prst="rect">
            <a:avLst/>
          </a:prstGeom>
        </p:spPr>
      </p:pic>
      <p:pic>
        <p:nvPicPr>
          <p:cNvPr id="3" name="Picture 3" descr="W:\06-CLASSEMENT BOOK AGENCE\00-PROJETS\11-Maisons sous-marines\Réalisations\1980 - Hippocampe I\HIPPOCAMPE 3.jpg">
            <a:extLst>
              <a:ext uri="{FF2B5EF4-FFF2-40B4-BE49-F238E27FC236}">
                <a16:creationId xmlns:a16="http://schemas.microsoft.com/office/drawing/2014/main" id="{CFB1DB49-25A2-20FD-E870-7611C59A74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" t="1496" r="-13" b="-1"/>
          <a:stretch/>
        </p:blipFill>
        <p:spPr bwMode="auto">
          <a:xfrm>
            <a:off x="6228675" y="3512070"/>
            <a:ext cx="4953002" cy="335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Y:\06-CLASSEMENT BOOK AGENCE\00 - PROJETS\11-Maisons sous-marines\Réalisations\1980 - Hippocampe I\HIPPOCAMPE 2.jpg">
            <a:extLst>
              <a:ext uri="{FF2B5EF4-FFF2-40B4-BE49-F238E27FC236}">
                <a16:creationId xmlns:a16="http://schemas.microsoft.com/office/drawing/2014/main" id="{0231B143-315A-18CC-6425-6961782716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" r="5748"/>
          <a:stretch/>
        </p:blipFill>
        <p:spPr bwMode="auto">
          <a:xfrm>
            <a:off x="6228677" y="0"/>
            <a:ext cx="4929006" cy="3345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 descr="Une image contenant ciel, plein air, personnes, sol&#10;&#10;Description générée automatiquement">
            <a:extLst>
              <a:ext uri="{FF2B5EF4-FFF2-40B4-BE49-F238E27FC236}">
                <a16:creationId xmlns:a16="http://schemas.microsoft.com/office/drawing/2014/main" id="{64A19644-930B-B338-22AA-902BF8EC8D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" r="2557"/>
          <a:stretch/>
        </p:blipFill>
        <p:spPr>
          <a:xfrm>
            <a:off x="1166993" y="-1"/>
            <a:ext cx="4929006" cy="334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69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" r="2523"/>
          <a:stretch/>
        </p:blipFill>
        <p:spPr>
          <a:xfrm>
            <a:off x="4736123" y="1341850"/>
            <a:ext cx="7276283" cy="417430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8"/>
          <a:stretch/>
        </p:blipFill>
        <p:spPr>
          <a:xfrm>
            <a:off x="203040" y="1343571"/>
            <a:ext cx="4418192" cy="421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98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"/>
    </mc:Choice>
    <mc:Fallback xmlns="">
      <p:transition spd="slow" advClick="0" advTm="2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 descr="Une image contenant Visage humain, habits, homme, personne&#10;&#10;Description générée automatiquement">
            <a:extLst>
              <a:ext uri="{FF2B5EF4-FFF2-40B4-BE49-F238E27FC236}">
                <a16:creationId xmlns:a16="http://schemas.microsoft.com/office/drawing/2014/main" id="{40BD422A-1CF9-EFB5-B654-F38DD5306C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50"/>
          <a:stretch/>
        </p:blipFill>
        <p:spPr>
          <a:xfrm>
            <a:off x="5978769" y="1341850"/>
            <a:ext cx="6010191" cy="421403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A8EEDCD-EF92-45B8-BF22-B27D78FBBC76}"/>
              </a:ext>
            </a:extLst>
          </p:cNvPr>
          <p:cNvSpPr txBox="1"/>
          <p:nvPr/>
        </p:nvSpPr>
        <p:spPr>
          <a:xfrm>
            <a:off x="7775509" y="6399784"/>
            <a:ext cx="4416491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2133" dirty="0">
                <a:solidFill>
                  <a:schemeClr val="bg1"/>
                </a:solidFill>
              </a:rPr>
              <a:t>Les expériences sous la mer</a:t>
            </a:r>
          </a:p>
        </p:txBody>
      </p:sp>
      <p:pic>
        <p:nvPicPr>
          <p:cNvPr id="10" name="Image 9" descr="Une image contenant Visage humain, habits, personne, homme&#10;&#10;Description générée automatiquement">
            <a:extLst>
              <a:ext uri="{FF2B5EF4-FFF2-40B4-BE49-F238E27FC236}">
                <a16:creationId xmlns:a16="http://schemas.microsoft.com/office/drawing/2014/main" id="{93200A88-3587-699A-19E5-D8343FF171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" t="5859" r="18464" b="9978"/>
          <a:stretch/>
        </p:blipFill>
        <p:spPr>
          <a:xfrm>
            <a:off x="203039" y="1341850"/>
            <a:ext cx="5658499" cy="421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3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2678</TotalTime>
  <Words>10</Words>
  <Application>Microsoft Office PowerPoint</Application>
  <PresentationFormat>Grand écran</PresentationFormat>
  <Paragraphs>7</Paragraphs>
  <Slides>17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0" baseType="lpstr">
      <vt:lpstr>Arial</vt:lpstr>
      <vt:lpstr>Calibri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LIVING IN THE SEA OR SPACE The world of Jacques Rougerie</dc:title>
  <dc:creator>Prod02</dc:creator>
  <cp:lastModifiedBy>Sophie ROUGERIE</cp:lastModifiedBy>
  <cp:revision>163</cp:revision>
  <dcterms:created xsi:type="dcterms:W3CDTF">2021-10-12T07:34:16Z</dcterms:created>
  <dcterms:modified xsi:type="dcterms:W3CDTF">2024-10-16T13:43:36Z</dcterms:modified>
</cp:coreProperties>
</file>