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9" r:id="rId6"/>
    <p:sldId id="273" r:id="rId7"/>
    <p:sldId id="270" r:id="rId8"/>
    <p:sldId id="257" r:id="rId9"/>
    <p:sldId id="271" r:id="rId10"/>
    <p:sldId id="272" r:id="rId11"/>
    <p:sldId id="263" r:id="rId12"/>
    <p:sldId id="264" r:id="rId13"/>
    <p:sldId id="266" r:id="rId14"/>
    <p:sldId id="265" r:id="rId15"/>
    <p:sldId id="267" r:id="rId16"/>
    <p:sldId id="26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38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42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41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9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98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84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03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1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15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43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290E-AE9E-4732-9E56-211D8748CDF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FDAF-7C2B-4864-9877-FA5FDA84B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48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int-denis-basilique.fr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jpg"/><Relationship Id="rId4" Type="http://schemas.openxmlformats.org/officeDocument/2006/relationships/image" Target="../media/image14.png"/><Relationship Id="rId9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DFF3A46-DFBD-DB5E-94B8-6B1A8BC9A2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2" y="304800"/>
            <a:ext cx="6069516" cy="60226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D9C945-832A-B725-F563-327AE9F19CB5}"/>
              </a:ext>
            </a:extLst>
          </p:cNvPr>
          <p:cNvSpPr txBox="1"/>
          <p:nvPr/>
        </p:nvSpPr>
        <p:spPr>
          <a:xfrm>
            <a:off x="1546578" y="2644170"/>
            <a:ext cx="712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La </a:t>
            </a:r>
            <a:r>
              <a:rPr lang="fr-FR" sz="4800" b="1" dirty="0"/>
              <a:t>Seine-Saint-Denis</a:t>
            </a:r>
          </a:p>
          <a:p>
            <a:r>
              <a:rPr lang="fr-FR" sz="4800" dirty="0"/>
              <a:t>Territoire de </a:t>
            </a:r>
            <a:r>
              <a:rPr lang="fr-FR" sz="4800" b="1" dirty="0"/>
              <a:t>mémoires</a:t>
            </a:r>
          </a:p>
        </p:txBody>
      </p:sp>
    </p:spTree>
    <p:extLst>
      <p:ext uri="{BB962C8B-B14F-4D97-AF65-F5344CB8AC3E}">
        <p14:creationId xmlns:p14="http://schemas.microsoft.com/office/powerpoint/2010/main" val="177957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DF9D8-FF44-ECC0-DD04-0BAB6F527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1F7A72A-9728-4599-2AAA-A89C43D5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77" y="327004"/>
            <a:ext cx="6066046" cy="60233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8809D8-6EDC-5FA2-1773-8D8BE10B0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6" y="654756"/>
            <a:ext cx="3528483" cy="4953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30F01F-CB96-63AA-63AE-CD0291DA2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9" y="1201137"/>
            <a:ext cx="3595835" cy="5097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47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7B60E-43BC-5066-BB57-2B504AE7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BD5C342-A3D3-F67E-54BB-EC2CF682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77" y="327004"/>
            <a:ext cx="6066046" cy="60233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3E84CA2-1EE9-ADEF-EB75-BF8FE9CF2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33" y="1347893"/>
            <a:ext cx="3595835" cy="4985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6570E9-F6EA-0D06-96AB-FB3B1BAFF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8" y="535093"/>
            <a:ext cx="3558870" cy="4985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165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72A5A-207E-B2E0-98FC-3804183F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0B899E2-0503-5C0F-E4A1-C2BE74326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77" y="327004"/>
            <a:ext cx="6066046" cy="60233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BF2A81B-5673-6CC7-76EA-03A043176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4" y="510254"/>
            <a:ext cx="2813226" cy="132894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036B83-BE3A-6990-ED5D-E6AFD9E8BC1E}"/>
              </a:ext>
            </a:extLst>
          </p:cNvPr>
          <p:cNvSpPr txBox="1"/>
          <p:nvPr/>
        </p:nvSpPr>
        <p:spPr>
          <a:xfrm>
            <a:off x="1139915" y="1975551"/>
            <a:ext cx="1732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www.caue93.fr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B3A370-0C85-8C4C-7603-8CEC4EE6B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2" y="2766969"/>
            <a:ext cx="2733675" cy="828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D0A2B4-F9EF-10E0-CB1A-C6B2AA96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00" y="2939918"/>
            <a:ext cx="1876425" cy="4953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C60B030-B914-1A16-B9EE-D392596D457E}"/>
              </a:ext>
            </a:extLst>
          </p:cNvPr>
          <p:cNvSpPr txBox="1"/>
          <p:nvPr/>
        </p:nvSpPr>
        <p:spPr>
          <a:xfrm>
            <a:off x="3212393" y="3697134"/>
            <a:ext cx="2737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archives.seinesaintdenis.fr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2758346F-9F05-E5F4-2535-5EFBE0BD9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516" y="4314310"/>
            <a:ext cx="2427619" cy="12896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00219D6-EE14-279C-BE83-DF74D958BC85}"/>
              </a:ext>
            </a:extLst>
          </p:cNvPr>
          <p:cNvSpPr txBox="1"/>
          <p:nvPr/>
        </p:nvSpPr>
        <p:spPr>
          <a:xfrm>
            <a:off x="743016" y="5681425"/>
            <a:ext cx="3241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www.museehistoirevivante.fr</a:t>
            </a:r>
          </a:p>
        </p:txBody>
      </p:sp>
      <p:sp>
        <p:nvSpPr>
          <p:cNvPr id="21" name="AutoShape 2" descr="Centre des&#10;            monuments nationaux">
            <a:hlinkClick r:id="rId8"/>
            <a:extLst>
              <a:ext uri="{FF2B5EF4-FFF2-40B4-BE49-F238E27FC236}">
                <a16:creationId xmlns:a16="http://schemas.microsoft.com/office/drawing/2014/main" id="{0F698F4C-7A67-C7AD-15B8-A5AB94AE4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2500" y="-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47DCFCC-B4B5-08FA-12CD-88550B338F55}"/>
              </a:ext>
            </a:extLst>
          </p:cNvPr>
          <p:cNvSpPr txBox="1"/>
          <p:nvPr/>
        </p:nvSpPr>
        <p:spPr>
          <a:xfrm>
            <a:off x="5315016" y="5565966"/>
            <a:ext cx="2929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www.saint-denis-basilique.fr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44A9A81-A544-730D-09BE-498062C74E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29" y="4680905"/>
            <a:ext cx="3215640" cy="8153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8081DAF-43C1-B2C9-BC5D-8C9BDEEBB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49" y="495840"/>
            <a:ext cx="2743200" cy="15163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1C39C0-5BE7-251B-586C-8C9D30DE12F7}"/>
              </a:ext>
            </a:extLst>
          </p:cNvPr>
          <p:cNvSpPr txBox="1"/>
          <p:nvPr/>
        </p:nvSpPr>
        <p:spPr>
          <a:xfrm>
            <a:off x="6144712" y="2132409"/>
            <a:ext cx="2468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musee-saint-denis.com</a:t>
            </a:r>
          </a:p>
        </p:txBody>
      </p:sp>
    </p:spTree>
    <p:extLst>
      <p:ext uri="{BB962C8B-B14F-4D97-AF65-F5344CB8AC3E}">
        <p14:creationId xmlns:p14="http://schemas.microsoft.com/office/powerpoint/2010/main" val="100219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26F3-4B0A-2A70-A76D-E59CF2CC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7882C5-1084-7E99-8096-FE9B46393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93"/>
            <a:ext cx="9144000" cy="65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1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95087-3E98-1908-5AFF-0285FF1DF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6AA613-A42A-1B9A-EB6A-2C09DE02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879"/>
            <a:ext cx="9144000" cy="59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CA7B667-0F85-F1B1-50F4-6B34AA33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67" y="3202946"/>
            <a:ext cx="4294894" cy="3169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35E617-89E5-4569-84E2-98310E54B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9" y="485423"/>
            <a:ext cx="4634617" cy="3083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426895-AC71-4240-21F7-F7477E29C0C4}"/>
              </a:ext>
            </a:extLst>
          </p:cNvPr>
          <p:cNvSpPr txBox="1"/>
          <p:nvPr/>
        </p:nvSpPr>
        <p:spPr>
          <a:xfrm>
            <a:off x="5260622" y="485422"/>
            <a:ext cx="32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Mémorial de l’ancienne gare </a:t>
            </a:r>
          </a:p>
          <a:p>
            <a:r>
              <a:rPr lang="fr-FR" dirty="0"/>
              <a:t>de déportation de Bobigny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79440F-1692-EFD2-4A8E-1CB6BD9D4008}"/>
              </a:ext>
            </a:extLst>
          </p:cNvPr>
          <p:cNvSpPr txBox="1"/>
          <p:nvPr/>
        </p:nvSpPr>
        <p:spPr>
          <a:xfrm>
            <a:off x="1890888" y="5726246"/>
            <a:ext cx="230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Mémorial de la Shoah</a:t>
            </a:r>
          </a:p>
          <a:p>
            <a:pPr algn="r"/>
            <a:r>
              <a:rPr lang="fr-FR" dirty="0"/>
              <a:t>à Drancy</a:t>
            </a:r>
          </a:p>
        </p:txBody>
      </p:sp>
    </p:spTree>
    <p:extLst>
      <p:ext uri="{BB962C8B-B14F-4D97-AF65-F5344CB8AC3E}">
        <p14:creationId xmlns:p14="http://schemas.microsoft.com/office/powerpoint/2010/main" val="45614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1CD56-8696-697B-4DEF-82354B7B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BBFE5E-2008-0B98-443D-FE1E9779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492112"/>
            <a:ext cx="2901648" cy="38568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C70FBE-214B-CCFE-0EB1-96B1118A2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/>
          <a:stretch/>
        </p:blipFill>
        <p:spPr>
          <a:xfrm>
            <a:off x="4380305" y="3527455"/>
            <a:ext cx="4067735" cy="2698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73F521-4725-23B7-218C-684845FCA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05" y="571208"/>
            <a:ext cx="4067735" cy="2718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C871B65-A07F-6F57-B67C-5542A81BE36E}"/>
              </a:ext>
            </a:extLst>
          </p:cNvPr>
          <p:cNvSpPr txBox="1"/>
          <p:nvPr/>
        </p:nvSpPr>
        <p:spPr>
          <a:xfrm>
            <a:off x="1331902" y="548057"/>
            <a:ext cx="29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Entrée du fort de Romainville</a:t>
            </a:r>
          </a:p>
          <a:p>
            <a:pPr algn="r"/>
            <a:r>
              <a:rPr lang="fr-FR" dirty="0"/>
              <a:t>aux Lilas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975FCEF-24F8-DD04-7BC6-6EA366A64A64}"/>
              </a:ext>
            </a:extLst>
          </p:cNvPr>
          <p:cNvSpPr txBox="1"/>
          <p:nvPr/>
        </p:nvSpPr>
        <p:spPr>
          <a:xfrm>
            <a:off x="1331902" y="5663612"/>
            <a:ext cx="29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Entrée du quai aux Bestiaux à Pantin</a:t>
            </a:r>
          </a:p>
        </p:txBody>
      </p:sp>
    </p:spTree>
    <p:extLst>
      <p:ext uri="{BB962C8B-B14F-4D97-AF65-F5344CB8AC3E}">
        <p14:creationId xmlns:p14="http://schemas.microsoft.com/office/powerpoint/2010/main" val="262520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7050-3306-CC10-6D2A-BDFB23F6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08F604-D9C9-0119-3A07-C088202E0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9" y="521258"/>
            <a:ext cx="4136180" cy="58154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73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E0BDA-6A7C-FD6B-4E1B-68B8850F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3DDE2A-BC7C-1C7A-6B4A-728D72601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44"/>
            <a:ext cx="9144000" cy="57931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F4ACDA4-E6C8-D4DF-B8AA-05F7E99BA3E3}"/>
              </a:ext>
            </a:extLst>
          </p:cNvPr>
          <p:cNvSpPr txBox="1"/>
          <p:nvPr/>
        </p:nvSpPr>
        <p:spPr>
          <a:xfrm>
            <a:off x="1292576" y="6272324"/>
            <a:ext cx="7117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https://seinesaintdenis.fr/culture-patrimoine-sport-loisirs/patrimoine/</a:t>
            </a:r>
          </a:p>
        </p:txBody>
      </p:sp>
    </p:spTree>
    <p:extLst>
      <p:ext uri="{BB962C8B-B14F-4D97-AF65-F5344CB8AC3E}">
        <p14:creationId xmlns:p14="http://schemas.microsoft.com/office/powerpoint/2010/main" val="234374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C7E2F-73ED-6389-327A-C39FB5666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776362-2CB9-A772-A46C-24C967E4F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123"/>
          <a:stretch/>
        </p:blipFill>
        <p:spPr>
          <a:xfrm>
            <a:off x="692247" y="325607"/>
            <a:ext cx="7759506" cy="62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5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DC10-4165-807E-1C52-419452849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A4E118-3357-8452-74B4-353BA0990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1" y="0"/>
            <a:ext cx="8278637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82B1EDA-D5BE-9442-E462-4992D5BC4371}"/>
              </a:ext>
            </a:extLst>
          </p:cNvPr>
          <p:cNvSpPr txBox="1"/>
          <p:nvPr/>
        </p:nvSpPr>
        <p:spPr>
          <a:xfrm>
            <a:off x="2873020" y="5744612"/>
            <a:ext cx="5499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https://patrimoine.seinesaintdenis.fr/</a:t>
            </a:r>
          </a:p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Les-publications-du-Service-du-Patrimoine-Culturel</a:t>
            </a:r>
          </a:p>
        </p:txBody>
      </p:sp>
    </p:spTree>
    <p:extLst>
      <p:ext uri="{BB962C8B-B14F-4D97-AF65-F5344CB8AC3E}">
        <p14:creationId xmlns:p14="http://schemas.microsoft.com/office/powerpoint/2010/main" val="90840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79ADDB-910A-8473-71E8-64D6C1AE1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77" y="327004"/>
            <a:ext cx="6066046" cy="60233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73D802-2BC9-FA32-A497-251420B83AA6}"/>
              </a:ext>
            </a:extLst>
          </p:cNvPr>
          <p:cNvSpPr txBox="1"/>
          <p:nvPr/>
        </p:nvSpPr>
        <p:spPr>
          <a:xfrm>
            <a:off x="3657600" y="2861635"/>
            <a:ext cx="38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Une existence récente,</a:t>
            </a:r>
          </a:p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une histoire ancienne</a:t>
            </a:r>
          </a:p>
        </p:txBody>
      </p:sp>
    </p:spTree>
    <p:extLst>
      <p:ext uri="{BB962C8B-B14F-4D97-AF65-F5344CB8AC3E}">
        <p14:creationId xmlns:p14="http://schemas.microsoft.com/office/powerpoint/2010/main" val="228665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43225-13A4-6C2F-4868-66B39EB0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3096DC0-452C-8912-9F68-56A7A536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77" y="327004"/>
            <a:ext cx="6066046" cy="60233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438E30-BF7C-2B44-6686-24F91200F127}"/>
              </a:ext>
            </a:extLst>
          </p:cNvPr>
          <p:cNvSpPr txBox="1"/>
          <p:nvPr/>
        </p:nvSpPr>
        <p:spPr>
          <a:xfrm>
            <a:off x="413778" y="3806743"/>
            <a:ext cx="41582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- Bureau du patrimoine archéologique du CD93 à Epinay-sur-Seine</a:t>
            </a:r>
          </a:p>
          <a:p>
            <a:r>
              <a:rPr lang="fr-FR" sz="2000" dirty="0"/>
              <a:t>- Unité d’Archéologie de Saint-Denis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Archéosite</a:t>
            </a:r>
            <a:r>
              <a:rPr lang="fr-FR" sz="2000" dirty="0"/>
              <a:t> du Parc de la Haute-Île </a:t>
            </a:r>
          </a:p>
          <a:p>
            <a:r>
              <a:rPr lang="fr-FR" sz="2000" dirty="0"/>
              <a:t>à Neuilly-sur-Marne</a:t>
            </a:r>
          </a:p>
          <a:p>
            <a:r>
              <a:rPr lang="fr-FR" sz="2000" dirty="0"/>
              <a:t>- La Fabrique de la Ville à Saint-Denis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54089A-BB41-2A14-232B-F8858E4A7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537795"/>
            <a:ext cx="3336035" cy="47106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59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1FDA5-C9B1-41FD-5F12-7524E6BB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DFF6F9-7CA6-C6DC-218F-2BAAE486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77" y="327004"/>
            <a:ext cx="6066046" cy="60233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154604-E525-B7DB-A036-5EE5AD3F0A21}"/>
              </a:ext>
            </a:extLst>
          </p:cNvPr>
          <p:cNvSpPr txBox="1"/>
          <p:nvPr/>
        </p:nvSpPr>
        <p:spPr>
          <a:xfrm>
            <a:off x="3635022" y="2861635"/>
            <a:ext cx="38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Une population diverse,</a:t>
            </a:r>
          </a:p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des mémoires multiples</a:t>
            </a:r>
          </a:p>
        </p:txBody>
      </p:sp>
    </p:spTree>
    <p:extLst>
      <p:ext uri="{BB962C8B-B14F-4D97-AF65-F5344CB8AC3E}">
        <p14:creationId xmlns:p14="http://schemas.microsoft.com/office/powerpoint/2010/main" val="355658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ADF1B-3B89-5E0E-32BC-D9961FAE1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46B9832-6FEC-4DB8-F86D-3A86FEB3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77" y="327004"/>
            <a:ext cx="6066046" cy="60233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280FE9C-6789-0F04-799B-E03C0AF35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" y="587022"/>
            <a:ext cx="3542449" cy="4953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636DE5-D31F-584E-8747-E336B4C65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7" y="1286933"/>
            <a:ext cx="3542449" cy="5005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334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A36E7-E742-C302-2201-D183638E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FFCBB8C-8544-7D03-5E1A-23F70D74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77" y="327004"/>
            <a:ext cx="6066046" cy="60233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2BAA66C-85D2-713E-A821-E042B7BA40CF}"/>
              </a:ext>
            </a:extLst>
          </p:cNvPr>
          <p:cNvSpPr txBox="1"/>
          <p:nvPr/>
        </p:nvSpPr>
        <p:spPr>
          <a:xfrm>
            <a:off x="2675466" y="2951946"/>
            <a:ext cx="5091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Un territoire urbanisé,</a:t>
            </a:r>
          </a:p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une mémoire en construction</a:t>
            </a:r>
          </a:p>
        </p:txBody>
      </p:sp>
    </p:spTree>
    <p:extLst>
      <p:ext uri="{BB962C8B-B14F-4D97-AF65-F5344CB8AC3E}">
        <p14:creationId xmlns:p14="http://schemas.microsoft.com/office/powerpoint/2010/main" val="32596663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156</TotalTime>
  <Words>128</Words>
  <Application>Microsoft Office PowerPoint</Application>
  <PresentationFormat>Affichage à l'écran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</dc:creator>
  <cp:lastModifiedBy>Eric</cp:lastModifiedBy>
  <cp:revision>2</cp:revision>
  <dcterms:created xsi:type="dcterms:W3CDTF">2025-03-11T08:42:20Z</dcterms:created>
  <dcterms:modified xsi:type="dcterms:W3CDTF">2025-03-11T11:18:41Z</dcterms:modified>
</cp:coreProperties>
</file>