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9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BE609D-2E31-4F8D-B0CB-6B04C10FD2B7}" type="datetimeFigureOut">
              <a:rPr lang="ru-RU" smtClean="0"/>
              <a:pPr/>
              <a:t>14.06.2023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C8F7C7-74AA-4CA9-852B-01E7BE25824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5713397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C8F7C7-74AA-4CA9-852B-01E7BE25824B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0789342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D6C31F0-E99D-4E75-B1CA-1170ABE56B51}" type="datetimeFigureOut">
              <a:rPr lang="ru-RU" smtClean="0"/>
              <a:pPr/>
              <a:t>14.06.2023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D6B9DEF-89FA-4F4E-95BF-1C42CDE2EE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6C31F0-E99D-4E75-B1CA-1170ABE56B51}" type="datetimeFigureOut">
              <a:rPr lang="ru-RU" smtClean="0"/>
              <a:pPr/>
              <a:t>14.06.2023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6B9DEF-89FA-4F4E-95BF-1C42CDE2EE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6C31F0-E99D-4E75-B1CA-1170ABE56B51}" type="datetimeFigureOut">
              <a:rPr lang="ru-RU" smtClean="0"/>
              <a:pPr/>
              <a:t>14.06.2023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6B9DEF-89FA-4F4E-95BF-1C42CDE2EE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6C31F0-E99D-4E75-B1CA-1170ABE56B51}" type="datetimeFigureOut">
              <a:rPr lang="ru-RU" smtClean="0"/>
              <a:pPr/>
              <a:t>14.06.2023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6B9DEF-89FA-4F4E-95BF-1C42CDE2EE6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6C31F0-E99D-4E75-B1CA-1170ABE56B51}" type="datetimeFigureOut">
              <a:rPr lang="ru-RU" smtClean="0"/>
              <a:pPr/>
              <a:t>14.06.2023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6B9DEF-89FA-4F4E-95BF-1C42CDE2EE6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6C31F0-E99D-4E75-B1CA-1170ABE56B51}" type="datetimeFigureOut">
              <a:rPr lang="ru-RU" smtClean="0"/>
              <a:pPr/>
              <a:t>14.06.2023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6B9DEF-89FA-4F4E-95BF-1C42CDE2EE6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6C31F0-E99D-4E75-B1CA-1170ABE56B51}" type="datetimeFigureOut">
              <a:rPr lang="ru-RU" smtClean="0"/>
              <a:pPr/>
              <a:t>14.06.2023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6B9DEF-89FA-4F4E-95BF-1C42CDE2EE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6C31F0-E99D-4E75-B1CA-1170ABE56B51}" type="datetimeFigureOut">
              <a:rPr lang="ru-RU" smtClean="0"/>
              <a:pPr/>
              <a:t>14.06.2023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6B9DEF-89FA-4F4E-95BF-1C42CDE2EE6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6C31F0-E99D-4E75-B1CA-1170ABE56B51}" type="datetimeFigureOut">
              <a:rPr lang="ru-RU" smtClean="0"/>
              <a:pPr/>
              <a:t>14.06.2023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6B9DEF-89FA-4F4E-95BF-1C42CDE2EE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FD6C31F0-E99D-4E75-B1CA-1170ABE56B51}" type="datetimeFigureOut">
              <a:rPr lang="ru-RU" smtClean="0"/>
              <a:pPr/>
              <a:t>14.06.2023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6B9DEF-89FA-4F4E-95BF-1C42CDE2EE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D6C31F0-E99D-4E75-B1CA-1170ABE56B51}" type="datetimeFigureOut">
              <a:rPr lang="ru-RU" smtClean="0"/>
              <a:pPr/>
              <a:t>14.06.2023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D6B9DEF-89FA-4F4E-95BF-1C42CDE2EE6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D6C31F0-E99D-4E75-B1CA-1170ABE56B51}" type="datetimeFigureOut">
              <a:rPr lang="ru-RU" smtClean="0"/>
              <a:pPr/>
              <a:t>14.06.2023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3D6B9DEF-89FA-4F4E-95BF-1C42CDE2EE6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drive.google.com/file/d/19w92KcrfzcXVJ3KuOrIAJISQUMp7Q-rt/view?usp=drive_link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404665"/>
            <a:ext cx="8424936" cy="1080119"/>
          </a:xfrm>
        </p:spPr>
        <p:txBody>
          <a:bodyPr>
            <a:no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ГМО учителей-логопедов и дефектологов дошкольных образовательных организаций </a:t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 г. Саяногорск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99592" y="2348880"/>
            <a:ext cx="7704856" cy="2448272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«Содержание коррекционного обучения детей с фонетико-фонематическим недоразвитием речи, средствами нейропсихологического подхода».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623054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412776"/>
            <a:ext cx="8301608" cy="4741987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Это нарушение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процессов звукопроизношения и восприятия фонем при различных речевых нарушениях у детей с нормальным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интеллектом и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слухом.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Оно характеризуется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заменами, смешением и искажением звуков, нарушением слоговой структуры слова, нерезко выраженными лексико-грамматическими нарушениями. </a:t>
            </a:r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Нейропсихологический подход в коррекционно-развивающей работе дает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возмoжность преодолеть имеющиеся нарушeния и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способствует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их коррeкции. </a:t>
            </a:r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Нейропсихолoгические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игры и упражнения – это кoмплекс упражнений и приемов, направленных на активацию естeственных механизмов работы мозга через выполнение физических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движений и ориентирован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oптимизацию речи в ее взаимодействии с другими психическими функциями и прoстранственными представлениями.</a:t>
            </a:r>
          </a:p>
          <a:p>
            <a:pPr marL="0" indent="0" algn="just">
              <a:buNone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sz="22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352928" cy="936104"/>
          </a:xfrm>
        </p:spPr>
        <p:txBody>
          <a:bodyPr>
            <a:normAutofit/>
          </a:bodyPr>
          <a:lstStyle/>
          <a:p>
            <a:r>
              <a:rPr lang="ru-RU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Фонетико-фонематическое недоразвитие речи</a:t>
            </a:r>
            <a:endParaRPr lang="ru-RU" sz="2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157278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420888"/>
            <a:ext cx="8229600" cy="370527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«Картотека нейропсихологических игр и упражнений для развития фонетико-фонематического недоразвития речи у детей старшего дошкольного возраста» </a:t>
            </a:r>
          </a:p>
          <a:p>
            <a:pPr marL="0" indent="0" algn="just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Цель: коррекция речевых нарушений, психических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процессов и эмоционально - волевой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сферы, стимуляция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активности через двигательную, эмоциональную и сенсорную области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80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Ссылка</a:t>
            </a:r>
            <a:r>
              <a:rPr lang="ru-RU" sz="1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800" u="sng" smtClean="0">
                <a:hlinkClick r:id="rId2"/>
              </a:rPr>
              <a:t>https</a:t>
            </a:r>
            <a:r>
              <a:rPr lang="ru-RU" sz="1800" u="sng" dirty="0" smtClean="0">
                <a:hlinkClick r:id="rId2"/>
              </a:rPr>
              <a:t>://</a:t>
            </a:r>
            <a:r>
              <a:rPr lang="ru-RU" sz="1800" u="sng" dirty="0" err="1" smtClean="0">
                <a:hlinkClick r:id="rId2"/>
              </a:rPr>
              <a:t>drive.google.com</a:t>
            </a:r>
            <a:r>
              <a:rPr lang="ru-RU" sz="1800" u="sng" dirty="0" smtClean="0">
                <a:hlinkClick r:id="rId2"/>
              </a:rPr>
              <a:t>/</a:t>
            </a:r>
            <a:r>
              <a:rPr lang="ru-RU" sz="1800" u="sng" dirty="0" err="1" smtClean="0">
                <a:hlinkClick r:id="rId2"/>
              </a:rPr>
              <a:t>file</a:t>
            </a:r>
            <a:r>
              <a:rPr lang="ru-RU" sz="1800" u="sng" dirty="0" smtClean="0">
                <a:hlinkClick r:id="rId2"/>
              </a:rPr>
              <a:t>/</a:t>
            </a:r>
            <a:r>
              <a:rPr lang="ru-RU" sz="1800" u="sng" dirty="0" err="1" smtClean="0">
                <a:hlinkClick r:id="rId2"/>
              </a:rPr>
              <a:t>d</a:t>
            </a:r>
            <a:r>
              <a:rPr lang="ru-RU" sz="1800" u="sng" dirty="0" smtClean="0">
                <a:hlinkClick r:id="rId2"/>
              </a:rPr>
              <a:t>/19w92KcrfzcXVJ3KuOrIAJISQUMp7Q-rt/</a:t>
            </a:r>
            <a:r>
              <a:rPr lang="ru-RU" sz="1800" u="sng" dirty="0" err="1" smtClean="0">
                <a:hlinkClick r:id="rId2"/>
              </a:rPr>
              <a:t>view?usp=drive_link</a:t>
            </a:r>
            <a:endParaRPr lang="ru-RU" sz="1800" dirty="0" smtClean="0"/>
          </a:p>
          <a:p>
            <a:pPr marL="0" indent="0" algn="just">
              <a:buNone/>
            </a:pPr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02234"/>
          </a:xfrm>
        </p:spPr>
        <p:txBody>
          <a:bodyPr>
            <a:noAutofit/>
          </a:bodyPr>
          <a:lstStyle/>
          <a:p>
            <a:pPr algn="just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результате работы творческой группы по теме </a:t>
            </a:r>
            <a:b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заседания ГМО «Содержание коррекционного обучения детей с фонетико-фонематическим недоразвитием речи, средствами нейропсихологического подхода»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была разработана: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240481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Фролова С.В., учитель-логопед МБДОУ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/с № 4 «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Чиполлино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Ефремова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И.Н.,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учитель-логопед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МБДОУ д/с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№15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Снегирёк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Титова А.Н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.,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учитель-лого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педМБДОУ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д/с № 29 «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Лукоморья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Алфеева О.С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.,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учитель-лого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педМБДОУ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д/с №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27 «Сказка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Боброва Н.В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.,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учитель-лого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педМБДОУ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д/с №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28 «Жемчужинка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Звягина Т.В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.,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учитель-лого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педМБДОУ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д/с №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 «Щелкунчик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3"/>
            <a:ext cx="8229600" cy="1728193"/>
          </a:xfrm>
        </p:spPr>
        <p:txBody>
          <a:bodyPr>
            <a:noAutofit/>
          </a:bodyPr>
          <a:lstStyle/>
          <a:p>
            <a:pPr algn="l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Авторы материалов к заседанию ГМО </a:t>
            </a:r>
            <a:b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«Содержание коррекционного обучения детей с фонетико-фонематическим недоразвитием речи, средствами нейропсихологического подхода»: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6788019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74</TotalTime>
  <Words>146</Words>
  <Application>Microsoft Office PowerPoint</Application>
  <PresentationFormat>Экран (4:3)</PresentationFormat>
  <Paragraphs>20</Paragraphs>
  <Slides>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Открытая</vt:lpstr>
      <vt:lpstr>ГМО учителей-логопедов и дефектологов дошкольных образовательных организаций  МО г. Саяногорск</vt:lpstr>
      <vt:lpstr>Фонетико-фонематическое недоразвитие речи</vt:lpstr>
      <vt:lpstr>В результате работы творческой группы по теме  заседания ГМО «Содержание коррекционного обучения детей с фонетико-фонематическим недоразвитием речи, средствами нейропсихологического подхода» была разработана:</vt:lpstr>
      <vt:lpstr>Авторы материалов к заседанию ГМО  «Содержание коррекционного обучения детей с фонетико-фонематическим недоразвитием речи, средствами нейропсихологического подхода»: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ГМО учителей-логопедов и дефектологов дошкольных образовательных организаций  МО г. Саяногорск</dc:title>
  <dc:creator>Света</dc:creator>
  <cp:lastModifiedBy>DIMA</cp:lastModifiedBy>
  <cp:revision>12</cp:revision>
  <dcterms:created xsi:type="dcterms:W3CDTF">2023-05-25T10:33:52Z</dcterms:created>
  <dcterms:modified xsi:type="dcterms:W3CDTF">2023-06-14T02:39:49Z</dcterms:modified>
</cp:coreProperties>
</file>