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sldIdLst>
    <p:sldId id="256" r:id="rId2"/>
    <p:sldId id="257" r:id="rId3"/>
    <p:sldId id="258" r:id="rId4"/>
    <p:sldId id="270" r:id="rId5"/>
    <p:sldId id="267" r:id="rId6"/>
    <p:sldId id="269" r:id="rId7"/>
    <p:sldId id="271" r:id="rId8"/>
    <p:sldId id="268" r:id="rId9"/>
    <p:sldId id="272" r:id="rId10"/>
    <p:sldId id="266" r:id="rId11"/>
    <p:sldId id="273" r:id="rId12"/>
    <p:sldId id="264" r:id="rId13"/>
    <p:sldId id="274" r:id="rId14"/>
    <p:sldId id="265" r:id="rId15"/>
    <p:sldId id="275" r:id="rId16"/>
    <p:sldId id="263" r:id="rId17"/>
    <p:sldId id="261" r:id="rId18"/>
    <p:sldId id="262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0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Отчет о коррекционной работе в группах коррекционной направленности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МБДОУ детский сад № 25 «Умка»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Учителя-логопеды: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Заярная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Л.И.,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Молодцова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Н.Д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F:\Умка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428604"/>
            <a:ext cx="2000264" cy="257176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Регулярно оформлялись информационные уголки логопеда.  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Проводилось индивидуальное консультирование родителей по запросу, ознакомление педагогов и родителей с результатами обследования детей, обучающее консультирование для родителей с объяснением этапов коррекционной работы и демонстрацией приемов коррекционно-развивающих упражнений.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Консультации для родителей в подготовительной группе: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«Рекомендации по выполнению домашних заданий логопеда»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«Речевая готовность ребенка к школе» (для родителей подготовительных групп)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«Как научить ребенка бегло читать»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«Подготовка руки к письму»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«О чем говорить с ребенком в семье».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«Ребенок идет в школу. Советы родителям».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«Рекомендации по повышению уровня готовности к школе».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родителей детей из группы кратковременного пребывания были проведены: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«Особенности речевого развития детей раннего возраста. Игровые приемы, стимулирующие речевую активность».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с родителями «Ошибки в речи ребенка. Не замечать или исправлять?»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Семинар-практикум «Развитие мелкой моторики – залог правильной и красивой речи. Игровые приемы для развития мелкой моторики».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Консультации для родителей в старшей группе:</a:t>
            </a:r>
          </a:p>
          <a:p>
            <a:pPr marL="0" marR="0" lvl="0" indent="2270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«Как закреплять результаты логопедической работы дома».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«Речевые игры по дороге домой».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«Как развивать связную речь?»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«Говорите с ребёнком правильно».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«Игры на развитие фонематического слуха».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«Что такое словотворчество?»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«Что нужно помнить при обучении ребёнка грамоте?»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«Как помочь ребёнку запомнить буквы?»</a:t>
            </a: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Оформлены  методические стенды «Советы логопеда» для систематической пропаганды логопедических знаний, приобщения родителей к коррекционно-воспитательной работе по развитию речи ребёнка.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ноября по май проводились индивидуальные консультации с родителями детей, посещающих кружок и детей, ожидающих зачисления на логопедические занятия. На каждый запрос родителей (зачисление в группу, состояние речи ребёнка, поведение ребёнка на логопедических занятиях, выполнение домашнего задания логопеда и т.д.) даны рекомендации и советы по всем вопросам.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администрацией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Принимали участие в заседании педагогического совета, согласно плану работы ДОУ;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Принимали участие в заседании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ППк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где сообщали результаты логопедического обследования средних и подготовительных групп ДОУ и о результатах комплектования речевой группы.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течение всего учебного года проводилась работа, направленная на повышение профессионального уровня. 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Учитель-логопед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Заярная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Л.И.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прошла курсы повышения квалификации в 2020-2021 учебном году: «Организация и содержание коррекционно-воспитательной работы в условиях реализации ФГОС дошкольного образования».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Учитель-логопед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Молодцова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Н. Д.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прошла курсы повышения квалификации в 2021г.: 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Логопедический массаж, как средство коррекции тяжёлых нарушений речи у детей».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Подготовила  воспитанника группы компенсирующей направленности для участия в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Фестивале творчества детей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ограниченными возможностями здоровья «Поверь в себя» - результат – диплом 1 место.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Принимала участие в работе ГМО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докладом - «Диагностика нарушений сенсорной интеграции: сенсорный профиль ребенка»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Проанализировав коррекционно-логопедическую работу за 2021– 2022 учебный год, результаты диагностики детей, можно сделать вывод, что поставленные задачи в начале учебного года - решены; намеченные цели достигнуты.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2071679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i="1" u="sng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i="1" u="sng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i="1" u="sng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совершенствование методов логопедической работы в соответствии с возможностями, потребностями и интересами дошкольника;</a:t>
            </a: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поиск эффективных путей, способов  профилактики и ранней диагностики нарушений речевого развития;</a:t>
            </a: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повышение уровня компетентности педагогов и родителей в способах преодоления дефектов речи.</a:t>
            </a: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-214346" y="0"/>
            <a:ext cx="935834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sng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и задачи на следующий 2022-2023 учебный год.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продолжить работу по созданию оптимальной  среды  для коррекции  дефектов, обусловленных недоразвитием речевой системы старших дошкольников, по предупреждению возможных трудностей в обучении.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Общее количество детей в группах компенсирующей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направленностии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комбинированной направленности на начало 2021-2022гг. – 43 ребенка.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них в старшей группе компенсирующей направленности на начало года было 19 детей (в течение учебного года выбыли три ребенка):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ур+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МДР – 6 детей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+ДССТ – 5 детей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Дизартрия – 1 ребенок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1 ребенок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ур+Дсст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–2 ребенка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выход из моторной алалии –1 ребенок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каждого ребенка был разработан индивидуальный образовательный маршрут согласно имеющихся речевых нарушений.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целью отслеживания динамики достижения каждым ребёнком уровня речевого развития, соответствующего возрастным и индивидуальным возможностям, а также контроля эффективности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корекционно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развивающей логопедической работы два раза в год проводится диагностика по методике Баевой А.И. «Диагностика состояния речевых процессов у 5-6 летних детей с общим недоразвитием речи».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Эффективность коррекционно-развивающей логопедической работы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детьми старшей группы компенсирующей направленности в 2021-2022гг.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5" y="214291"/>
          <a:ext cx="8786872" cy="2214577"/>
        </p:xfrm>
        <a:graphic>
          <a:graphicData uri="http://schemas.openxmlformats.org/drawingml/2006/table">
            <a:tbl>
              <a:tblPr/>
              <a:tblGrid>
                <a:gridCol w="1114839"/>
                <a:gridCol w="866028"/>
                <a:gridCol w="866028"/>
                <a:gridCol w="866903"/>
                <a:gridCol w="866028"/>
                <a:gridCol w="866028"/>
                <a:gridCol w="742934"/>
                <a:gridCol w="866028"/>
                <a:gridCol w="866028"/>
                <a:gridCol w="866028"/>
              </a:tblGrid>
              <a:tr h="8368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Низкий уровень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Ниже среднего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Средний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Выше среднего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Высокий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6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8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62,5 %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(10 детей)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43,8% </a:t>
                      </a:r>
                      <a:endParaRPr lang="ru-RU" sz="800" dirty="0" smtClean="0"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(7 детей)</a:t>
                      </a:r>
                      <a:endParaRPr lang="ru-RU" sz="800" dirty="0" smtClean="0"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37,5% </a:t>
                      </a:r>
                      <a:endParaRPr lang="ru-RU" sz="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(6 детей)</a:t>
                      </a:r>
                      <a:endParaRPr lang="ru-RU" sz="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56,2%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(9 детей)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основе анализа результатов диагностики можно отметить, что динамика речевого развития является положительной.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группе комбинирующей направленности 8 детей с речевыми диагнозами: 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МДР – 4 ребенка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Дизартрия – 1 ребенок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+моторная алалия +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ринолалия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–1 ребенок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ЗПР +НРР – 1 ребенок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ЗПР + НРР +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дизартр.компонент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 1 ребенок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2285991"/>
          <a:ext cx="8643998" cy="2000266"/>
        </p:xfrm>
        <a:graphic>
          <a:graphicData uri="http://schemas.openxmlformats.org/drawingml/2006/table">
            <a:tbl>
              <a:tblPr/>
              <a:tblGrid>
                <a:gridCol w="946453"/>
                <a:gridCol w="950623"/>
                <a:gridCol w="827209"/>
                <a:gridCol w="708797"/>
                <a:gridCol w="950623"/>
                <a:gridCol w="950623"/>
                <a:gridCol w="828043"/>
                <a:gridCol w="827209"/>
                <a:gridCol w="827209"/>
                <a:gridCol w="827209"/>
              </a:tblGrid>
              <a:tr h="5715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Низкий уровень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Ниже среднего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Средний уровень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Выше среднего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Высокий уровень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Начало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Конец года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25 %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(2 ребенка)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25 %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(2 ребенка)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62%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(5 детей)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12%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(1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ребенок)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(4 ребенка)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(2ребенка)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Проведение диагностики показало рост уровня знаний у детей с речевыми диагнозами.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Подготовительную группу компенсирующей направленности на начало 2021-2022 гг.посещали 17 детей, имеющие речевую патологию разной степени тяжести, нуждающиеся в коррекции речевого развития. 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комиссии ТПМПК (протокол от 27 августа 2020 года) в группу компенсирующей направленности было зачислено 19 детей. В течение года из группы выбыли 2 ребенка в 20 детский сад, один выбыл из города и один ребенок был зачислен в группу 16 февраля 2021 года.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ОНР III +ДССТ – 5 детей,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ОНР III МДР – 10 детей,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НР III уровня – 1 ребенок,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ОНР III уровня, выход из моторной алалии – 1 ребенок,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ОНР II уровня, выход из моторной алалии – 1 ребенок,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ОНР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-II уровня, моторная алалия - 1 ребёнок,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Коррекционная работа проводилась в течение двух лет (2020-2022гг.).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17 детей обследование на вывод из группы компенсирующей направленности для детей с ТНР (15.04.2022г.) прошли 16 человек (один ребенок был определен в группу на один год, выведен комиссией с чистой речью в апреле 2021 года).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214290"/>
          <a:ext cx="8715436" cy="2903269"/>
        </p:xfrm>
        <a:graphic>
          <a:graphicData uri="http://schemas.openxmlformats.org/drawingml/2006/table">
            <a:tbl>
              <a:tblPr/>
              <a:tblGrid>
                <a:gridCol w="729776"/>
                <a:gridCol w="1262629"/>
                <a:gridCol w="1055013"/>
                <a:gridCol w="2447736"/>
                <a:gridCol w="1625288"/>
                <a:gridCol w="1594994"/>
              </a:tblGrid>
              <a:tr h="1528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Норма речевого развития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Значительное улучшение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Рекомендовано обучение по программе АООП НОО для детей с ТНР вариант 5.1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Рекомендовано обучение по программе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 вида для детей с ЗПР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 – 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2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Ламбдацизм -3,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дис.синдром - 2,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ОНР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уровня, МДР – 2,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5.1 - 1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5.2. - 1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1" marR="67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1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при сравнении двух выпусков детей из групп компенсирующей направленности сохраняется высокая результативность коррекционно-развивающей логопедической работы.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400" b="1" i="1" dirty="0" smtClean="0">
              <a:solidFill>
                <a:srgbClr val="7030A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ВНИМАНИЕ.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F:\Умка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3429000"/>
            <a:ext cx="2786082" cy="325756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Целью логопедической службы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2021-2022 учебный год было  создание условий для овладения обучающимися связной, грамматически правильной речью и коммуникативными навыками, фонетической системой русского языка, элементами грамоты.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воспитательно-образовательного процесса в группах компенсирующей направленности определялось Рабочей программой, составленной на основе Адаптированной основной образовательной программы дошкольного образования для детей с нарушениями речи МБДОУ детский сад №25 «Умка», учитывающей положения комплексных программ: «Комплексная образовательная программа дошкольного образования для детей с тяжелыми (общим недоразвитием речи) с 3 до 7 лет»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Нищевой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Н.В., Комплексной образовательной программой дошкольного образования «Детство» под редакцией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Т.И.Бабаевой, А.Г.Гогоберидзе, О.В.Солнцевой.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организации образовательного процесса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4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Способствовать природному процессу умственного, физического, психического развития обучающихся посредством организации учебной деятельности.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4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Создать условия для овладения обучающимися навыками звукового анализа и синтеза.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4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Создать условия для овладения обучающимися связной, грамматически правильной речью и коммуникативными навыками, фонетической системой русского языка, элементами грамоты.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4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Способствовать развитию у обучающихся познавательной активности, любознательности, стремления к самостоятельному познанию и размышлению, развитию умственных способностей обучающихся.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4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Реализовать формы организации совместной, партнерской деятельности в ходе непосредственной образовательной деятельности (НОД), режимных моментах, работе с родителями, законными представителями.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   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Планируемый результат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достижение каждым ребёнком уровня речевого развития, соответствующего возрастным и индивидуальным возможностям.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1"/>
            <a:ext cx="914400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Логопедическая работа проводилась по следующим направлениям: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Организационное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Диагностико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аналитическое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Коррекционно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развивающее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Просветительско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профилактическое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200" u="sng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200" u="sng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200" u="sng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200" u="sng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3999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Организационное направление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целях организации планомерной и целенаправленной логопедической деятельности в начале учебного года была оформлена следующая документация: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график работы, циклограмма рабочего времени;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 детей, зачисленных на логопедические занятия;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 детей, нуждающихся в логопедической помощи;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речевые карты на детей, занимающихся в группе, и индивидуальные коррекционные планы  на каждого ребенка;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годовой план организационно-методической и коррекционно-развивающей работы;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перспективные планы проведения групповых занятий;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журнал учёта</a:t>
            </a:r>
            <a:r>
              <a:rPr lang="ru-RU" sz="20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первичного обследования речи детей;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Журнал учёта посещаемости логопедических занятий детьми;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отчет учителя-логопеда о проделанной работе за прошедший учебный год.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Вся перечисленная документация позволяет создать оптимальные условия для логопедической работы дошкольного учреждения и достижения высоких результатов в коррекционной работе с детьми, нуждающимися в логопедической помощи.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Систематизирован и пополнен иллюстративный  и раздаточный материал для работы с детьми на  групповых и  индивидуальных занятиях по развитию фонематических процессов, слоговой структурой слова, фразовой речи. 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Диагностико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аналитическое направление.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целью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выявления детей с речевой патологией, определения причин и структуры речевого дефекта, прогноза вероятных трудностей в обучении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детей, посещающих ДОУ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отслеживание динамики речевого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развитияс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по 15 сентября 2021 г. проводилось обследование устной речи детей старшего дошкольного возраста. Всего обследовано 34 ребенка подготовительной группы и  36 детей старшей группы. Из них 18 детей  - имели нарушения звукопроизношения, с ними проводились индивидуальные занятия.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В ноябре – марте обследован 51 ребенок из средних групп, из них 21 ребенок  направлен на ТПМПК для определения в группу коррекционной направленности, родители двух детей отказались от обследования детей на ТПМПК.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детей с нарушениями речи, зачисленных на логопедические занятия, в 2021-2022 учебном году составило: 17 детей в подготовительной группе коррекционной направленности, 18 детей в старшей группе коррекционной направленности и 8 детей в группе комбинированной направленности.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год были обследованы воспитанники средних, старших и подготовительных групп детского сада. Все дети, нуждающиеся в логопедической помощи, взяты на учёт. Сформирована группа детей для занятий в кружке «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Звуковичок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в 2021-2022 учебном году.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Коррекционно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развивающее направление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Обучение детей в группах  коррекционной направленности осуществлялось в соответствии с  Рабочей программой, составленной на основе Адаптированной основной образовательной программы дошкольного образования для детей с нарушениями речи МБДОУ детский сад №25 «Умка», учитывающей положения комплексных программ: «Комплексная образовательная программа дошкольного образования для детей с тяжелыми (общим недоразвитием речи) с 3 до 7 лет»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Нищевой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Н.В.; Комплексной образовательной программой дошкольного образования «Детство» под редакцией Т.И.Бабаевой, А.Г.Гогоберидзе, О.В.Солнцевой,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утверждена на педагогическом Совете - приказ №329 от 08.09.2021 года.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Коррекционно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развивающие логопедические занятия проводились в течение учебного года с 15 сентября по 25 мая в соответствии с календарно-тематическим планированием.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решению территориальной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комиссии города от 15 апреля 2022 года 9 детей выпущено с нормой речевого развития, 3 детей со значительным улучшением и продолжением занятий по постановке звука «л», у 2 детей остаточный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дизартрический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синдром и 2  детям рекомендовано обучение в речевом классе (5.1 вида).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Просветительско-профилактическое направление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Взаимосвязь со всеми участниками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общеразвивающего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процесса.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endParaRPr kumimoji="0" lang="ru-RU" sz="2000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воспитателями логопедических групп: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годовым планом работы учителя-логопеды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Заярная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Л.И. 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Молодцова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Н.Д. проводили с педагогами ДОУ консультации по вопросам планирования работы по развитию речи детей с учётом возрастных норм, оказывалась систематическая помощь воспитателям в организации индивидуальной и групповой работы по развитию речи.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Консультирование воспитателей: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о необходимости контроля за правильным звукопроизношением детей в спонтанной речи, на занятиях и во время режимных моментов.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«Оздоровление дошкольников через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кинезиологические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упражнения.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«Учим детей читать по слогам».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Регулярно посещали непосредственную образовательную деятельность, направление «Познавательно-речевое развитие», образовательной области «Познание», проводимую воспитателями логопедических групп.  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Знакомили воспитателей с результатами речевого обследования детей (начало года и конец года);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Систематически организовывали показ постановки звуков на  индивидуальных занятиях с детьми для воспитателей;  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9088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 течение года велась консультативная работа для воспитателей;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Медицинские фоны для презентаций (57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педагогом-психологом: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Проводилось знакомство с результатами обследования речевой сферы;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Подготовка документов для представления на территориальную ПМПК.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Участвовали в работе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ППк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ДОУ.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Составляли индивидуальные планы развития детей, обучающихся в группе коррекционной направленности.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родителями: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Проводились индивидуальные консультации по запросу родителей.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Осуществлялись выступления на родительских собраниях: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подготовительной группе: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Собрание №1.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«Задачи коррекционно-развивающего обучения в группе для детей с ОНР».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Собрание №2.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«Итоги коррекционно-развивающего обучения».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старшей группе: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Собрание №1.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 «Задачи коррекционно-развивающего обучения в группе для детей с ОНР».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Собрание №2.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 «Взаимосвязь работы семьи и логопеда».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Собрание №3.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 «Итоги коррекционно-развивающего обучения за прошедший учебный год».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1304</Words>
  <PresentationFormat>Экран (4:3)</PresentationFormat>
  <Paragraphs>333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12</cp:revision>
  <dcterms:created xsi:type="dcterms:W3CDTF">2022-05-24T07:02:38Z</dcterms:created>
  <dcterms:modified xsi:type="dcterms:W3CDTF">2022-05-24T08:49:24Z</dcterms:modified>
</cp:coreProperties>
</file>