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5" r:id="rId3"/>
    <p:sldId id="275" r:id="rId4"/>
    <p:sldId id="274" r:id="rId5"/>
    <p:sldId id="260" r:id="rId6"/>
    <p:sldId id="266" r:id="rId7"/>
    <p:sldId id="267" r:id="rId8"/>
    <p:sldId id="278" r:id="rId9"/>
    <p:sldId id="277" r:id="rId10"/>
    <p:sldId id="269" r:id="rId11"/>
    <p:sldId id="272" r:id="rId12"/>
    <p:sldId id="270" r:id="rId13"/>
    <p:sldId id="262" r:id="rId14"/>
    <p:sldId id="263" r:id="rId15"/>
    <p:sldId id="264" r:id="rId16"/>
    <p:sldId id="25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 varScale="1">
        <p:scale>
          <a:sx n="83" d="100"/>
          <a:sy n="83" d="100"/>
        </p:scale>
        <p:origin x="-143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4176464"/>
          </a:xfrm>
        </p:spPr>
        <p:txBody>
          <a:bodyPr>
            <a:normAutofit/>
          </a:bodyPr>
          <a:lstStyle/>
          <a:p>
            <a:r>
              <a:rPr lang="ru-RU" sz="5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</a:t>
            </a:r>
            <a:br>
              <a:rPr lang="ru-RU" sz="5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детский сад №11 «Росинка</a:t>
            </a:r>
            <a:r>
              <a:rPr lang="ru-RU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2021- 2022 учебный год</a:t>
            </a:r>
            <a:endParaRPr lang="ru-RU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3212976"/>
            <a:ext cx="5184576" cy="2883024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обучения на тему «Дизартрия. Диагностика и применение инновационных методик коррекции». Июль, 2021г.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на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вебинаре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тему: «Структура и содержание индивидуального логопедического занятия в ДОО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Февраль, 2021г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915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Логопед\Сертификаты защита\2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5144"/>
            <a:ext cx="2706731" cy="191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95536" y="1484784"/>
            <a:ext cx="4536504" cy="18002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ГМО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докладом на тему: «Формирование базы для письма. Этапы подготовки руки ребёнка к письму», ноябрь 2021г. 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43" name="Picture 3" descr="C:\Users\aleks\Desktop\Изображение PNG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95" y="1227600"/>
            <a:ext cx="3961041" cy="342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6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6192688" cy="62674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конкурсе детского творчества «Хрустальный ключик»,  призёр     (2 место) в номинации «АБВГДЕЙКА». Апрель, 2022г.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Неинвазийные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коррекции дисфагии и дизартрии в работе логопеда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Июнь, 2021г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практическом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тему: «Коррекция слоговой структуры слова» Нейропсихологический подход. Февраль, 2022г.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семинар “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 взаимодействия с родителями воспитанников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149894"/>
              </p:ext>
            </p:extLst>
          </p:nvPr>
        </p:nvGraphicFramePr>
        <p:xfrm>
          <a:off x="6804248" y="3212976"/>
          <a:ext cx="1935833" cy="2736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Acrobat Document" r:id="rId3" imgW="4533723" imgH="6408059" progId="AcroExch.Document.DC">
                  <p:embed/>
                </p:oleObj>
              </mc:Choice>
              <mc:Fallback>
                <p:oleObj name="Acrobat Document" r:id="rId3" imgW="4533723" imgH="640805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04248" y="3212976"/>
                        <a:ext cx="1935833" cy="2736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242509"/>
              </p:ext>
            </p:extLst>
          </p:nvPr>
        </p:nvGraphicFramePr>
        <p:xfrm>
          <a:off x="6660232" y="116632"/>
          <a:ext cx="2017160" cy="2848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Acrobat Document" r:id="rId5" imgW="4541378" imgH="6415694" progId="AcroExch.Document.DC">
                  <p:embed/>
                </p:oleObj>
              </mc:Choice>
              <mc:Fallback>
                <p:oleObj name="Acrobat Document" r:id="rId5" imgW="4541378" imgH="6415694" progId="AcroExch.Document.DC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116632"/>
                        <a:ext cx="2017160" cy="2848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25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spcBef>
                <a:spcPts val="0"/>
              </a:spcBef>
            </a:pPr>
            <a:r>
              <a:rPr lang="ru-RU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 на 2021 -2022 учебный год:</a:t>
            </a:r>
            <a:br>
              <a:rPr lang="ru-RU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речевого дыхания у детей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нарушениями речи»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повышения методологической основы, уровня профессионального мастерства и компетентности по данному направлению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за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указанный период времени удалось: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 научной и учебно-методической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литературой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данной теме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различные методики формирования физиологического и речевого дыхания у детей с нарушением речи;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комплекс упражнений для развития физиологического и речевого дыхания;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картотеку игр и упражнений для развития правильного физиологического и речевого дыхания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9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59" cy="5976664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3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с родителями учителей-логопедов в 2021-2022 учебном году:</a:t>
            </a:r>
          </a:p>
          <a:p>
            <a:pPr algn="ctr"/>
            <a:endParaRPr lang="ru-RU" sz="1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За период с сентября по май проведены индивидуальные консультации с родителями детей, посещающих 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коррекционные группы, 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даны рекомендации и советы по всем вопросам. 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Проведены консультации 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для родителей на темы:</a:t>
            </a:r>
          </a:p>
          <a:p>
            <a:pPr algn="just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« Индивидуальное консультирование для родителей по результатам логопедического обследования»;</a:t>
            </a:r>
          </a:p>
          <a:p>
            <a:pPr algn="just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«Необходимость выполнения дыхательной и артикуляционной гимнастик. Правила выполнения дыхательной и артикуляционной гимнастики»;</a:t>
            </a:r>
          </a:p>
          <a:p>
            <a:pPr algn="just"/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Рекомендации родителям по развитию </a:t>
            </a:r>
            <a:r>
              <a:rPr lang="ru-RU" sz="7200" dirty="0" err="1">
                <a:latin typeface="Arial" panose="020B0604020202020204" pitchFamily="34" charset="0"/>
                <a:cs typeface="Arial" panose="020B0604020202020204" pitchFamily="34" charset="0"/>
              </a:rPr>
              <a:t>графомоторных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 навыков»;</a:t>
            </a:r>
          </a:p>
          <a:p>
            <a:pPr algn="just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« Как воспитать у ребенка навыки правильного звукопроизношения»;</a:t>
            </a:r>
          </a:p>
          <a:p>
            <a:pPr algn="just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«Когда следует обратиться за помощью к детскому логопеду»;</a:t>
            </a:r>
          </a:p>
          <a:p>
            <a:pPr algn="just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«Развитие связной речи ребенка в семье»;</a:t>
            </a:r>
          </a:p>
          <a:p>
            <a:pPr algn="just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«Правильно ли говорит ваш ребенок?»;</a:t>
            </a:r>
          </a:p>
          <a:p>
            <a:pPr algn="just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«Почему у ребенка возникло нарушение речи?»;</a:t>
            </a:r>
          </a:p>
          <a:p>
            <a:pPr algn="just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« Скоро в школу: готов ли ваш ребенок к началу школьного обучения»;</a:t>
            </a:r>
          </a:p>
          <a:p>
            <a:pPr algn="just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«Рекомендации учителя-логопеда на летний период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5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7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107504" y="116632"/>
            <a:ext cx="9036496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А также 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учебного года была проведена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работа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коррекционных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 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 общеразвивающей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на следующие темы: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«Речевая готовность к школе» (подготовительные группы) 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«Роль семьи в речевом развитии детей 5-6 лет» (старшие группы)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«Развитие связной речи» – (старшие группы)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Речевое развитие детей 4-5 лет» (средние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группы)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«Разнообразные формы развития мелкой моторики рук» (средние группы)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«Речевое развитие детей 3-4 лет»(2 мл. гр.) 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«Если ребёнок не говорит» (2 мл. гр.)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«Говорите с ребёнком правильно» –(1 мл. группы)</a:t>
            </a:r>
          </a:p>
          <a:p>
            <a:pPr marL="0" indent="0" algn="just">
              <a:buNone/>
            </a:pPr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0450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681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ТПМПК 2022 года: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612648" y="1412776"/>
            <a:ext cx="8153400" cy="4683224"/>
          </a:xfrm>
        </p:spPr>
        <p:txBody>
          <a:bodyPr/>
          <a:lstStyle/>
          <a:p>
            <a:r>
              <a:rPr lang="ru-RU" dirty="0" smtClean="0"/>
              <a:t>В </a:t>
            </a:r>
            <a:r>
              <a:rPr lang="ru-RU" dirty="0"/>
              <a:t>группы компенсирующей направленности было введено 24 ребёнка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005035"/>
              </p:ext>
            </p:extLst>
          </p:nvPr>
        </p:nvGraphicFramePr>
        <p:xfrm>
          <a:off x="1331640" y="2492896"/>
          <a:ext cx="6600056" cy="408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7725"/>
                <a:gridCol w="1922331"/>
              </a:tblGrid>
              <a:tr h="6634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ОНР </a:t>
                      </a:r>
                      <a:r>
                        <a:rPr lang="en-US" dirty="0" smtClean="0"/>
                        <a:t>I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моторная алалия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ребёнок</a:t>
                      </a:r>
                      <a:endParaRPr lang="ru-RU" dirty="0"/>
                    </a:p>
                  </a:txBody>
                  <a:tcPr/>
                </a:tc>
              </a:tr>
              <a:tr h="5581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ОНР </a:t>
                      </a:r>
                      <a:r>
                        <a:rPr lang="en-US" dirty="0" smtClean="0"/>
                        <a:t>II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моторная алалия, ДССТ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ребёнка</a:t>
                      </a:r>
                      <a:endParaRPr lang="ru-RU" dirty="0"/>
                    </a:p>
                  </a:txBody>
                  <a:tcPr/>
                </a:tc>
              </a:tr>
              <a:tr h="6634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ОНР </a:t>
                      </a:r>
                      <a:r>
                        <a:rPr lang="en-US" dirty="0" smtClean="0"/>
                        <a:t>II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выход из моторной алалии, ДССТ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 ребёнок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634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ОНР </a:t>
                      </a:r>
                      <a:r>
                        <a:rPr lang="en-US" dirty="0" smtClean="0"/>
                        <a:t>III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выход из моторной алалии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 ребёнок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581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ОНР </a:t>
                      </a:r>
                      <a:r>
                        <a:rPr lang="en-US" dirty="0" smtClean="0"/>
                        <a:t>III</a:t>
                      </a:r>
                      <a:r>
                        <a:rPr lang="ru-RU" dirty="0" smtClean="0"/>
                        <a:t>, ДССТ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ребёнка</a:t>
                      </a:r>
                      <a:endParaRPr lang="ru-RU" dirty="0"/>
                    </a:p>
                  </a:txBody>
                  <a:tcPr/>
                </a:tc>
              </a:tr>
              <a:tr h="4868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ОНР </a:t>
                      </a:r>
                      <a:r>
                        <a:rPr lang="en-US" dirty="0" smtClean="0"/>
                        <a:t>III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МДР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 детей</a:t>
                      </a:r>
                      <a:endParaRPr lang="ru-RU" dirty="0"/>
                    </a:p>
                  </a:txBody>
                  <a:tcPr/>
                </a:tc>
              </a:tr>
              <a:tr h="4868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ОНР </a:t>
                      </a:r>
                      <a:r>
                        <a:rPr lang="en-US" dirty="0" smtClean="0"/>
                        <a:t>III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дизартрический</a:t>
                      </a:r>
                      <a:r>
                        <a:rPr lang="ru-RU" baseline="0" dirty="0" smtClean="0"/>
                        <a:t> синдром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ребёнка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1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59" cy="586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ТПМПК 2022 года: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dirty="0" smtClean="0"/>
              <a:t>Из групп </a:t>
            </a:r>
            <a:r>
              <a:rPr lang="ru-RU" sz="2800" dirty="0"/>
              <a:t>компенсирующей направленности было введено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 детей из них:</a:t>
            </a:r>
          </a:p>
          <a:p>
            <a:pPr marL="0" indent="0">
              <a:buNone/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22328"/>
              </p:ext>
            </p:extLst>
          </p:nvPr>
        </p:nvGraphicFramePr>
        <p:xfrm>
          <a:off x="971600" y="2564905"/>
          <a:ext cx="7056784" cy="3341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  <a:gridCol w="3528392"/>
              </a:tblGrid>
              <a:tr h="67635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Речь соответствует возрасту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детей</a:t>
                      </a:r>
                      <a:endParaRPr lang="ru-RU" dirty="0"/>
                    </a:p>
                  </a:txBody>
                  <a:tcPr/>
                </a:tc>
              </a:tr>
              <a:tr h="53295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Рекомендован вариант 5.2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ребенка</a:t>
                      </a:r>
                      <a:endParaRPr lang="ru-RU" dirty="0"/>
                    </a:p>
                  </a:txBody>
                  <a:tcPr/>
                </a:tc>
              </a:tr>
              <a:tr h="53295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Рекомендован вариант 5.1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ребёнка</a:t>
                      </a:r>
                      <a:endParaRPr lang="ru-RU" dirty="0"/>
                    </a:p>
                  </a:txBody>
                  <a:tcPr/>
                </a:tc>
              </a:tr>
              <a:tr h="53295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Дизартрический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синдром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детей</a:t>
                      </a:r>
                      <a:endParaRPr lang="ru-RU" dirty="0"/>
                    </a:p>
                  </a:txBody>
                  <a:tcPr/>
                </a:tc>
              </a:tr>
              <a:tr h="53295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Ламбдацизм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ребёнка</a:t>
                      </a:r>
                      <a:endParaRPr lang="ru-RU" dirty="0"/>
                    </a:p>
                  </a:txBody>
                  <a:tcPr/>
                </a:tc>
              </a:tr>
              <a:tr h="53295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Ротацизм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ребёнок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07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73616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Шилова Татьяна Владимировна</a:t>
            </a:r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к.к</a:t>
            </a:r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стаж работы 10 лет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395537" y="1268760"/>
            <a:ext cx="4752528" cy="50405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опыта результатов своей профессиональной </a:t>
            </a:r>
            <a:r>
              <a:rPr lang="ru-RU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авторского материала на ресурсе всероссийского информационно-образовательного портала «Академия педагогических проектов Российской Федерации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Конспект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«Зимующие птицы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ГМО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учителей-логопедов «Диагностика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сенсорной интеграции: сенсорный профиль ребенка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Март 2022</a:t>
            </a:r>
          </a:p>
          <a:p>
            <a:pPr>
              <a:lnSpc>
                <a:spcPct val="115000"/>
              </a:lnSpc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в сборнике статей Международного образовательного портала «Солнечный свет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«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интеграции специалистов в группе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компенсирующей направленности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развивающейсреды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Апрель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  <a:p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84879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D:\Рабочий стол\дюймовочка\для следующей  аттестации\Сертификаты и дипломы\печать\свидетельство солнечный свет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32" y="4460566"/>
            <a:ext cx="2582771" cy="174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767" t="2515" r="1977" b="2188"/>
          <a:stretch/>
        </p:blipFill>
        <p:spPr bwMode="auto">
          <a:xfrm>
            <a:off x="7269002" y="4441190"/>
            <a:ext cx="1767493" cy="2416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145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620688"/>
            <a:ext cx="5759552" cy="4320480"/>
          </a:xfrm>
        </p:spPr>
        <p:txBody>
          <a:bodyPr>
            <a:normAutofit fontScale="92500" lnSpcReduction="10000"/>
          </a:bodyPr>
          <a:lstStyle/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интеграция как метод работы с детьми с интеллектуальными нарушениями». Октябрь, 2021г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семинар "Речевой калейдоскоп. Профилактика и коррекция нарушений речи у дошкольников". Май, 2022 г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интернет-олимпиада «Солнечный свет» по логопедии «Развитие речи». Краева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Амелия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Антоновна 1 место. Апрель 2022г.</a:t>
            </a:r>
          </a:p>
          <a:p>
            <a:endParaRPr lang="ru-RU" dirty="0"/>
          </a:p>
        </p:txBody>
      </p:sp>
      <p:pic>
        <p:nvPicPr>
          <p:cNvPr id="4" name="Рисунок 3" descr="D:\Рабочий стол\дюймовочка\для следующей  аттестации\Сертификаты и дипломы\вебинары\cert_3278_1487124_499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2053159" cy="2517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Рабочий стол\дюймовочка\для следующей  аттестации\Сертификаты и дипломы\детские конкурсы\303971e7f1798e1d609601edd91c1fa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068960"/>
            <a:ext cx="2053159" cy="247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Рабочий стол\дюймовочка\для следующей  аттестации\Сертификаты и дипломы\вебинары\a223ee4942ddd343a7ea6682a97f31b8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2920112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Рабочий стол\дюймовочка\для следующей  аттестации\Сертификаты и дипломы\вебинары\07fb2dba90104d81c3085e21e4ef4ef2 (1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904" y="4941168"/>
            <a:ext cx="2774826" cy="1825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4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6552728" cy="4495800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Дефектология ПРОФ Институт повышения квалификации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переподготовки. Международный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педагогический конкурс «Логопед. Высшая квалификация 2021». Участник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Октябрь, 2021г.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информационно-образовательный портал «Академия педагогических проектов Российской Федерации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Всероссийский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 педагогический конкурс, в номинации «Конспект занятия». 1 место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Апрель, 2022г.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6948264" y="908720"/>
            <a:ext cx="1881376" cy="245935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6948264" y="3645024"/>
            <a:ext cx="1996564" cy="268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640959" cy="633670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 на 2021 -2022 учебный год: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и игровые приемы для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фонематических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 у дошкольников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обобщения опыта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и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консультаций для воспитателей и родителей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изучила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методическую литературу по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теме.</a:t>
            </a:r>
          </a:p>
          <a:p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Изучила способы использования материалов методики Марии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группах ДОУ и апробировала часть материалов в ходе коррекционной работы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Составила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картотеку игр и игровых упражнений по теме «Игры и игровые приемы для формирования фонематических процессов у дошкольников».</a:t>
            </a:r>
          </a:p>
          <a:p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Изготовила пособия по формирования фонематических процессов у дошкольников, взяв за основу прием методики Марии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ru-RU" sz="2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«контроль ошибок»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ru-RU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3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28600"/>
            <a:ext cx="844252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Баранова Галина Александровна</a:t>
            </a:r>
            <a:br>
              <a:rPr lang="ru-RU" sz="31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7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к.к</a:t>
            </a:r>
            <a:r>
              <a:rPr lang="ru-RU" sz="27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стаж работы 25 лет</a:t>
            </a:r>
            <a:endParaRPr lang="ru-RU" sz="27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5985042" cy="4781128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Пройдены курсы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«Профессиональное развитие педагога в современных условиях: учитель-логопед, учитель-дефектолог дошкольной образовательной организации»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ГАОУ РХ ДПО «ХАКИР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с 30.08.2021г. По 1.10.2021г.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 на 2021 -2022 учебный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коммуникативных способностей у детей с ОНР посредством игровых ситуаций, в условиях открытого коммуникативного пространства»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7170" name="Picture 2" descr="C:\Users\aleks\Desktop\722F4543-CAD1-4F39-9FA4-3ABF94199FB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88" y="1772816"/>
            <a:ext cx="27659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99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  <a:r>
              <a:rPr lang="ru-RU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Серова Мария Николаевна</a:t>
            </a:r>
            <a:br>
              <a:rPr lang="ru-RU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СЗД, стаж работы 4 года</a:t>
            </a:r>
            <a:endParaRPr lang="ru-RU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5328592" cy="44958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ГМО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докладом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тему: «Причины скованности кисти руки при письме. Пособия для дошкольников: польза или вред для подготовки руки к письму». Ноябрь,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конкурсе детского творчества «Хрустальный ключик»,  призёр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место) в номинации 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АБВГДЕЙКА». Апрель, 2022г.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194" name="Picture 2" descr="C:\Users\aleks\Desktop\7F4A9C93-846E-4059-84AB-6FEAAB64786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3369219" cy="302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leks\Desktop\1653277176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26657"/>
            <a:ext cx="1965505" cy="24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3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404665"/>
            <a:ext cx="6048673" cy="4824536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вызова речи у неговорящего ребёнка. Структура работы при артикуляционной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диспраксии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РСА».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екабрь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2021г.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образовательный портал «Солнечный свет», победитель ( 1 место) «Конкурс чтецов» работа: Народная игрушка. Апрель, 2022г.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научно-практическая конференция « Наука, образование, общество: тенденции и перспективы», январь, 2022г.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aleks\Downloads\1653021626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2094986" cy="296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leks\Desktop\04137DAF-17A4-4272-8113-3588FA854FEC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15" y="3501008"/>
            <a:ext cx="2094987" cy="28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97152"/>
            <a:ext cx="267652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85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7992888" cy="154421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 на 2021 -2022 учебный год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Звукопроизношение у детей с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дизартрическим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компонентом»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988840"/>
            <a:ext cx="7487744" cy="410716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Изучила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методическую литературу по теме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Ознакомилась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научной и учебно-методической литературой по данной теме 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Подобрала комплекс артикуляционных упражнений для детей с </a:t>
            </a:r>
            <a:r>
              <a:rPr lang="ru-RU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дизартрическим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компонентом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042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379</TotalTime>
  <Words>988</Words>
  <Application>Microsoft Office PowerPoint</Application>
  <PresentationFormat>Экран (4:3)</PresentationFormat>
  <Paragraphs>108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Обычная</vt:lpstr>
      <vt:lpstr>Acrobat Document</vt:lpstr>
      <vt:lpstr>Отчет МБДОУ детский сад №11 «Росинка»  2021- 2022 учебный год</vt:lpstr>
      <vt:lpstr>Учитель-логопед Шилова Татьяна Владимировна 1 к.к, стаж работы 10 лет</vt:lpstr>
      <vt:lpstr>Презентация PowerPoint</vt:lpstr>
      <vt:lpstr>Участие педагога в профессиональных конкурсах</vt:lpstr>
      <vt:lpstr>Презентация PowerPoint</vt:lpstr>
      <vt:lpstr>Учитель-логопед Баранова Галина Александровна 1 к.к, стаж работы 25 лет</vt:lpstr>
      <vt:lpstr>Учитель-логопед Серова Мария Николаевна СЗД, стаж работы 4 года</vt:lpstr>
      <vt:lpstr>Презентация PowerPoint</vt:lpstr>
      <vt:lpstr>Тема самообразования на 2021 -2022 учебный год: «Звукопроизношение у детей с дизартрическим компонентом» </vt:lpstr>
      <vt:lpstr>Презентация PowerPoint</vt:lpstr>
      <vt:lpstr>Презентация PowerPoint</vt:lpstr>
      <vt:lpstr>Тема самообразования на 2021 -2022 учебный год: «Развитие речевого дыхания у детей  с нарушениями речи»</vt:lpstr>
      <vt:lpstr>Презентация PowerPoint</vt:lpstr>
      <vt:lpstr>Презентация PowerPoint</vt:lpstr>
      <vt:lpstr>По результатам ТПМПК 2022 года: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Шилова Татьяна Владимировна  </dc:title>
  <dc:creator>Dimon</dc:creator>
  <cp:lastModifiedBy>aleks</cp:lastModifiedBy>
  <cp:revision>44</cp:revision>
  <dcterms:created xsi:type="dcterms:W3CDTF">2021-05-21T14:16:58Z</dcterms:created>
  <dcterms:modified xsi:type="dcterms:W3CDTF">2022-05-23T07:52:47Z</dcterms:modified>
</cp:coreProperties>
</file>