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1123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700" y="2179639"/>
            <a:ext cx="6667500" cy="965199"/>
          </a:xfrm>
          <a:solidFill>
            <a:srgbClr val="00E200"/>
          </a:solidFill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5150" y="3360738"/>
            <a:ext cx="5473700" cy="474662"/>
          </a:xfrm>
          <a:solidFill>
            <a:srgbClr val="FFD100"/>
          </a:solidFill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E200"/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none"/>
        </p:style>
        <p:txBody>
          <a:bodyPr/>
          <a:lstStyle>
            <a:lvl1pPr algn="ctr">
              <a:defRPr b="1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lt1">
              <a:alpha val="31000"/>
            </a:schemeClr>
          </a:solidFill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20.05.2022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4000504"/>
            <a:ext cx="5214974" cy="2357454"/>
          </a:xfrm>
        </p:spPr>
        <p:txBody>
          <a:bodyPr/>
          <a:lstStyle/>
          <a:p>
            <a:r>
              <a:rPr lang="ru-RU" sz="4800" dirty="0" smtClean="0">
                <a:solidFill>
                  <a:srgbClr val="002060"/>
                </a:solidFill>
              </a:rPr>
              <a:t>МБДОУ детский сад № 28 «</a:t>
            </a:r>
            <a:r>
              <a:rPr lang="ru-RU" sz="4800" dirty="0" err="1" smtClean="0">
                <a:solidFill>
                  <a:srgbClr val="002060"/>
                </a:solidFill>
              </a:rPr>
              <a:t>Жемчужинка</a:t>
            </a:r>
            <a:r>
              <a:rPr lang="ru-RU" sz="4800" dirty="0" smtClean="0">
                <a:solidFill>
                  <a:srgbClr val="002060"/>
                </a:solidFill>
              </a:rPr>
              <a:t>»</a:t>
            </a:r>
            <a:endParaRPr lang="ru-RU" sz="4800" dirty="0">
              <a:solidFill>
                <a:srgbClr val="002060"/>
              </a:solidFill>
            </a:endParaRPr>
          </a:p>
        </p:txBody>
      </p:sp>
      <p:pic>
        <p:nvPicPr>
          <p:cNvPr id="1026" name="Picture 2" descr="G:\SS10967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43306" y="0"/>
            <a:ext cx="5214974" cy="371477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Направления работы логопедической службы: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err="1" smtClean="0"/>
              <a:t>К</a:t>
            </a:r>
            <a:r>
              <a:rPr lang="ru-RU" sz="4000" smtClean="0"/>
              <a:t>оррекционно</a:t>
            </a:r>
            <a:r>
              <a:rPr lang="ru-RU" sz="4000" dirty="0" smtClean="0"/>
              <a:t>- развивающее;</a:t>
            </a:r>
          </a:p>
          <a:p>
            <a:r>
              <a:rPr lang="ru-RU" sz="4000" dirty="0" smtClean="0"/>
              <a:t>просветительское;</a:t>
            </a:r>
          </a:p>
          <a:p>
            <a:r>
              <a:rPr lang="ru-RU" sz="4000" dirty="0" smtClean="0"/>
              <a:t>профилактическое;</a:t>
            </a:r>
          </a:p>
          <a:p>
            <a:r>
              <a:rPr lang="ru-RU" sz="4000" dirty="0" smtClean="0"/>
              <a:t>информационно-аналитическое.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Достижения детей: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Дети участвовали в различных творческих конкурсах, заняли призовые места.</a:t>
            </a:r>
          </a:p>
          <a:p>
            <a:r>
              <a:rPr lang="ru-RU" b="1" i="1" dirty="0" smtClean="0"/>
              <a:t>Муниципальный уровень:</a:t>
            </a:r>
          </a:p>
          <a:p>
            <a:pPr>
              <a:buNone/>
            </a:pPr>
            <a:r>
              <a:rPr lang="ru-RU" dirty="0" smtClean="0"/>
              <a:t>« Хрустальный Ключик»</a:t>
            </a:r>
          </a:p>
          <a:p>
            <a:pPr>
              <a:buNone/>
            </a:pPr>
            <a:r>
              <a:rPr lang="ru-RU" dirty="0" smtClean="0"/>
              <a:t>«Городской фестиваль художественного творчества детей с ОВЗ «Поверь в себя»</a:t>
            </a:r>
          </a:p>
          <a:p>
            <a:r>
              <a:rPr lang="ru-RU" b="1" i="1" dirty="0" smtClean="0"/>
              <a:t>Всероссийский уровень</a:t>
            </a:r>
          </a:p>
          <a:p>
            <a:r>
              <a:rPr lang="ru-RU" dirty="0" smtClean="0"/>
              <a:t>«Здравствуй, зимняя краса» г. Иркутск</a:t>
            </a:r>
          </a:p>
          <a:p>
            <a:r>
              <a:rPr lang="ru-RU" dirty="0" smtClean="0"/>
              <a:t>Конкурс «Мелодика» г. Иркутск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Достижения педагогов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Педагоги приняли участие в семинарах, </a:t>
            </a:r>
            <a:r>
              <a:rPr lang="ru-RU" dirty="0" err="1" smtClean="0"/>
              <a:t>вебинарах</a:t>
            </a:r>
            <a:r>
              <a:rPr lang="ru-RU" dirty="0" smtClean="0"/>
              <a:t>, научных конференциях  и конкурсах на различных уровнях:</a:t>
            </a:r>
          </a:p>
          <a:p>
            <a:pPr>
              <a:buNone/>
            </a:pPr>
            <a:r>
              <a:rPr lang="ru-RU" b="1" i="1" dirty="0" smtClean="0"/>
              <a:t>Муниципальный уровень:</a:t>
            </a:r>
          </a:p>
          <a:p>
            <a:r>
              <a:rPr lang="ru-RU" dirty="0" smtClean="0"/>
              <a:t>«Муниципальные педагогические чтения «Практика современного образования: новые форматы для новых результатов»»</a:t>
            </a:r>
          </a:p>
          <a:p>
            <a:r>
              <a:rPr lang="ru-RU" dirty="0" smtClean="0"/>
              <a:t>«</a:t>
            </a:r>
            <a:r>
              <a:rPr lang="en-US" dirty="0" smtClean="0"/>
              <a:t>XIV </a:t>
            </a:r>
            <a:r>
              <a:rPr lang="ru-RU" dirty="0" smtClean="0"/>
              <a:t>городские краеведческие чтения»</a:t>
            </a:r>
          </a:p>
          <a:p>
            <a:r>
              <a:rPr lang="ru-RU" dirty="0" smtClean="0"/>
              <a:t>«Педагог дошкольной образовательной организации – 2022»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8650" y="428604"/>
            <a:ext cx="7886700" cy="6143668"/>
          </a:xfrm>
        </p:spPr>
        <p:txBody>
          <a:bodyPr/>
          <a:lstStyle/>
          <a:p>
            <a:pPr>
              <a:buNone/>
            </a:pPr>
            <a:r>
              <a:rPr lang="ru-RU" b="1" i="1" dirty="0" smtClean="0"/>
              <a:t>Республиканский уровень:</a:t>
            </a:r>
          </a:p>
          <a:p>
            <a:r>
              <a:rPr lang="ru-RU" dirty="0" smtClean="0"/>
              <a:t>Семинар «Экспертиза методический материалов» г. Абакан</a:t>
            </a:r>
          </a:p>
          <a:p>
            <a:pPr>
              <a:buNone/>
            </a:pPr>
            <a:r>
              <a:rPr lang="ru-RU" b="1" i="1" dirty="0" smtClean="0"/>
              <a:t>Всероссийский уровень:</a:t>
            </a:r>
          </a:p>
          <a:p>
            <a:r>
              <a:rPr lang="ru-RU" dirty="0" smtClean="0"/>
              <a:t>Семинар «Компетентный поход в организации взаимодействия с родителями воспитанников  ДОУ» г. Иркутск</a:t>
            </a:r>
          </a:p>
          <a:p>
            <a:r>
              <a:rPr lang="ru-RU" dirty="0" smtClean="0"/>
              <a:t>Семинар «Интегрированные коррекционно-развивающие занятия, как форма взаимодействия всех участников образовательного процесса» </a:t>
            </a:r>
          </a:p>
          <a:p>
            <a:r>
              <a:rPr lang="ru-RU" dirty="0" smtClean="0"/>
              <a:t>Конференция «Векторы развития современного дошкольного образования. Территория новаций» г. Иркутск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0</TotalTime>
  <Words>182</Words>
  <PresentationFormat>Экран (4:3)</PresentationFormat>
  <Paragraphs>26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Тема1</vt:lpstr>
      <vt:lpstr>МБДОУ детский сад № 28 «Жемчужинка»</vt:lpstr>
      <vt:lpstr>Направления работы логопедической службы:</vt:lpstr>
      <vt:lpstr>Достижения детей:</vt:lpstr>
      <vt:lpstr>Достижения педагогов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детский сад № 28 «Жемчужинка»</dc:title>
  <dc:creator>Kettj</dc:creator>
  <cp:lastModifiedBy>Kettj</cp:lastModifiedBy>
  <cp:revision>1</cp:revision>
  <dcterms:created xsi:type="dcterms:W3CDTF">2022-05-20T03:28:34Z</dcterms:created>
  <dcterms:modified xsi:type="dcterms:W3CDTF">2022-05-20T04:41:02Z</dcterms:modified>
</cp:coreProperties>
</file>