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72" r:id="rId11"/>
    <p:sldId id="273" r:id="rId12"/>
    <p:sldId id="264" r:id="rId13"/>
    <p:sldId id="265" r:id="rId14"/>
    <p:sldId id="266" r:id="rId15"/>
    <p:sldId id="267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95202-BE08-4873-A031-5C44FDFD5CF6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30EA-5D00-4677-8CB7-1ADBFDBE0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857496"/>
            <a:ext cx="5929354" cy="17145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Нейропсихологические игры и упражнения, используемые в логопедической коррекции с детьми, имеющими фонетико-фонематическое нарушение речи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6072206"/>
            <a:ext cx="3643338" cy="571504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Титова А.Н.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№29 «У Лукоморья»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atherineasquithgallery.com/uploads/posts/2021-02/thumbs/1613640546_12-p-fon-dlya-prezentatsii-logopeda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334248" cy="600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Нейроигра «Веселые пальчики» 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Ребенок называет картинку и поднимает пальчик с нужным цветом. Мы сначала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играем с одной картинкой на две руки, а затем на каждую руку используем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разные картинки. Это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нейроигра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также на работу рук, межполушарных связей и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автоматизацию звука.</a:t>
            </a:r>
          </a:p>
          <a:p>
            <a:endParaRPr lang="ru-RU" dirty="0"/>
          </a:p>
        </p:txBody>
      </p:sp>
      <p:pic>
        <p:nvPicPr>
          <p:cNvPr id="4" name="Рисунок 3" descr="https://www.maam.ru/upload/blogs/detsad-135994-16127204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496"/>
            <a:ext cx="56264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Нейроигры с пинцетом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173" y="1287254"/>
            <a:ext cx="7869890" cy="4889709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Ребенку предлагается одновременно двумя руками взять разные цвета и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положить в нужную тарелочку. Например, на дифференциацию звуков в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словах. Инструкция ребенку: если услышишь звук «Ж» берешь правой рукой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желтый помпон, если звук «З» левой рукой – зеленый. </a:t>
            </a:r>
          </a:p>
          <a:p>
            <a:endParaRPr lang="ru-RU" dirty="0"/>
          </a:p>
        </p:txBody>
      </p:sp>
      <p:pic>
        <p:nvPicPr>
          <p:cNvPr id="4" name="Рисунок 3" descr="https://avatars.mds.yandex.net/i?id=236434fa04f03cf0651f5c2b0f9d2c29_l-4479063-images-thumbs&amp;ref=rim&amp;n=13&amp;w=640&amp;h=64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496"/>
            <a:ext cx="1924530" cy="181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pinimg.com/originals/23/8a/43/238a43e37af158ed9acb781553af099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71" y="3342921"/>
            <a:ext cx="2206625" cy="16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jili-blog.ru/wp-content/uploads/2016/01/6_parolo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050" y="4827500"/>
            <a:ext cx="23288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nicolya.ru/wa-data/public/shop/products/01/00/1/images/2253/2253.9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8060" y="3617685"/>
            <a:ext cx="2773131" cy="18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645459" y="285729"/>
            <a:ext cx="7869890" cy="58912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Упражнения на развитие межполушарного взаимодействия.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Двуручное рисование.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Межполушарная доска.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b="0" i="1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двумя руками одновременно проведи по линиям, произнося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звук Р (любой автоматизируемый звук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т.д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2689225" cy="1728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" name="Рисунок 3" descr="https://www.maam.ru/upload/blogs/detsad-135994-16127203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3116"/>
            <a:ext cx="29656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429132"/>
            <a:ext cx="3311525" cy="2262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Содержимое 3" descr="Использование нейропсихологических технологий в коррекции речевых нарушений у детей дошкольного возраста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500306"/>
            <a:ext cx="3171568" cy="298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выкладывание узоров из камней, пуговиц и автоматизация звуков</a:t>
            </a:r>
            <a:endParaRPr lang="ru-RU" sz="2600" dirty="0"/>
          </a:p>
        </p:txBody>
      </p:sp>
      <p:pic>
        <p:nvPicPr>
          <p:cNvPr id="3" name="Рисунок 2" descr="https://xn--j1ahfl.xn--p1ai/data/ppt_to_html/u135388/p220492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64399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Нейропсихологические игры с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мячами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8286808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звук Ш отбиваем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катаем мячик между ладоней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правой рукой, на звук Ж левой.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вариант: если назову один предмет, отбивай правой рукой мяч, если много — левой.</a:t>
            </a:r>
          </a:p>
          <a:p>
            <a:pPr>
              <a:spcBef>
                <a:spcPts val="1200"/>
              </a:spcBef>
              <a:spcAft>
                <a:spcPts val="1000"/>
              </a:spcAft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вариант: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перебрасывает мяч из рук в руки, проговаривая слова, скороговорки.</a:t>
            </a:r>
          </a:p>
        </p:txBody>
      </p:sp>
      <p:pic>
        <p:nvPicPr>
          <p:cNvPr id="4" name="Рисунок 3" descr="http://43.dou.spb.ru/images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2000"/>
            <a:ext cx="249606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914" y="4406011"/>
            <a:ext cx="1774182" cy="23037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038" y="4300151"/>
            <a:ext cx="1548713" cy="23848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7978" y="4233907"/>
            <a:ext cx="2356021" cy="26240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Нейропсихологические игры с эспандером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вариант: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услышишь звук Ш, сожми колечко правой рукой, если Ж– левой, если Ч то двумя руками.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вариант: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проговаривании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автоматизацию звука, задается определенный ритм, который ребенок должен повторить, сжимая колечко.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вариант: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определении места звука в слове, ребенку предлагается сжать правой рукой, если услышит звук в начале слова, и левой если звук находится в конце. </a:t>
            </a:r>
          </a:p>
        </p:txBody>
      </p:sp>
      <p:pic>
        <p:nvPicPr>
          <p:cNvPr id="4" name="Рисунок 3" descr="https://delta-fitness.ru/files/products/dsc_0274-kopiya.600x600.jpg?3265b67954d6a8f6309620f080ed3f5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071942"/>
            <a:ext cx="23006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e04.alicdn.com/kf/HTB1gy_fiwfH8KJjy1zcq6ATzpX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14818"/>
            <a:ext cx="2808928" cy="24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Нейропсихологические игры с балансировочной доской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1" y="1254303"/>
            <a:ext cx="7869890" cy="48897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Игра «Вспомни, произнеси»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активизация и расширение словаря по лексической теме, развитие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вербальной памяти, развитие навыков звукового анализа, развитие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координации.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Ребенок залазает и слазает с балансировочной доски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спереди, сзади, с обеих сторон, произнося слова на определенную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лексическую тему, вспоминает и произносит слова на определенный звук,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отраженно проговаривает слова для автоматизации звуков.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Игра «Пловцы» 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автоматизация звука на уровне слога или слова, развитие координации.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Ребенок сидит на балансировочной доске, учитель-логопед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предлагает выполнять упражнения для рук: имитация плавания,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вращательные движения руками вперед, назад, и параллельно произносить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поставленный звук на уровне слога или слова.</a:t>
            </a:r>
          </a:p>
          <a:p>
            <a:endParaRPr lang="ru-RU" dirty="0"/>
          </a:p>
        </p:txBody>
      </p:sp>
      <p:pic>
        <p:nvPicPr>
          <p:cNvPr id="5" name="Рисунок 4" descr="https://img.akusherstvo.ru/images/magaz/im1138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928802"/>
            <a:ext cx="1357290" cy="113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bb.ca/catalogue_images/580x358/5001417_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519740"/>
            <a:ext cx="2532504" cy="133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Нейропсихологические игры с балансировочной доской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572560" cy="5483245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Игра «Посмотри – повтори»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формирование правильного дыхания и навыка голосоведения, развитие координации, чувства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равновесия.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u="sng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Ребенок стоит на балансировочной доске, смотрит за движениями учителя-логопеда (подняться на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носочки; наклониться вперед; повороты головы) и выполняет дыхательную гимнастику; (подняться на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носочки и присесть; опустить голову вперед) и выполняет голосовую гимнастику, сохраняя равновесие в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процессе упражнений.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Игра «Бери и говори»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практическое образование уменьшительно-ласкательных форм существительных, образование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относительных прилагательных, развитие диалогической речи, развитие слухового внимания, чувства рифмы,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зрительно-моторной координации, моторной ловкости.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u="sng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: Ребенок стоит на балансировочной доске наклоняется вперед, берет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кинезиологический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мяч,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кидает его учителю-логопеду, затем ловит; учитель-логопед предлагает игры «Назови ласково», «Какой,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какая, какие, какое?», «Доскажи словечко».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Игра «Задания выполняй и повторяй»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автоматизация звуков на уровне слогов и слова, развитие координации, точности движений, развитие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межполушарных связей.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u="sng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Ребенок стоит на балансировочной доске, учитель-логопед предлагает задания на автоматизацию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звуков на уровне слога, слова с одновременным выполнением движений (поймать и кинуть логопеду мешочек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обеими руками, только правой рукой, только левой рукой; поймать правой, а кинуть левой; поймать левой, а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кинуть правой; самостоятельно подкидывать и ловить мешочек обеими руками, только правой, только левой,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перекидывать из правой руки в левую и обратно).</a:t>
            </a:r>
          </a:p>
          <a:p>
            <a:endParaRPr lang="ru-RU" dirty="0"/>
          </a:p>
        </p:txBody>
      </p:sp>
      <p:pic>
        <p:nvPicPr>
          <p:cNvPr id="4" name="Рисунок 3" descr="https://jeleznogorsk.doukom.ru/upload/iblock/1275/15/product_image_193615_1259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643578"/>
            <a:ext cx="1761655" cy="101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e04.alicdn.com/kf/H42b7f1331edf4276b11f13bdb96dcdeb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301208"/>
            <a:ext cx="1381250" cy="133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85765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Нейропсихологические упражнения </a:t>
            </a:r>
            <a:b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автоматизации звуков в слогах, словах и чистоговорках</a:t>
            </a:r>
            <a:endParaRPr lang="ru-RU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9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соединяй большие пальчики с  остальными и произноси слог РА (</a:t>
            </a:r>
            <a:r>
              <a:rPr lang="ru-RU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цепочку слогов РА-РО-РУ-РЫ</a:t>
            </a:r>
            <a:r>
              <a:rPr lang="ru-RU" sz="2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и т.д.</a:t>
            </a:r>
            <a: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https://logoped-online.by/wp-content/uploads/2020/06/Kineziologiya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929618" cy="54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3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Нейропсихология</a:t>
            </a:r>
            <a:r>
              <a:rPr lang="ru-RU" sz="3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наука, работающая на стыке психологии, медицины и физиологии, изучающая мозговую организацию психических процессов: внимания, памяти, восприятия, речи, мышления, моторики и эмоционального реагирования</a:t>
            </a:r>
          </a:p>
          <a:p>
            <a:pPr>
              <a:buNone/>
            </a:pPr>
            <a:endParaRPr lang="ru-RU" sz="3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Одна из важных задач,</a:t>
            </a:r>
            <a:r>
              <a:rPr lang="ru-RU" sz="3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которую решает детская нейропсихология, — разработка подходов к пониманию закономерностей процесса формирования и усвоения знаний и навыков у детей, а также к изучению внутренних механизмов обучения в норме и при патологии психических процессов.</a:t>
            </a:r>
            <a:br>
              <a:rPr lang="ru-RU" sz="3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Создателями нейропсихологии </a:t>
            </a:r>
            <a:r>
              <a:rPr lang="ru-RU" sz="3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являются Лев Семенович </a:t>
            </a:r>
            <a:r>
              <a:rPr lang="ru-RU" sz="3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3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Александр Романович </a:t>
            </a:r>
            <a:r>
              <a:rPr lang="ru-RU" sz="33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3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ogoped-online.by/wp-content/uploads/2020/06/Kineziologiya9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ogoped-online.by/wp-content/uploads/2020/06/Kineziologiya5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ogoped-online.by/wp-content/uploads/2020/06/Kineziologiya1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logoped-online.by/wp-content/uploads/2020/06/Kineziologiya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Нейропсихологическое упражнение «Ухо-нос» 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Упражнение при автоматизации звуков в чистоговорках и скороговорках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Упражнение способствует развитию межполушарного взаимодействия, улучшает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мыслительную деятельность, повышает стрессоустойчивость, способствует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самоконтролю.</a:t>
            </a:r>
          </a:p>
          <a:p>
            <a:pPr algn="just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левой рукой возьмитесь за кончик носа, а правой рукой – за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противоположное ухо. Одновременно отпустите ухо и нос, хлопните в ладоши,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поменяйте положение рук, с точностью до наоборот.</a:t>
            </a:r>
          </a:p>
          <a:p>
            <a:endParaRPr lang="ru-RU" dirty="0"/>
          </a:p>
        </p:txBody>
      </p:sp>
      <p:pic>
        <p:nvPicPr>
          <p:cNvPr id="4" name="Рисунок 3" descr="https://s0.slide-share.ru/s_slide/cb7d9d969cc3124c2b4c46f01d05434a/1e539238-205f-4284-bb3c-ccdfc1e4b17a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643314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Нейропсихологическое упражнение «Локоть-колено» 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Поднять и согнуть левую ногу в колене, локтем правой руки дотронуться до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колена левой ноги, затем тоже с правой ногой и левой рукой. Данное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нейроупражнение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используется при автоматизации и дифференциации звуков,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также при обогащении словаря по лексическим темам.</a:t>
            </a:r>
          </a:p>
          <a:p>
            <a:endParaRPr lang="ru-RU" dirty="0"/>
          </a:p>
        </p:txBody>
      </p:sp>
      <p:pic>
        <p:nvPicPr>
          <p:cNvPr id="4" name="Содержимое 3" descr="https://fsd.multiurok.ru/html/2020/05/29/s_5ed0f79463136/1469720_6.jpe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86124"/>
            <a:ext cx="4968555" cy="317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Нейропсихологические упражнения «Скакалка» и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Нейроскакалка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429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Скакалка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развивает межполушарные связи, скорость реакции, способность к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быстрому переключению внимания и создают новые нейронные связи в головном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мозге. Прыгая как на скакалке, у детей развивается способность удерживать в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голове и выполнять несколько действий одновременно, согласовывая их в общем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ритме. Например при автоматизации звука, ребенок, проговаривая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чистоговорку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скачет на одной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ла,ла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потом на другой ноге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ла-ла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и на двух ногах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одновременно (наша девочка мала).</a:t>
            </a:r>
          </a:p>
          <a:p>
            <a:pPr algn="just">
              <a:buNone/>
            </a:pP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Нейроскакалка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одна нога совершает прыжки, а другая должна совершать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движения вправо-влево, либо вперед-назад, либо по кругу, чтобы скакалка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крутилась. При этом улучшается межполушарное взаимодействие, работа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вестибулярной системы, гармонизируется работа мозга. А если включить музыку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скакать в ритм, будем развивать ещё и правое полушарие, если на каждый круг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скакалки считать, либо произносить какие-либо автоматизированные ряды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(времена года, месяца, дни недели), будем развивать также левое полушарие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140968"/>
            <a:ext cx="1248647" cy="117105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ifeo.ru/wp-content/uploads/kartinka-spasibo-za-vnimanie-dlya-prezentacii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7"/>
            <a:ext cx="814393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Нейропсихологические игры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это различные телесно-ориентированные упражнения, которые позволяют через тело воздействовать на мозговые структуры.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Согласно научным доказательствам Л.С.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А.Р.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мозжечок отвечает не только за координацию движений, регуляцию равновесия и мышечного тонуса, но и принимает участие в интеллектуально-речевом, эмоциональном развитии ребенка</a:t>
            </a:r>
          </a:p>
          <a:p>
            <a:pPr algn="just"/>
            <a:r>
              <a:rPr lang="ru-RU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Нейропсихологический подход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работе логопеда помогает определить незрелость всех психических функций и наметить индивидуальный образовательный маршрут для успешной 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логокоррекционной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работы.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5515264"/>
            <a:ext cx="1000100" cy="134273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221457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Нейропсихологические упражнения и артикуляционная гимнастика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kartinkin.net/uploads/posts/2022-02/1645105934_66-kartinkin-net-p-logoped-kartinki-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357562"/>
            <a:ext cx="35719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45459" y="214290"/>
            <a:ext cx="7869890" cy="596267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Упражнение «Часики» и «Качели»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процессе выполнения данного упражнения язычок выполняет несколько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движений с пальчиком: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-Язычок подружился с пальчиком и следует за ним.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-Язычок поссорился с пальчиком и убегает от него.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-Язычок подружился с глазками, и они гуляют вместе.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</a:t>
            </a:r>
            <a:r>
              <a:rPr kumimoji="0" lang="ru-RU" sz="4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Упражнение «Месим тесто-Блинчик»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вариант: Улыбнуться. Положить язык между губами, произнести: «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пя</a:t>
            </a: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+ похлопать тыльную сторону кисти одной руки  ладонью другой руки.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вариант: Улыбнуться. Положить язык между зубами,  произнести:  «Та – </a:t>
            </a:r>
            <a:r>
              <a:rPr kumimoji="0" lang="ru-RU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та» + похлопать тыльную сторону кисти одной руки  ладонью другой.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вариант: Улыбнуться. Положить широкий расслабленный язык на нижнюю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губу + поочерёдно соединять в кольцо с большим пальцем остальные пальцы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указательного к мизинцу.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Упражнение «Лошадка»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Улыбнуться, пощёлкать языком + ритмично смыкать соединённые с большим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пальцем остальные сомкнутые четыре пальца (обеими руками одновременно).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https://fsd.multiurok.ru/html/2019/02/01/s_5c5445cbdb6c1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785794"/>
            <a:ext cx="1491048" cy="11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sd.multiurok.ru/html/2019/02/01/s_5c5445cbdb6c1/img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357298"/>
            <a:ext cx="1507525" cy="11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2.ppt-online.org/files2/slide/q/qM403EzCuUTnWK1mkHwR7LvlZfFdYGBIjcsyDiaXJb/slide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256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logoped-online.by/wp-content/uploads/2020/02/ShooterScreenshot-24-22-02-2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643578"/>
            <a:ext cx="1828800" cy="107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45459" y="357166"/>
            <a:ext cx="7869890" cy="581979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Упражнение «Парус»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Улыбнуться, поставить язык на альвеолы за верхние зубы +  соединить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нижние части ладоней обеих рук, поочерёдно соединять пальцы обеих рук,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начиная с мизинца.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Упражнение «Чистим зубы»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вариант: Улыбнуться двигать языком влево – вправо за верхними резцами +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указательными пальцами обеих рук (остальные пальцы зажать в кулак) двигать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влево – вправо (пальцы держать параллельно один над другим).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вариант: Улыбнуться двигать языком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влево-вправо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 нижними резцами +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указательными пальцами обеих рук двигать влево – вправо (как в п.1 только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поменять положение пальцев).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Упражнение «Гармошка»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Улыбнуться, присосать широкий язык к нёбу, двигать нижней челюстью вверх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вниз + обе руки согнуть в локтевом суставе, сжать пальцы в кулак, двигать обеими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руками в вертикальном положении в направлении к друг к другу и обратно.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Упражнение «Индюк»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Языком сделать «болтушку» (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бл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бл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бл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+ попеременные круговые движения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обеими руками, пальцы зажать в кулак. Выполнять громко – тихо, попеременно.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https://myslide.ru/documents_7/d8f3f5646df2f6d8dff6637fb80bf9fd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214422"/>
            <a:ext cx="128585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logoped-online.by/wp-content/uploads/2020/02/ShooterScreenshot-23-22-02-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500438"/>
            <a:ext cx="1856216" cy="6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2.ppt-online.org/files2/slide/q/qM403EzCuUTnWK1mkHwR7LvlZfFdYGBIjcsyDiaXJb/slide-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786454"/>
            <a:ext cx="1571604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85765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Нейропсихологические игры </a:t>
            </a:r>
            <a:b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автоматизации звуков в слогах, словах и чистоговорках</a:t>
            </a:r>
            <a:endParaRPr lang="ru-RU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Нейроигра «Умные звоночки»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Инструкция: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Ребенок нажимает на звонок столько раз, сколько услышит заданных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звуков,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слогов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слов.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1icontact.ru/wp-content/uploads/hospitalitymanagement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929066"/>
            <a:ext cx="322326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zabavniks.com/wp-content/uploads/Kartinki_pro_shkolnyy_kolokolchik_33_31040206-1024x8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93096"/>
            <a:ext cx="1698955" cy="13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45988"/>
            <a:ext cx="7886698" cy="7084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Поймай звук»,  «Собери дорожку к мышкам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Инструкция: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услышишь звук С, то берешь камушек зеленого цвета левой рукой, если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услышишь звук Ш – то красный камень - правой рукой. А если в слове встретятся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два этих звука, то кладет камни двумя руками одновременно.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Построй дорожки из крышек. Правой рукой делаешь дорожку из красных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крышек, а левой рукой из синих. Руки можно чередовать, а можно делать работу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одновременно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\AppData\Local\Microsoft\Windows\Temporary Internet Files\Content.Word\20170524_0926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4347" y="3571876"/>
            <a:ext cx="3737155" cy="28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osobluvadutuna.com.ua/img/items/5c51ea14f2dee/fe54fbcf0bfa62ccab235bba0f0dc09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143380"/>
            <a:ext cx="2570205" cy="205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1112</Words>
  <Application>Microsoft Office PowerPoint</Application>
  <PresentationFormat>Экран (4:3)</PresentationFormat>
  <Paragraphs>156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Нейропсихологические игры и упражнения, используемые в логопедической коррекции с детьми, имеющими фонетико-фонематическое нарушение речи</vt:lpstr>
      <vt:lpstr>Слайд 2</vt:lpstr>
      <vt:lpstr>Слайд 3</vt:lpstr>
      <vt:lpstr>Нейропсихологические упражнения и артикуляционная гимнастика</vt:lpstr>
      <vt:lpstr>Слайд 5</vt:lpstr>
      <vt:lpstr>Слайд 6</vt:lpstr>
      <vt:lpstr>Нейропсихологические игры  при автоматизации звуков в слогах, словах и чистоговорках</vt:lpstr>
      <vt:lpstr>Нейроигра «Умные звоночки»</vt:lpstr>
      <vt:lpstr>Нейроигры  «Поймай звук»,  «Собери дорожку к мышкам» </vt:lpstr>
      <vt:lpstr>Нейроигра «Веселые пальчики» </vt:lpstr>
      <vt:lpstr>Нейроигры с пинцетом</vt:lpstr>
      <vt:lpstr>Слайд 12</vt:lpstr>
      <vt:lpstr>Нейроигры на выкладывание узоров из камней, пуговиц и автоматизация звуков</vt:lpstr>
      <vt:lpstr>Нейропсихологические игры с мячами</vt:lpstr>
      <vt:lpstr>Нейропсихологические игры с эспандером</vt:lpstr>
      <vt:lpstr>Нейропсихологические игры с балансировочной доской  </vt:lpstr>
      <vt:lpstr>Нейропсихологические игры с балансировочной доской  </vt:lpstr>
      <vt:lpstr>Нейропсихологические упражнения  при автоматизации звуков в слогах, словах и чистоговорках</vt:lpstr>
      <vt:lpstr> Инструкция: соединяй большие пальчики с  остальными и произноси слог РА (или цепочку слогов РА-РО-РУ-РЫ) и т.д. </vt:lpstr>
      <vt:lpstr>Слайд 20</vt:lpstr>
      <vt:lpstr>Слайд 21</vt:lpstr>
      <vt:lpstr>Слайд 22</vt:lpstr>
      <vt:lpstr>Слайд 23</vt:lpstr>
      <vt:lpstr>Нейропсихологическое упражнение «Ухо-нос» </vt:lpstr>
      <vt:lpstr>Нейропсихологическое упражнение «Локоть-колено» </vt:lpstr>
      <vt:lpstr>Нейропсихологические упражнения «Скакалка» и «Нейроскакалка»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Нейропсихологические игры и упражнения, используемые в логопедической коррекции с детьми, имеющими фонетико-фонематическое нарушение речи</dc:title>
  <dc:creator>home</dc:creator>
  <cp:lastModifiedBy>DIMA</cp:lastModifiedBy>
  <cp:revision>16</cp:revision>
  <dcterms:created xsi:type="dcterms:W3CDTF">2022-10-28T09:03:00Z</dcterms:created>
  <dcterms:modified xsi:type="dcterms:W3CDTF">2022-11-06T03:44:16Z</dcterms:modified>
</cp:coreProperties>
</file>