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6" r:id="rId10"/>
    <p:sldId id="264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096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regagafonow@yandex.ru" userId="0e4c48422ca2115f" providerId="LiveId" clId="{B9C40C87-9B46-46CF-8179-6AAA10653CAA}"/>
    <pc:docChg chg="undo custSel modSld">
      <pc:chgData name="seregagafonow@yandex.ru" userId="0e4c48422ca2115f" providerId="LiveId" clId="{B9C40C87-9B46-46CF-8179-6AAA10653CAA}" dt="2022-05-21T01:58:24.416" v="613" actId="207"/>
      <pc:docMkLst>
        <pc:docMk/>
      </pc:docMkLst>
      <pc:sldChg chg="modSp mod">
        <pc:chgData name="seregagafonow@yandex.ru" userId="0e4c48422ca2115f" providerId="LiveId" clId="{B9C40C87-9B46-46CF-8179-6AAA10653CAA}" dt="2022-05-21T01:58:24.416" v="613" actId="207"/>
        <pc:sldMkLst>
          <pc:docMk/>
          <pc:sldMk cId="2696153702" sldId="259"/>
        </pc:sldMkLst>
        <pc:spChg chg="mod">
          <ac:chgData name="seregagafonow@yandex.ru" userId="0e4c48422ca2115f" providerId="LiveId" clId="{B9C40C87-9B46-46CF-8179-6AAA10653CAA}" dt="2022-05-21T01:58:24.416" v="613" actId="207"/>
          <ac:spMkLst>
            <pc:docMk/>
            <pc:sldMk cId="2696153702" sldId="259"/>
            <ac:spMk id="3" creationId="{00000000-0000-0000-0000-000000000000}"/>
          </ac:spMkLst>
        </pc:spChg>
      </pc:sldChg>
      <pc:sldChg chg="modSp mod">
        <pc:chgData name="seregagafonow@yandex.ru" userId="0e4c48422ca2115f" providerId="LiveId" clId="{B9C40C87-9B46-46CF-8179-6AAA10653CAA}" dt="2022-05-21T01:52:22.346" v="352" actId="20577"/>
        <pc:sldMkLst>
          <pc:docMk/>
          <pc:sldMk cId="924643397" sldId="261"/>
        </pc:sldMkLst>
        <pc:spChg chg="mod">
          <ac:chgData name="seregagafonow@yandex.ru" userId="0e4c48422ca2115f" providerId="LiveId" clId="{B9C40C87-9B46-46CF-8179-6AAA10653CAA}" dt="2022-05-21T01:52:22.346" v="352" actId="20577"/>
          <ac:spMkLst>
            <pc:docMk/>
            <pc:sldMk cId="924643397" sldId="261"/>
            <ac:spMk id="3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24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97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613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088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57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70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47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324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999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533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13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763DA-7FDD-47A7-A65E-77EEB110119A}" type="datetimeFigureOut">
              <a:rPr lang="ru-RU" smtClean="0"/>
              <a:t>22.05.2022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9170E-3844-472F-9219-FA536FEB66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4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2.emf"/><Relationship Id="rId10" Type="http://schemas.openxmlformats.org/officeDocument/2006/relationships/image" Target="../media/image4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332656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4 «Чиполлино» муниципального образования г. Саяногорск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7272808" cy="309634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Отчёт</a:t>
            </a:r>
          </a:p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</a:t>
            </a:r>
            <a:r>
              <a:rPr lang="ru-RU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проделанной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работе за 2021-2022 учебный год</a:t>
            </a:r>
          </a:p>
          <a:p>
            <a:pPr algn="r"/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Подготовили: учитель-логопед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категории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Агафонова А.Н </a:t>
            </a:r>
          </a:p>
          <a:p>
            <a:pPr algn="r"/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Фролова С.В.</a:t>
            </a:r>
          </a:p>
        </p:txBody>
      </p:sp>
    </p:spTree>
    <p:extLst>
      <p:ext uri="{BB962C8B-B14F-4D97-AF65-F5344CB8AC3E}">
        <p14:creationId xmlns:p14="http://schemas.microsoft.com/office/powerpoint/2010/main" val="419349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Систематизирован и пополнен иллюстративный  и раздаточный материал для детей с ОНР: для фронтальных занятий, для индивидуальных занятий по работе над слоговой структурой слова, по развитию фразовой речи, пополнена картотека методических рекомендаций и консультаций для родителей. Дополнен материал для автоматизации и дифференциации поставленных звуков.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Света\Desktop\IMG-20220519-WA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96126"/>
            <a:ext cx="1970712" cy="3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вета\Desktop\IMG-20220519-WA0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76872"/>
            <a:ext cx="1944216" cy="345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вета\Desktop\IMG-20220519-WA00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65412" y="1971294"/>
            <a:ext cx="2201665" cy="38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317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Проанализировав коррекционно-логопедическую работу за 2021-2022 учебный год, можно сделать вывод, что поставленные задачи в течение учебного года - решены; намеченные цели - достигнуты.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У детей наблюдается положительная динамика в развитии речевых процессов. Сформированы навыки звукопроизношения, чтения и письма, развит фонематический слух и восприятие, лексико-грамматический строй речи, пополнен и обогащен словарный запас.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Для достижения наиболее высоких результатов по речевому развитию воспитанников учителя-логопеды планируют продолжать сотрудничество со специалистами ДОУ. В работе с родителями применять инновационные формы взаимодействия. </a:t>
            </a:r>
          </a:p>
        </p:txBody>
      </p:sp>
    </p:spTree>
    <p:extLst>
      <p:ext uri="{BB962C8B-B14F-4D97-AF65-F5344CB8AC3E}">
        <p14:creationId xmlns:p14="http://schemas.microsoft.com/office/powerpoint/2010/main" val="405224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течение учебного года коррекционно-логопедическая работа строилась на основе вариативной примерной адаптированной основной образовательной программы для детей с тяжелыми нарушениями речи с 3 до 7 лет Н.В.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Нищевой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Коррекционное воздействие осуществлялось на основе чётко запланированной работы. 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Света\Desktop\1614552512_2-p-detskie-kartinki-na-belom-fone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08920"/>
            <a:ext cx="6609482" cy="381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9100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 являлось воспитание у детей правильной, чёткой речи с соответствующим возрасту словарным запасом и уровнем развития связной речи, что обеспечивалось в результате разнопланового систематического воздействия, направленного на развитие  речевых и неречевых процессов.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соответствии с целью определены следующие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диагностического обследования детей и своевременное выявление речевых нарушений;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речи, направленное на формирование правильного звукопроизношения, обогащение и развитие словарного запаса, развитие грамматического строя речи, формирование связной речи;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консультативной помощи родителям (законным представителям);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инновационных форм работы.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697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 соответствии с годовым планом работы, с педагогами детского сада проводились консультации на темы «Роль связной речи в познавательном развитии дошкольников», «Работа над интонационной выразительностью речи», «Игры для формирования фонематического слуха», «Раннее обучение чтению детей с нарушениями речи», «Приемы педагогической работы по воспитанию у детей навыков правильного произношения звуков», «Создание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предметно-развивающей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среды в группе, направленной на речевое развитие детей» и др.; оказывалась систематическая помощь воспитателям ДОУ в организации индивидуальной и групповой работы по развитию речи.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Также проводилась консультативно-методическая работа со специалистами детского сада: педагогом-психологом, инструктором по физической культуре, музыкальным руководителем. Проведены консультации на темы: «Подвижные игры и упражнения с речевым сопровождением», «Взаимосвязь в работе учителя-логопеда и педагога-психолога, как необходимое условие обеспечения результативности работы с детьми с речевыми нарушениями», «Единый логопедический режим», совместный подбор речевого материала с музыкальным руководителям к праздникам и развлечениям.</a:t>
            </a:r>
          </a:p>
          <a:p>
            <a:pPr marL="0" indent="0"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96153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запланированы и проведены родительские собрания.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Практикум-семинары для родителей по обучению грамоте с детьми в домашних условиях, формирование навыков звукового анализа и синтеза слов, «Фонематический слух – основа правильной речи», «Развитие лексико-грамматической стороны речи у дошкольников с ОНР».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 для родителей на темы: «О необходимости контроля за правильным звукопроизношением детей в спонтанной речи», «Роль родителей в становлении грамматически правильной речи у дошкольников»,  «Речевая готовность ребенка к школе»,  «Играем дома со звуками», «Правильная осанка у ребенка. Советы родителям», «Работа с книгой».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Ежемесячный буклет для родителей «Речевое развитие ребенка 6-7 лет», «Развитие связной речи», «Благоприятная атмосфера в семье – залог психического здоровья ребенка», «Что должен знать и уметь ребенок  в 6-7 лет» и т.д.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Еженедельно, в течение года оформлялся </a:t>
            </a:r>
            <a:r>
              <a:rPr lang="ru-RU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логопеда.</a:t>
            </a:r>
          </a:p>
        </p:txBody>
      </p:sp>
    </p:spTree>
    <p:extLst>
      <p:ext uri="{BB962C8B-B14F-4D97-AF65-F5344CB8AC3E}">
        <p14:creationId xmlns:p14="http://schemas.microsoft.com/office/powerpoint/2010/main" val="2052354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тестирование Всероссийский педагогический конкурс «Развитие коммуникативных способностей у дошкольников», Победитель (1 место).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Опубликована статья на ns.portal.ru Образовательная социальная сеть: «Последовательность работы по коррекции нарушений звукопроизношения».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журнале «Формирование предложно-падежных конструкций у старших дошкольников с общим нарушением речи».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сборнике «Педагогическая теория и практика» «Роль родителей в формировании грамматически правильной речи в условиях семьи»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педагог-ребенок, Всероссийский конкурс «Альманах логопеда». Блиц-олимпиада: «Путешествие по сказкам К.И. Чуковского». Никольский Роман Артемович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178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65515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Прослушали вебинары: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«Экспресс-коррекция шипящих звуков по подражанию с приемами нейростимуляции».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«Особенности формирования навыка письма у детей».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«Методы обогащения и активизации словаря детей с патологией речи».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поддержка профессионального самоопределения детей с нарушениями слуха».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«Коррекция слоговой структуры слова нейропсихологический подход»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«Новые подходы к чтению детей с ОВЗ с помощью интерактивных и настольных игр».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Ведется работа по самообразованию на тему: «Использование приёмов мнемотехники в развитии связной речи детей группы компенсирующей направленности» и «Коррекция речи детей дошкольного возраста средствами игровых технологий».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24643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 и дипломы</a:t>
            </a:r>
          </a:p>
        </p:txBody>
      </p:sp>
      <p:pic>
        <p:nvPicPr>
          <p:cNvPr id="1026" name="Picture 2" descr="C:\Users\Света\Desktop\Вебинар 01.10.2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679445"/>
            <a:ext cx="2808312" cy="198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782103"/>
              </p:ext>
            </p:extLst>
          </p:nvPr>
        </p:nvGraphicFramePr>
        <p:xfrm>
          <a:off x="2915816" y="719530"/>
          <a:ext cx="1885497" cy="2668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4" imgW="3777942" imgH="5346465" progId="Acrobat.Document.11">
                  <p:embed/>
                </p:oleObj>
              </mc:Choice>
              <mc:Fallback>
                <p:oleObj name="Acrobat Document" r:id="rId4" imgW="3777942" imgH="5346465" progId="Acrobat.Document.11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915816" y="719530"/>
                        <a:ext cx="1885497" cy="2668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" name="Picture 3" descr="C:\Users\Света\Desktop\Олимпиада 04.12.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9497"/>
            <a:ext cx="1889392" cy="26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0420773"/>
              </p:ext>
            </p:extLst>
          </p:nvPr>
        </p:nvGraphicFramePr>
        <p:xfrm>
          <a:off x="564813" y="3501008"/>
          <a:ext cx="2257988" cy="31953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7" imgW="3777942" imgH="5346465" progId="Acrobat.Document.11">
                  <p:embed/>
                </p:oleObj>
              </mc:Choice>
              <mc:Fallback>
                <p:oleObj name="Acrobat Document" r:id="rId7" imgW="3777942" imgH="5346465" progId="Acrobat.Document.11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64813" y="3501008"/>
                        <a:ext cx="2257988" cy="31953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917079"/>
              </p:ext>
            </p:extLst>
          </p:nvPr>
        </p:nvGraphicFramePr>
        <p:xfrm>
          <a:off x="2991982" y="3573016"/>
          <a:ext cx="2137150" cy="3024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9" imgW="3777942" imgH="5346465" progId="Acrobat.Document.11">
                  <p:embed/>
                </p:oleObj>
              </mc:Choice>
              <mc:Fallback>
                <p:oleObj name="Acrobat Document" r:id="rId9" imgW="3777942" imgH="5346465" progId="Acrobat.Document.11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91982" y="3573016"/>
                        <a:ext cx="2137150" cy="3024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4782672"/>
              </p:ext>
            </p:extLst>
          </p:nvPr>
        </p:nvGraphicFramePr>
        <p:xfrm>
          <a:off x="5796136" y="3074813"/>
          <a:ext cx="2304256" cy="32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11" imgW="3777942" imgH="5346465" progId="Acrobat.Document.11">
                  <p:embed/>
                </p:oleObj>
              </mc:Choice>
              <mc:Fallback>
                <p:oleObj name="Acrobat Document" r:id="rId11" imgW="3777942" imgH="5346465" progId="Acrobat.Document.11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796136" y="3074813"/>
                        <a:ext cx="2304256" cy="3260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39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Света\Desktop\IMG-20220519-WA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6238" y="2248568"/>
            <a:ext cx="4176464" cy="26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Света\Desktop\IMG-20220519-WA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752793" y="2722418"/>
            <a:ext cx="2742744" cy="48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а\Desktop\IMG-20220519-WA0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488491" y="-447931"/>
            <a:ext cx="2933041" cy="52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5119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435</Words>
  <Application>Microsoft Office PowerPoint</Application>
  <PresentationFormat>Экран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Acrobat Document</vt:lpstr>
      <vt:lpstr>Муниципальное бюджетное дошкольное образовательное учреждение детский сад № 4 «Чиполлино» муниципального образования г. Саяногорск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учреждение детский сад № 4 «Чиполлино» муниципального образования г. Саяногорск</dc:title>
  <dc:creator>Света</dc:creator>
  <cp:lastModifiedBy>Света</cp:lastModifiedBy>
  <cp:revision>35</cp:revision>
  <dcterms:created xsi:type="dcterms:W3CDTF">2021-05-19T09:40:29Z</dcterms:created>
  <dcterms:modified xsi:type="dcterms:W3CDTF">2022-05-22T06:19:30Z</dcterms:modified>
</cp:coreProperties>
</file>