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mp" ContentType="image/png"/>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813" r:id="rId5"/>
  </p:sldMasterIdLst>
  <p:notesMasterIdLst>
    <p:notesMasterId r:id="rId62"/>
  </p:notesMasterIdLst>
  <p:sldIdLst>
    <p:sldId id="331" r:id="rId6"/>
    <p:sldId id="332" r:id="rId7"/>
    <p:sldId id="333" r:id="rId8"/>
    <p:sldId id="342" r:id="rId9"/>
    <p:sldId id="365" r:id="rId10"/>
    <p:sldId id="373" r:id="rId11"/>
    <p:sldId id="366" r:id="rId12"/>
    <p:sldId id="372" r:id="rId13"/>
    <p:sldId id="341" r:id="rId14"/>
    <p:sldId id="340" r:id="rId15"/>
    <p:sldId id="361" r:id="rId16"/>
    <p:sldId id="362" r:id="rId17"/>
    <p:sldId id="363" r:id="rId18"/>
    <p:sldId id="364" r:id="rId19"/>
    <p:sldId id="374" r:id="rId20"/>
    <p:sldId id="335" r:id="rId21"/>
    <p:sldId id="337" r:id="rId22"/>
    <p:sldId id="338" r:id="rId23"/>
    <p:sldId id="353" r:id="rId24"/>
    <p:sldId id="354" r:id="rId25"/>
    <p:sldId id="355" r:id="rId26"/>
    <p:sldId id="356" r:id="rId27"/>
    <p:sldId id="357" r:id="rId28"/>
    <p:sldId id="358" r:id="rId29"/>
    <p:sldId id="359" r:id="rId30"/>
    <p:sldId id="368" r:id="rId31"/>
    <p:sldId id="367" r:id="rId32"/>
    <p:sldId id="375" r:id="rId33"/>
    <p:sldId id="376" r:id="rId34"/>
    <p:sldId id="379" r:id="rId35"/>
    <p:sldId id="380" r:id="rId36"/>
    <p:sldId id="382" r:id="rId37"/>
    <p:sldId id="383" r:id="rId38"/>
    <p:sldId id="384" r:id="rId39"/>
    <p:sldId id="385" r:id="rId40"/>
    <p:sldId id="386" r:id="rId41"/>
    <p:sldId id="387" r:id="rId42"/>
    <p:sldId id="388" r:id="rId43"/>
    <p:sldId id="389" r:id="rId44"/>
    <p:sldId id="369" r:id="rId45"/>
    <p:sldId id="360" r:id="rId46"/>
    <p:sldId id="343" r:id="rId47"/>
    <p:sldId id="281" r:id="rId48"/>
    <p:sldId id="287" r:id="rId49"/>
    <p:sldId id="286" r:id="rId50"/>
    <p:sldId id="284" r:id="rId51"/>
    <p:sldId id="285" r:id="rId52"/>
    <p:sldId id="261" r:id="rId53"/>
    <p:sldId id="265" r:id="rId54"/>
    <p:sldId id="271" r:id="rId55"/>
    <p:sldId id="272" r:id="rId56"/>
    <p:sldId id="273" r:id="rId57"/>
    <p:sldId id="262" r:id="rId58"/>
    <p:sldId id="390" r:id="rId59"/>
    <p:sldId id="371" r:id="rId60"/>
    <p:sldId id="370" r:id="rId61"/>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cadémie" id="{0B896E98-F45E-4768-8620-EDDF394BE181}">
          <p14:sldIdLst>
            <p14:sldId id="331"/>
            <p14:sldId id="332"/>
            <p14:sldId id="333"/>
            <p14:sldId id="342"/>
            <p14:sldId id="365"/>
            <p14:sldId id="373"/>
            <p14:sldId id="366"/>
            <p14:sldId id="372"/>
            <p14:sldId id="341"/>
            <p14:sldId id="340"/>
            <p14:sldId id="361"/>
            <p14:sldId id="362"/>
            <p14:sldId id="363"/>
            <p14:sldId id="364"/>
            <p14:sldId id="374"/>
            <p14:sldId id="335"/>
            <p14:sldId id="337"/>
            <p14:sldId id="338"/>
            <p14:sldId id="353"/>
            <p14:sldId id="354"/>
            <p14:sldId id="355"/>
            <p14:sldId id="356"/>
            <p14:sldId id="357"/>
            <p14:sldId id="358"/>
            <p14:sldId id="359"/>
            <p14:sldId id="368"/>
            <p14:sldId id="367"/>
            <p14:sldId id="375"/>
            <p14:sldId id="376"/>
            <p14:sldId id="379"/>
            <p14:sldId id="380"/>
            <p14:sldId id="382"/>
            <p14:sldId id="383"/>
            <p14:sldId id="384"/>
            <p14:sldId id="385"/>
            <p14:sldId id="386"/>
            <p14:sldId id="387"/>
            <p14:sldId id="388"/>
            <p14:sldId id="389"/>
            <p14:sldId id="369"/>
            <p14:sldId id="360"/>
            <p14:sldId id="343"/>
            <p14:sldId id="281"/>
            <p14:sldId id="287"/>
            <p14:sldId id="286"/>
            <p14:sldId id="284"/>
            <p14:sldId id="285"/>
            <p14:sldId id="261"/>
            <p14:sldId id="265"/>
            <p14:sldId id="271"/>
            <p14:sldId id="272"/>
            <p14:sldId id="273"/>
            <p14:sldId id="262"/>
            <p14:sldId id="390"/>
            <p14:sldId id="371"/>
            <p14:sldId id="370"/>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1"/>
    <a:srgbClr val="2734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92"/>
    <p:restoredTop sz="96327"/>
  </p:normalViewPr>
  <p:slideViewPr>
    <p:cSldViewPr showGuides="1">
      <p:cViewPr varScale="1">
        <p:scale>
          <a:sx n="159" d="100"/>
          <a:sy n="159" d="100"/>
        </p:scale>
        <p:origin x="608" y="176"/>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DF58C4-4D19-40D1-A787-093721F5DD13}"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fr-FR"/>
        </a:p>
      </dgm:t>
    </dgm:pt>
    <dgm:pt modelId="{787D858D-BFDC-49B7-9459-11881F8D5AD3}">
      <dgm:prSet phldrT="[Texte]" custT="1"/>
      <dgm:spPr>
        <a:solidFill>
          <a:schemeClr val="bg1"/>
        </a:solidFill>
        <a:ln>
          <a:solidFill>
            <a:schemeClr val="bg2"/>
          </a:solidFill>
        </a:ln>
      </dgm:spPr>
      <dgm:t>
        <a:bodyPr/>
        <a:lstStyle/>
        <a:p>
          <a:r>
            <a:rPr lang="fr-FR" sz="2800" b="1" dirty="0">
              <a:solidFill>
                <a:schemeClr val="bg2"/>
              </a:solidFill>
            </a:rPr>
            <a:t>FORMATION</a:t>
          </a:r>
        </a:p>
      </dgm:t>
    </dgm:pt>
    <dgm:pt modelId="{D6098DF5-DCBF-47F9-9C8A-1B5C461BB53F}" type="parTrans" cxnId="{12D78FA3-7D7E-484A-936B-4868A84CCD52}">
      <dgm:prSet/>
      <dgm:spPr/>
      <dgm:t>
        <a:bodyPr/>
        <a:lstStyle/>
        <a:p>
          <a:endParaRPr lang="fr-FR" sz="2400"/>
        </a:p>
      </dgm:t>
    </dgm:pt>
    <dgm:pt modelId="{6CC0B552-A482-4925-80EA-EFC4D9AC3344}" type="sibTrans" cxnId="{12D78FA3-7D7E-484A-936B-4868A84CCD52}">
      <dgm:prSet/>
      <dgm:spPr/>
      <dgm:t>
        <a:bodyPr/>
        <a:lstStyle/>
        <a:p>
          <a:endParaRPr lang="fr-FR" sz="2400"/>
        </a:p>
      </dgm:t>
    </dgm:pt>
    <dgm:pt modelId="{36535DCB-1169-49BF-922E-953D8BB4FC52}">
      <dgm:prSet phldrT="[Texte]" custT="1"/>
      <dgm:spPr>
        <a:solidFill>
          <a:schemeClr val="bg2"/>
        </a:solidFill>
      </dgm:spPr>
      <dgm:t>
        <a:bodyPr/>
        <a:lstStyle/>
        <a:p>
          <a:r>
            <a:rPr lang="fr-FR" sz="2400" b="1" dirty="0"/>
            <a:t>ANT</a:t>
          </a:r>
        </a:p>
      </dgm:t>
    </dgm:pt>
    <dgm:pt modelId="{F7EE013A-DBE9-4998-919A-3B36EDB66DE1}" type="parTrans" cxnId="{708F3A6E-664B-4DFE-B16B-3DBF3481015A}">
      <dgm:prSet/>
      <dgm:spPr/>
      <dgm:t>
        <a:bodyPr/>
        <a:lstStyle/>
        <a:p>
          <a:endParaRPr lang="fr-FR" sz="2400"/>
        </a:p>
      </dgm:t>
    </dgm:pt>
    <dgm:pt modelId="{A561A0EC-BD83-4CCC-A7F0-A7EB1C09A690}" type="sibTrans" cxnId="{708F3A6E-664B-4DFE-B16B-3DBF3481015A}">
      <dgm:prSet/>
      <dgm:spPr/>
      <dgm:t>
        <a:bodyPr/>
        <a:lstStyle/>
        <a:p>
          <a:endParaRPr lang="fr-FR" sz="2400"/>
        </a:p>
      </dgm:t>
    </dgm:pt>
    <dgm:pt modelId="{8FA1D357-BAF2-4868-ACFF-309B49C0CA4C}">
      <dgm:prSet phldrT="[Texte]" custT="1"/>
      <dgm:spPr>
        <a:solidFill>
          <a:schemeClr val="bg2"/>
        </a:solidFill>
      </dgm:spPr>
      <dgm:t>
        <a:bodyPr/>
        <a:lstStyle/>
        <a:p>
          <a:r>
            <a:rPr lang="fr-FR" sz="2400" b="1" dirty="0"/>
            <a:t>STAGES « OUV »</a:t>
          </a:r>
        </a:p>
      </dgm:t>
    </dgm:pt>
    <dgm:pt modelId="{4E902051-2C98-47F5-B48D-05479F8413F5}" type="parTrans" cxnId="{357812E4-38CC-4A46-AD2B-87BF369B42EA}">
      <dgm:prSet/>
      <dgm:spPr/>
      <dgm:t>
        <a:bodyPr/>
        <a:lstStyle/>
        <a:p>
          <a:endParaRPr lang="fr-FR" sz="2400"/>
        </a:p>
      </dgm:t>
    </dgm:pt>
    <dgm:pt modelId="{B967D45E-2A44-4B9E-81E6-B3585C9FBEF2}" type="sibTrans" cxnId="{357812E4-38CC-4A46-AD2B-87BF369B42EA}">
      <dgm:prSet/>
      <dgm:spPr/>
      <dgm:t>
        <a:bodyPr/>
        <a:lstStyle/>
        <a:p>
          <a:endParaRPr lang="fr-FR" sz="2400"/>
        </a:p>
      </dgm:t>
    </dgm:pt>
    <dgm:pt modelId="{1A5F1F0F-7FA6-4DEF-AAF0-8C9448D6ED5F}">
      <dgm:prSet phldrT="[Texte]" custT="1"/>
      <dgm:spPr>
        <a:solidFill>
          <a:schemeClr val="bg2"/>
        </a:solidFill>
      </dgm:spPr>
      <dgm:t>
        <a:bodyPr/>
        <a:lstStyle/>
        <a:p>
          <a:r>
            <a:rPr lang="fr-FR" sz="2400" b="1" dirty="0"/>
            <a:t>GT et rencontres culturelles</a:t>
          </a:r>
        </a:p>
      </dgm:t>
    </dgm:pt>
    <dgm:pt modelId="{57FCAE3D-EF7A-4C47-90C5-D3FD4B5E4F42}" type="parTrans" cxnId="{5F64E064-2AFC-46E8-B04F-FEF48F664D45}">
      <dgm:prSet/>
      <dgm:spPr/>
      <dgm:t>
        <a:bodyPr/>
        <a:lstStyle/>
        <a:p>
          <a:endParaRPr lang="fr-FR" sz="2400"/>
        </a:p>
      </dgm:t>
    </dgm:pt>
    <dgm:pt modelId="{5089CCD8-A9CC-4CE3-A248-A4AA9046922A}" type="sibTrans" cxnId="{5F64E064-2AFC-46E8-B04F-FEF48F664D45}">
      <dgm:prSet/>
      <dgm:spPr/>
      <dgm:t>
        <a:bodyPr/>
        <a:lstStyle/>
        <a:p>
          <a:endParaRPr lang="fr-FR" sz="2400"/>
        </a:p>
      </dgm:t>
    </dgm:pt>
    <dgm:pt modelId="{DB885212-FA11-4980-A45A-791F7509DFF2}">
      <dgm:prSet phldrT="[Texte]" custT="1"/>
      <dgm:spPr>
        <a:solidFill>
          <a:schemeClr val="bg2"/>
        </a:solidFill>
      </dgm:spPr>
      <dgm:t>
        <a:bodyPr/>
        <a:lstStyle/>
        <a:p>
          <a:r>
            <a:rPr lang="fr-FR" sz="2400" b="1" dirty="0"/>
            <a:t>DU « 4EAC »</a:t>
          </a:r>
        </a:p>
      </dgm:t>
    </dgm:pt>
    <dgm:pt modelId="{98F3F1C4-9C1F-4502-A009-BDAC33B0B209}" type="parTrans" cxnId="{C6F0F988-17BC-4A3F-B142-86AFEAB394AE}">
      <dgm:prSet/>
      <dgm:spPr/>
      <dgm:t>
        <a:bodyPr/>
        <a:lstStyle/>
        <a:p>
          <a:endParaRPr lang="fr-FR" sz="2400"/>
        </a:p>
      </dgm:t>
    </dgm:pt>
    <dgm:pt modelId="{9A622355-E042-41E3-8766-9598F7A3A85D}" type="sibTrans" cxnId="{C6F0F988-17BC-4A3F-B142-86AFEAB394AE}">
      <dgm:prSet/>
      <dgm:spPr/>
      <dgm:t>
        <a:bodyPr/>
        <a:lstStyle/>
        <a:p>
          <a:endParaRPr lang="fr-FR" sz="2400"/>
        </a:p>
      </dgm:t>
    </dgm:pt>
    <dgm:pt modelId="{C080391B-AFB6-4799-AA47-2384D2CD1503}" type="pres">
      <dgm:prSet presAssocID="{33DF58C4-4D19-40D1-A787-093721F5DD13}" presName="diagram" presStyleCnt="0">
        <dgm:presLayoutVars>
          <dgm:chMax val="1"/>
          <dgm:dir/>
          <dgm:animLvl val="ctr"/>
          <dgm:resizeHandles val="exact"/>
        </dgm:presLayoutVars>
      </dgm:prSet>
      <dgm:spPr/>
    </dgm:pt>
    <dgm:pt modelId="{4E10A6CF-AA94-4430-921B-1D39B1F4E80E}" type="pres">
      <dgm:prSet presAssocID="{33DF58C4-4D19-40D1-A787-093721F5DD13}" presName="matrix" presStyleCnt="0"/>
      <dgm:spPr/>
    </dgm:pt>
    <dgm:pt modelId="{98EE2B8B-E83E-45B5-8796-7A53FB63603B}" type="pres">
      <dgm:prSet presAssocID="{33DF58C4-4D19-40D1-A787-093721F5DD13}" presName="tile1" presStyleLbl="node1" presStyleIdx="0" presStyleCnt="4"/>
      <dgm:spPr/>
    </dgm:pt>
    <dgm:pt modelId="{678B763D-A77A-4F11-A04D-6D85DB54671B}" type="pres">
      <dgm:prSet presAssocID="{33DF58C4-4D19-40D1-A787-093721F5DD13}" presName="tile1text" presStyleLbl="node1" presStyleIdx="0" presStyleCnt="4">
        <dgm:presLayoutVars>
          <dgm:chMax val="0"/>
          <dgm:chPref val="0"/>
          <dgm:bulletEnabled val="1"/>
        </dgm:presLayoutVars>
      </dgm:prSet>
      <dgm:spPr/>
    </dgm:pt>
    <dgm:pt modelId="{2CF08930-2954-4861-8E9B-9B8DC859BD56}" type="pres">
      <dgm:prSet presAssocID="{33DF58C4-4D19-40D1-A787-093721F5DD13}" presName="tile2" presStyleLbl="node1" presStyleIdx="1" presStyleCnt="4"/>
      <dgm:spPr/>
    </dgm:pt>
    <dgm:pt modelId="{3FD97737-0460-472D-8C2A-C44E16983F8B}" type="pres">
      <dgm:prSet presAssocID="{33DF58C4-4D19-40D1-A787-093721F5DD13}" presName="tile2text" presStyleLbl="node1" presStyleIdx="1" presStyleCnt="4">
        <dgm:presLayoutVars>
          <dgm:chMax val="0"/>
          <dgm:chPref val="0"/>
          <dgm:bulletEnabled val="1"/>
        </dgm:presLayoutVars>
      </dgm:prSet>
      <dgm:spPr/>
    </dgm:pt>
    <dgm:pt modelId="{B2664CAE-C2A2-4998-A693-5F21A48B5A72}" type="pres">
      <dgm:prSet presAssocID="{33DF58C4-4D19-40D1-A787-093721F5DD13}" presName="tile3" presStyleLbl="node1" presStyleIdx="2" presStyleCnt="4"/>
      <dgm:spPr/>
    </dgm:pt>
    <dgm:pt modelId="{DC157E68-7379-4C94-97F2-2EDACCF32755}" type="pres">
      <dgm:prSet presAssocID="{33DF58C4-4D19-40D1-A787-093721F5DD13}" presName="tile3text" presStyleLbl="node1" presStyleIdx="2" presStyleCnt="4">
        <dgm:presLayoutVars>
          <dgm:chMax val="0"/>
          <dgm:chPref val="0"/>
          <dgm:bulletEnabled val="1"/>
        </dgm:presLayoutVars>
      </dgm:prSet>
      <dgm:spPr/>
    </dgm:pt>
    <dgm:pt modelId="{B5A18459-1FC9-49C0-B65C-9923B48117D2}" type="pres">
      <dgm:prSet presAssocID="{33DF58C4-4D19-40D1-A787-093721F5DD13}" presName="tile4" presStyleLbl="node1" presStyleIdx="3" presStyleCnt="4"/>
      <dgm:spPr/>
    </dgm:pt>
    <dgm:pt modelId="{1D8065F2-4A82-41D2-9C1F-AE3BBF62D74C}" type="pres">
      <dgm:prSet presAssocID="{33DF58C4-4D19-40D1-A787-093721F5DD13}" presName="tile4text" presStyleLbl="node1" presStyleIdx="3" presStyleCnt="4">
        <dgm:presLayoutVars>
          <dgm:chMax val="0"/>
          <dgm:chPref val="0"/>
          <dgm:bulletEnabled val="1"/>
        </dgm:presLayoutVars>
      </dgm:prSet>
      <dgm:spPr/>
    </dgm:pt>
    <dgm:pt modelId="{68501C80-A26C-42DF-BFB4-50BCB8680B79}" type="pres">
      <dgm:prSet presAssocID="{33DF58C4-4D19-40D1-A787-093721F5DD13}" presName="centerTile" presStyleLbl="fgShp" presStyleIdx="0" presStyleCnt="1" custScaleX="149623" custScaleY="170098">
        <dgm:presLayoutVars>
          <dgm:chMax val="0"/>
          <dgm:chPref val="0"/>
        </dgm:presLayoutVars>
      </dgm:prSet>
      <dgm:spPr/>
    </dgm:pt>
  </dgm:ptLst>
  <dgm:cxnLst>
    <dgm:cxn modelId="{8654EE3A-CE01-43D2-A878-D2B38AD3392C}" type="presOf" srcId="{8FA1D357-BAF2-4868-ACFF-309B49C0CA4C}" destId="{2CF08930-2954-4861-8E9B-9B8DC859BD56}" srcOrd="0" destOrd="0" presId="urn:microsoft.com/office/officeart/2005/8/layout/matrix1"/>
    <dgm:cxn modelId="{ECC6E03D-F2C7-448A-9494-2435BF759D40}" type="presOf" srcId="{787D858D-BFDC-49B7-9459-11881F8D5AD3}" destId="{68501C80-A26C-42DF-BFB4-50BCB8680B79}" srcOrd="0" destOrd="0" presId="urn:microsoft.com/office/officeart/2005/8/layout/matrix1"/>
    <dgm:cxn modelId="{86418041-7384-4D9D-B0DA-4FD54362541F}" type="presOf" srcId="{DB885212-FA11-4980-A45A-791F7509DFF2}" destId="{B5A18459-1FC9-49C0-B65C-9923B48117D2}" srcOrd="0" destOrd="0" presId="urn:microsoft.com/office/officeart/2005/8/layout/matrix1"/>
    <dgm:cxn modelId="{9FF0CD43-1B63-4B3C-9FEF-F7C4DAA026B5}" type="presOf" srcId="{36535DCB-1169-49BF-922E-953D8BB4FC52}" destId="{678B763D-A77A-4F11-A04D-6D85DB54671B}" srcOrd="1" destOrd="0" presId="urn:microsoft.com/office/officeart/2005/8/layout/matrix1"/>
    <dgm:cxn modelId="{E66E4063-6BB7-4FCF-BE72-ED30019C898B}" type="presOf" srcId="{1A5F1F0F-7FA6-4DEF-AAF0-8C9448D6ED5F}" destId="{DC157E68-7379-4C94-97F2-2EDACCF32755}" srcOrd="1" destOrd="0" presId="urn:microsoft.com/office/officeart/2005/8/layout/matrix1"/>
    <dgm:cxn modelId="{5F64E064-2AFC-46E8-B04F-FEF48F664D45}" srcId="{787D858D-BFDC-49B7-9459-11881F8D5AD3}" destId="{1A5F1F0F-7FA6-4DEF-AAF0-8C9448D6ED5F}" srcOrd="2" destOrd="0" parTransId="{57FCAE3D-EF7A-4C47-90C5-D3FD4B5E4F42}" sibTransId="{5089CCD8-A9CC-4CE3-A248-A4AA9046922A}"/>
    <dgm:cxn modelId="{50AF4865-4A48-4EEE-8664-42259D70F720}" type="presOf" srcId="{33DF58C4-4D19-40D1-A787-093721F5DD13}" destId="{C080391B-AFB6-4799-AA47-2384D2CD1503}" srcOrd="0" destOrd="0" presId="urn:microsoft.com/office/officeart/2005/8/layout/matrix1"/>
    <dgm:cxn modelId="{708F3A6E-664B-4DFE-B16B-3DBF3481015A}" srcId="{787D858D-BFDC-49B7-9459-11881F8D5AD3}" destId="{36535DCB-1169-49BF-922E-953D8BB4FC52}" srcOrd="0" destOrd="0" parTransId="{F7EE013A-DBE9-4998-919A-3B36EDB66DE1}" sibTransId="{A561A0EC-BD83-4CCC-A7F0-A7EB1C09A690}"/>
    <dgm:cxn modelId="{FD891A71-86A4-4589-BD3C-443C78099F91}" type="presOf" srcId="{DB885212-FA11-4980-A45A-791F7509DFF2}" destId="{1D8065F2-4A82-41D2-9C1F-AE3BBF62D74C}" srcOrd="1" destOrd="0" presId="urn:microsoft.com/office/officeart/2005/8/layout/matrix1"/>
    <dgm:cxn modelId="{CC07C07B-089B-4D50-86B7-83C4B227E4C4}" type="presOf" srcId="{36535DCB-1169-49BF-922E-953D8BB4FC52}" destId="{98EE2B8B-E83E-45B5-8796-7A53FB63603B}" srcOrd="0" destOrd="0" presId="urn:microsoft.com/office/officeart/2005/8/layout/matrix1"/>
    <dgm:cxn modelId="{C6F0F988-17BC-4A3F-B142-86AFEAB394AE}" srcId="{787D858D-BFDC-49B7-9459-11881F8D5AD3}" destId="{DB885212-FA11-4980-A45A-791F7509DFF2}" srcOrd="3" destOrd="0" parTransId="{98F3F1C4-9C1F-4502-A009-BDAC33B0B209}" sibTransId="{9A622355-E042-41E3-8766-9598F7A3A85D}"/>
    <dgm:cxn modelId="{36646B8D-8E41-4C52-99BB-5EBC53A1E82E}" type="presOf" srcId="{1A5F1F0F-7FA6-4DEF-AAF0-8C9448D6ED5F}" destId="{B2664CAE-C2A2-4998-A693-5F21A48B5A72}" srcOrd="0" destOrd="0" presId="urn:microsoft.com/office/officeart/2005/8/layout/matrix1"/>
    <dgm:cxn modelId="{12D78FA3-7D7E-484A-936B-4868A84CCD52}" srcId="{33DF58C4-4D19-40D1-A787-093721F5DD13}" destId="{787D858D-BFDC-49B7-9459-11881F8D5AD3}" srcOrd="0" destOrd="0" parTransId="{D6098DF5-DCBF-47F9-9C8A-1B5C461BB53F}" sibTransId="{6CC0B552-A482-4925-80EA-EFC4D9AC3344}"/>
    <dgm:cxn modelId="{357812E4-38CC-4A46-AD2B-87BF369B42EA}" srcId="{787D858D-BFDC-49B7-9459-11881F8D5AD3}" destId="{8FA1D357-BAF2-4868-ACFF-309B49C0CA4C}" srcOrd="1" destOrd="0" parTransId="{4E902051-2C98-47F5-B48D-05479F8413F5}" sibTransId="{B967D45E-2A44-4B9E-81E6-B3585C9FBEF2}"/>
    <dgm:cxn modelId="{5DC129F6-E03A-4050-8744-AB8A29C57593}" type="presOf" srcId="{8FA1D357-BAF2-4868-ACFF-309B49C0CA4C}" destId="{3FD97737-0460-472D-8C2A-C44E16983F8B}" srcOrd="1" destOrd="0" presId="urn:microsoft.com/office/officeart/2005/8/layout/matrix1"/>
    <dgm:cxn modelId="{076A0758-98CE-4FCC-B8CB-5F76F6D05585}" type="presParOf" srcId="{C080391B-AFB6-4799-AA47-2384D2CD1503}" destId="{4E10A6CF-AA94-4430-921B-1D39B1F4E80E}" srcOrd="0" destOrd="0" presId="urn:microsoft.com/office/officeart/2005/8/layout/matrix1"/>
    <dgm:cxn modelId="{9510FB1A-BC00-4EBF-8091-AECC94C0B7A8}" type="presParOf" srcId="{4E10A6CF-AA94-4430-921B-1D39B1F4E80E}" destId="{98EE2B8B-E83E-45B5-8796-7A53FB63603B}" srcOrd="0" destOrd="0" presId="urn:microsoft.com/office/officeart/2005/8/layout/matrix1"/>
    <dgm:cxn modelId="{56E30AAA-CE14-4753-8DF3-5D0D53522D3C}" type="presParOf" srcId="{4E10A6CF-AA94-4430-921B-1D39B1F4E80E}" destId="{678B763D-A77A-4F11-A04D-6D85DB54671B}" srcOrd="1" destOrd="0" presId="urn:microsoft.com/office/officeart/2005/8/layout/matrix1"/>
    <dgm:cxn modelId="{07F8B864-12DB-4807-B25E-065DF1624961}" type="presParOf" srcId="{4E10A6CF-AA94-4430-921B-1D39B1F4E80E}" destId="{2CF08930-2954-4861-8E9B-9B8DC859BD56}" srcOrd="2" destOrd="0" presId="urn:microsoft.com/office/officeart/2005/8/layout/matrix1"/>
    <dgm:cxn modelId="{A356F7F3-F085-429B-908C-8C2922733F65}" type="presParOf" srcId="{4E10A6CF-AA94-4430-921B-1D39B1F4E80E}" destId="{3FD97737-0460-472D-8C2A-C44E16983F8B}" srcOrd="3" destOrd="0" presId="urn:microsoft.com/office/officeart/2005/8/layout/matrix1"/>
    <dgm:cxn modelId="{D253D0B5-C60D-4A5C-9C6E-C463478CBA9E}" type="presParOf" srcId="{4E10A6CF-AA94-4430-921B-1D39B1F4E80E}" destId="{B2664CAE-C2A2-4998-A693-5F21A48B5A72}" srcOrd="4" destOrd="0" presId="urn:microsoft.com/office/officeart/2005/8/layout/matrix1"/>
    <dgm:cxn modelId="{A43D7C83-6D67-4EF4-961F-E650725057D6}" type="presParOf" srcId="{4E10A6CF-AA94-4430-921B-1D39B1F4E80E}" destId="{DC157E68-7379-4C94-97F2-2EDACCF32755}" srcOrd="5" destOrd="0" presId="urn:microsoft.com/office/officeart/2005/8/layout/matrix1"/>
    <dgm:cxn modelId="{96415941-9F2C-463D-A2C9-3BBCDB515B09}" type="presParOf" srcId="{4E10A6CF-AA94-4430-921B-1D39B1F4E80E}" destId="{B5A18459-1FC9-49C0-B65C-9923B48117D2}" srcOrd="6" destOrd="0" presId="urn:microsoft.com/office/officeart/2005/8/layout/matrix1"/>
    <dgm:cxn modelId="{9E24433F-6228-4197-BF28-1120D0211DA4}" type="presParOf" srcId="{4E10A6CF-AA94-4430-921B-1D39B1F4E80E}" destId="{1D8065F2-4A82-41D2-9C1F-AE3BBF62D74C}" srcOrd="7" destOrd="0" presId="urn:microsoft.com/office/officeart/2005/8/layout/matrix1"/>
    <dgm:cxn modelId="{1A5204F2-0B14-44F4-A7DC-0AA65F09D420}" type="presParOf" srcId="{C080391B-AFB6-4799-AA47-2384D2CD1503}" destId="{68501C80-A26C-42DF-BFB4-50BCB8680B79}"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EE2B8B-E83E-45B5-8796-7A53FB63603B}">
      <dsp:nvSpPr>
        <dsp:cNvPr id="0" name=""/>
        <dsp:cNvSpPr/>
      </dsp:nvSpPr>
      <dsp:spPr>
        <a:xfrm rot="16200000">
          <a:off x="508000" y="-508000"/>
          <a:ext cx="2032000" cy="3048000"/>
        </a:xfrm>
        <a:prstGeom prst="round1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fr-FR" sz="2400" b="1" kern="1200" dirty="0"/>
            <a:t>ANT</a:t>
          </a:r>
        </a:p>
      </dsp:txBody>
      <dsp:txXfrm rot="5400000">
        <a:off x="0" y="0"/>
        <a:ext cx="3048000" cy="1524000"/>
      </dsp:txXfrm>
    </dsp:sp>
    <dsp:sp modelId="{2CF08930-2954-4861-8E9B-9B8DC859BD56}">
      <dsp:nvSpPr>
        <dsp:cNvPr id="0" name=""/>
        <dsp:cNvSpPr/>
      </dsp:nvSpPr>
      <dsp:spPr>
        <a:xfrm>
          <a:off x="3048000" y="0"/>
          <a:ext cx="3048000" cy="2032000"/>
        </a:xfrm>
        <a:prstGeom prst="round1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fr-FR" sz="2400" b="1" kern="1200" dirty="0"/>
            <a:t>STAGES « OUV »</a:t>
          </a:r>
        </a:p>
      </dsp:txBody>
      <dsp:txXfrm>
        <a:off x="3048000" y="0"/>
        <a:ext cx="3048000" cy="1524000"/>
      </dsp:txXfrm>
    </dsp:sp>
    <dsp:sp modelId="{B2664CAE-C2A2-4998-A693-5F21A48B5A72}">
      <dsp:nvSpPr>
        <dsp:cNvPr id="0" name=""/>
        <dsp:cNvSpPr/>
      </dsp:nvSpPr>
      <dsp:spPr>
        <a:xfrm rot="10800000">
          <a:off x="0" y="2032000"/>
          <a:ext cx="3048000" cy="2032000"/>
        </a:xfrm>
        <a:prstGeom prst="round1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fr-FR" sz="2400" b="1" kern="1200" dirty="0"/>
            <a:t>GT et rencontres culturelles</a:t>
          </a:r>
        </a:p>
      </dsp:txBody>
      <dsp:txXfrm rot="10800000">
        <a:off x="0" y="2539999"/>
        <a:ext cx="3048000" cy="1524000"/>
      </dsp:txXfrm>
    </dsp:sp>
    <dsp:sp modelId="{B5A18459-1FC9-49C0-B65C-9923B48117D2}">
      <dsp:nvSpPr>
        <dsp:cNvPr id="0" name=""/>
        <dsp:cNvSpPr/>
      </dsp:nvSpPr>
      <dsp:spPr>
        <a:xfrm rot="5400000">
          <a:off x="3556000" y="1523999"/>
          <a:ext cx="2032000" cy="3048000"/>
        </a:xfrm>
        <a:prstGeom prst="round1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fr-FR" sz="2400" b="1" kern="1200" dirty="0"/>
            <a:t>DU « 4EAC »</a:t>
          </a:r>
        </a:p>
      </dsp:txBody>
      <dsp:txXfrm rot="-5400000">
        <a:off x="3048000" y="2539999"/>
        <a:ext cx="3048000" cy="1524000"/>
      </dsp:txXfrm>
    </dsp:sp>
    <dsp:sp modelId="{68501C80-A26C-42DF-BFB4-50BCB8680B79}">
      <dsp:nvSpPr>
        <dsp:cNvPr id="0" name=""/>
        <dsp:cNvSpPr/>
      </dsp:nvSpPr>
      <dsp:spPr>
        <a:xfrm>
          <a:off x="1679847" y="1167902"/>
          <a:ext cx="2736305" cy="1728195"/>
        </a:xfrm>
        <a:prstGeom prst="roundRect">
          <a:avLst/>
        </a:prstGeom>
        <a:solidFill>
          <a:schemeClr val="bg1"/>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b="1" kern="1200" dirty="0">
              <a:solidFill>
                <a:schemeClr val="bg2"/>
              </a:solidFill>
            </a:rPr>
            <a:t>FORMATION</a:t>
          </a:r>
        </a:p>
      </dsp:txBody>
      <dsp:txXfrm>
        <a:off x="1764211" y="1252266"/>
        <a:ext cx="2567577" cy="1559467"/>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25/11/2021</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a:t>
            </a:fld>
            <a:endParaRPr lang="fr-FR" dirty="0"/>
          </a:p>
        </p:txBody>
      </p:sp>
    </p:spTree>
    <p:extLst>
      <p:ext uri="{BB962C8B-B14F-4D97-AF65-F5344CB8AC3E}">
        <p14:creationId xmlns:p14="http://schemas.microsoft.com/office/powerpoint/2010/main" val="652354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a:t>
            </a:fld>
            <a:endParaRPr lang="fr-FR" dirty="0"/>
          </a:p>
        </p:txBody>
      </p:sp>
    </p:spTree>
    <p:extLst>
      <p:ext uri="{BB962C8B-B14F-4D97-AF65-F5344CB8AC3E}">
        <p14:creationId xmlns:p14="http://schemas.microsoft.com/office/powerpoint/2010/main" val="986818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819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ED823D0-2CA7-4D92-A1F9-D650D6C3E175}"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015761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DAB6766-F279-4C1A-805A-24133C84407F}" type="slidenum">
              <a:rPr kumimoji="0" 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11585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FC2F2184-0B2A-4EA8-AF5F-A687D1CD2A36}" type="datetime1">
              <a:rPr lang="fr-FR" smtClean="0"/>
              <a:t>25/11/2021</a:t>
            </a:fld>
            <a:endParaRPr lang="fr-FR" dirty="0"/>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r>
              <a:rPr lang="fr-FR"/>
              <a:t>Délégation académique à l'action culturelle et à l'éducation artistique</a:t>
            </a:r>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a:extLst>
              <a:ext uri="{FF2B5EF4-FFF2-40B4-BE49-F238E27FC236}">
                <a16:creationId xmlns:a16="http://schemas.microsoft.com/office/drawing/2014/main" id="{D74DC2EF-4B2D-374B-8735-E2E0EBAD3F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8" y="180514"/>
            <a:ext cx="4262004" cy="3504608"/>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queur seul">
    <p:spTree>
      <p:nvGrpSpPr>
        <p:cNvPr id="1" name=""/>
        <p:cNvGrpSpPr/>
        <p:nvPr/>
      </p:nvGrpSpPr>
      <p:grpSpPr>
        <a:xfrm>
          <a:off x="0" y="0"/>
          <a:ext cx="0" cy="0"/>
          <a:chOff x="0" y="0"/>
          <a:chExt cx="0" cy="0"/>
        </a:xfrm>
      </p:grpSpPr>
      <p:sp>
        <p:nvSpPr>
          <p:cNvPr id="4" name="Rectangle 3"/>
          <p:cNvSpPr/>
          <p:nvPr/>
        </p:nvSpPr>
        <p:spPr>
          <a:xfrm>
            <a:off x="1" y="0"/>
            <a:ext cx="9180513" cy="51435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350"/>
          </a:p>
        </p:txBody>
      </p:sp>
      <p:grpSp>
        <p:nvGrpSpPr>
          <p:cNvPr id="5" name="Groupe 2"/>
          <p:cNvGrpSpPr>
            <a:grpSpLocks noChangeAspect="1"/>
          </p:cNvGrpSpPr>
          <p:nvPr/>
        </p:nvGrpSpPr>
        <p:grpSpPr bwMode="auto">
          <a:xfrm>
            <a:off x="1" y="8335"/>
            <a:ext cx="1154113" cy="1284684"/>
            <a:chOff x="0" y="4087813"/>
            <a:chExt cx="1865313" cy="2770187"/>
          </a:xfrm>
        </p:grpSpPr>
        <p:sp>
          <p:nvSpPr>
            <p:cNvPr id="6" name="Freeform 5"/>
            <p:cNvSpPr>
              <a:spLocks/>
            </p:cNvSpPr>
            <p:nvPr/>
          </p:nvSpPr>
          <p:spPr bwMode="auto">
            <a:xfrm>
              <a:off x="622300" y="6524625"/>
              <a:ext cx="47625" cy="112713"/>
            </a:xfrm>
            <a:custGeom>
              <a:avLst/>
              <a:gdLst>
                <a:gd name="T0" fmla="*/ 2147483646 w 27"/>
                <a:gd name="T1" fmla="*/ 0 h 63"/>
                <a:gd name="T2" fmla="*/ 2147483646 w 27"/>
                <a:gd name="T3" fmla="*/ 2147483646 h 63"/>
                <a:gd name="T4" fmla="*/ 2147483646 w 27"/>
                <a:gd name="T5" fmla="*/ 2147483646 h 63"/>
                <a:gd name="T6" fmla="*/ 2147483646 w 27"/>
                <a:gd name="T7" fmla="*/ 2147483646 h 63"/>
                <a:gd name="T8" fmla="*/ 0 w 27"/>
                <a:gd name="T9" fmla="*/ 2147483646 h 63"/>
                <a:gd name="T10" fmla="*/ 0 w 27"/>
                <a:gd name="T11" fmla="*/ 0 h 63"/>
                <a:gd name="T12" fmla="*/ 2147483646 w 27"/>
                <a:gd name="T13" fmla="*/ 0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63">
                  <a:moveTo>
                    <a:pt x="5" y="0"/>
                  </a:moveTo>
                  <a:lnTo>
                    <a:pt x="5" y="59"/>
                  </a:lnTo>
                  <a:lnTo>
                    <a:pt x="27" y="59"/>
                  </a:lnTo>
                  <a:lnTo>
                    <a:pt x="27" y="63"/>
                  </a:lnTo>
                  <a:lnTo>
                    <a:pt x="0" y="63"/>
                  </a:lnTo>
                  <a:lnTo>
                    <a:pt x="0" y="0"/>
                  </a:lnTo>
                  <a:lnTo>
                    <a:pt x="5"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7" name="Freeform 19"/>
            <p:cNvSpPr>
              <a:spLocks/>
            </p:cNvSpPr>
            <p:nvPr/>
          </p:nvSpPr>
          <p:spPr bwMode="auto">
            <a:xfrm>
              <a:off x="622300" y="6257925"/>
              <a:ext cx="95250" cy="201613"/>
            </a:xfrm>
            <a:custGeom>
              <a:avLst/>
              <a:gdLst>
                <a:gd name="T0" fmla="*/ 2147483646 w 12"/>
                <a:gd name="T1" fmla="*/ 2147483646 h 25"/>
                <a:gd name="T2" fmla="*/ 2147483646 w 12"/>
                <a:gd name="T3" fmla="*/ 2147483646 h 25"/>
                <a:gd name="T4" fmla="*/ 2147483646 w 12"/>
                <a:gd name="T5" fmla="*/ 2147483646 h 25"/>
                <a:gd name="T6" fmla="*/ 2147483646 w 12"/>
                <a:gd name="T7" fmla="*/ 2147483646 h 25"/>
                <a:gd name="T8" fmla="*/ 2147483646 w 12"/>
                <a:gd name="T9" fmla="*/ 2147483646 h 25"/>
                <a:gd name="T10" fmla="*/ 0 w 12"/>
                <a:gd name="T11" fmla="*/ 2147483646 h 25"/>
                <a:gd name="T12" fmla="*/ 2147483646 w 12"/>
                <a:gd name="T13" fmla="*/ 2147483646 h 25"/>
                <a:gd name="T14" fmla="*/ 2147483646 w 12"/>
                <a:gd name="T15" fmla="*/ 2147483646 h 25"/>
                <a:gd name="T16" fmla="*/ 2147483646 w 12"/>
                <a:gd name="T17" fmla="*/ 2147483646 h 25"/>
                <a:gd name="T18" fmla="*/ 0 w 12"/>
                <a:gd name="T19" fmla="*/ 2147483646 h 25"/>
                <a:gd name="T20" fmla="*/ 2147483646 w 12"/>
                <a:gd name="T21" fmla="*/ 0 h 25"/>
                <a:gd name="T22" fmla="*/ 2147483646 w 12"/>
                <a:gd name="T23" fmla="*/ 2147483646 h 25"/>
                <a:gd name="T24" fmla="*/ 2147483646 w 12"/>
                <a:gd name="T25" fmla="*/ 2147483646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 h="25">
                  <a:moveTo>
                    <a:pt x="8" y="7"/>
                  </a:moveTo>
                  <a:cubicBezTo>
                    <a:pt x="8" y="5"/>
                    <a:pt x="7" y="4"/>
                    <a:pt x="6" y="4"/>
                  </a:cubicBezTo>
                  <a:cubicBezTo>
                    <a:pt x="5" y="4"/>
                    <a:pt x="4" y="5"/>
                    <a:pt x="4" y="6"/>
                  </a:cubicBezTo>
                  <a:cubicBezTo>
                    <a:pt x="4" y="10"/>
                    <a:pt x="12" y="12"/>
                    <a:pt x="12" y="19"/>
                  </a:cubicBezTo>
                  <a:cubicBezTo>
                    <a:pt x="12" y="23"/>
                    <a:pt x="10" y="25"/>
                    <a:pt x="6" y="25"/>
                  </a:cubicBezTo>
                  <a:cubicBezTo>
                    <a:pt x="2" y="25"/>
                    <a:pt x="0" y="22"/>
                    <a:pt x="0" y="18"/>
                  </a:cubicBezTo>
                  <a:cubicBezTo>
                    <a:pt x="4" y="18"/>
                    <a:pt x="4" y="18"/>
                    <a:pt x="4" y="18"/>
                  </a:cubicBezTo>
                  <a:cubicBezTo>
                    <a:pt x="4" y="20"/>
                    <a:pt x="5" y="21"/>
                    <a:pt x="6" y="21"/>
                  </a:cubicBezTo>
                  <a:cubicBezTo>
                    <a:pt x="8" y="21"/>
                    <a:pt x="9" y="21"/>
                    <a:pt x="9" y="19"/>
                  </a:cubicBezTo>
                  <a:cubicBezTo>
                    <a:pt x="9" y="14"/>
                    <a:pt x="0" y="13"/>
                    <a:pt x="0" y="6"/>
                  </a:cubicBezTo>
                  <a:cubicBezTo>
                    <a:pt x="0" y="3"/>
                    <a:pt x="3" y="0"/>
                    <a:pt x="7" y="0"/>
                  </a:cubicBezTo>
                  <a:cubicBezTo>
                    <a:pt x="10" y="0"/>
                    <a:pt x="12" y="3"/>
                    <a:pt x="12" y="6"/>
                  </a:cubicBezTo>
                  <a:lnTo>
                    <a:pt x="8" y="7"/>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8" name="Freeform 29"/>
            <p:cNvSpPr>
              <a:spLocks/>
            </p:cNvSpPr>
            <p:nvPr/>
          </p:nvSpPr>
          <p:spPr bwMode="auto">
            <a:xfrm>
              <a:off x="622300" y="6524625"/>
              <a:ext cx="47625" cy="112713"/>
            </a:xfrm>
            <a:custGeom>
              <a:avLst/>
              <a:gdLst>
                <a:gd name="T0" fmla="*/ 2147483646 w 27"/>
                <a:gd name="T1" fmla="*/ 0 h 63"/>
                <a:gd name="T2" fmla="*/ 2147483646 w 27"/>
                <a:gd name="T3" fmla="*/ 2147483646 h 63"/>
                <a:gd name="T4" fmla="*/ 2147483646 w 27"/>
                <a:gd name="T5" fmla="*/ 2147483646 h 63"/>
                <a:gd name="T6" fmla="*/ 2147483646 w 27"/>
                <a:gd name="T7" fmla="*/ 2147483646 h 63"/>
                <a:gd name="T8" fmla="*/ 0 w 27"/>
                <a:gd name="T9" fmla="*/ 2147483646 h 63"/>
                <a:gd name="T10" fmla="*/ 0 w 27"/>
                <a:gd name="T11" fmla="*/ 0 h 63"/>
                <a:gd name="T12" fmla="*/ 2147483646 w 27"/>
                <a:gd name="T13" fmla="*/ 0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63">
                  <a:moveTo>
                    <a:pt x="5" y="0"/>
                  </a:moveTo>
                  <a:lnTo>
                    <a:pt x="5" y="59"/>
                  </a:lnTo>
                  <a:lnTo>
                    <a:pt x="27" y="59"/>
                  </a:lnTo>
                  <a:lnTo>
                    <a:pt x="27" y="63"/>
                  </a:lnTo>
                  <a:lnTo>
                    <a:pt x="0" y="63"/>
                  </a:lnTo>
                  <a:lnTo>
                    <a:pt x="0" y="0"/>
                  </a:lnTo>
                  <a:lnTo>
                    <a:pt x="5"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9" name="Freeform 43"/>
            <p:cNvSpPr>
              <a:spLocks/>
            </p:cNvSpPr>
            <p:nvPr/>
          </p:nvSpPr>
          <p:spPr bwMode="auto">
            <a:xfrm>
              <a:off x="622300" y="6257925"/>
              <a:ext cx="95250" cy="201613"/>
            </a:xfrm>
            <a:custGeom>
              <a:avLst/>
              <a:gdLst>
                <a:gd name="T0" fmla="*/ 2147483646 w 12"/>
                <a:gd name="T1" fmla="*/ 2147483646 h 25"/>
                <a:gd name="T2" fmla="*/ 2147483646 w 12"/>
                <a:gd name="T3" fmla="*/ 2147483646 h 25"/>
                <a:gd name="T4" fmla="*/ 2147483646 w 12"/>
                <a:gd name="T5" fmla="*/ 2147483646 h 25"/>
                <a:gd name="T6" fmla="*/ 2147483646 w 12"/>
                <a:gd name="T7" fmla="*/ 2147483646 h 25"/>
                <a:gd name="T8" fmla="*/ 2147483646 w 12"/>
                <a:gd name="T9" fmla="*/ 2147483646 h 25"/>
                <a:gd name="T10" fmla="*/ 0 w 12"/>
                <a:gd name="T11" fmla="*/ 2147483646 h 25"/>
                <a:gd name="T12" fmla="*/ 2147483646 w 12"/>
                <a:gd name="T13" fmla="*/ 2147483646 h 25"/>
                <a:gd name="T14" fmla="*/ 2147483646 w 12"/>
                <a:gd name="T15" fmla="*/ 2147483646 h 25"/>
                <a:gd name="T16" fmla="*/ 2147483646 w 12"/>
                <a:gd name="T17" fmla="*/ 2147483646 h 25"/>
                <a:gd name="T18" fmla="*/ 0 w 12"/>
                <a:gd name="T19" fmla="*/ 2147483646 h 25"/>
                <a:gd name="T20" fmla="*/ 2147483646 w 12"/>
                <a:gd name="T21" fmla="*/ 0 h 25"/>
                <a:gd name="T22" fmla="*/ 2147483646 w 12"/>
                <a:gd name="T23" fmla="*/ 2147483646 h 25"/>
                <a:gd name="T24" fmla="*/ 2147483646 w 12"/>
                <a:gd name="T25" fmla="*/ 2147483646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 h="25">
                  <a:moveTo>
                    <a:pt x="8" y="7"/>
                  </a:moveTo>
                  <a:cubicBezTo>
                    <a:pt x="8" y="5"/>
                    <a:pt x="7" y="4"/>
                    <a:pt x="6" y="4"/>
                  </a:cubicBezTo>
                  <a:cubicBezTo>
                    <a:pt x="5" y="4"/>
                    <a:pt x="4" y="5"/>
                    <a:pt x="4" y="6"/>
                  </a:cubicBezTo>
                  <a:cubicBezTo>
                    <a:pt x="4" y="10"/>
                    <a:pt x="12" y="12"/>
                    <a:pt x="12" y="19"/>
                  </a:cubicBezTo>
                  <a:cubicBezTo>
                    <a:pt x="12" y="23"/>
                    <a:pt x="10" y="25"/>
                    <a:pt x="6" y="25"/>
                  </a:cubicBezTo>
                  <a:cubicBezTo>
                    <a:pt x="2" y="25"/>
                    <a:pt x="0" y="22"/>
                    <a:pt x="0" y="18"/>
                  </a:cubicBezTo>
                  <a:cubicBezTo>
                    <a:pt x="4" y="18"/>
                    <a:pt x="4" y="18"/>
                    <a:pt x="4" y="18"/>
                  </a:cubicBezTo>
                  <a:cubicBezTo>
                    <a:pt x="4" y="20"/>
                    <a:pt x="5" y="21"/>
                    <a:pt x="6" y="21"/>
                  </a:cubicBezTo>
                  <a:cubicBezTo>
                    <a:pt x="8" y="21"/>
                    <a:pt x="9" y="21"/>
                    <a:pt x="9" y="19"/>
                  </a:cubicBezTo>
                  <a:cubicBezTo>
                    <a:pt x="9" y="14"/>
                    <a:pt x="0" y="13"/>
                    <a:pt x="0" y="6"/>
                  </a:cubicBezTo>
                  <a:cubicBezTo>
                    <a:pt x="0" y="3"/>
                    <a:pt x="3" y="0"/>
                    <a:pt x="7" y="0"/>
                  </a:cubicBezTo>
                  <a:cubicBezTo>
                    <a:pt x="10" y="0"/>
                    <a:pt x="12" y="3"/>
                    <a:pt x="12" y="6"/>
                  </a:cubicBezTo>
                  <a:lnTo>
                    <a:pt x="8" y="7"/>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0" name="Freeform 6"/>
            <p:cNvSpPr>
              <a:spLocks/>
            </p:cNvSpPr>
            <p:nvPr/>
          </p:nvSpPr>
          <p:spPr bwMode="auto">
            <a:xfrm>
              <a:off x="685800" y="6524625"/>
              <a:ext cx="49213" cy="112713"/>
            </a:xfrm>
            <a:custGeom>
              <a:avLst/>
              <a:gdLst>
                <a:gd name="T0" fmla="*/ 2147483646 w 27"/>
                <a:gd name="T1" fmla="*/ 0 h 63"/>
                <a:gd name="T2" fmla="*/ 2147483646 w 27"/>
                <a:gd name="T3" fmla="*/ 2147483646 h 63"/>
                <a:gd name="T4" fmla="*/ 2147483646 w 27"/>
                <a:gd name="T5" fmla="*/ 2147483646 h 63"/>
                <a:gd name="T6" fmla="*/ 2147483646 w 27"/>
                <a:gd name="T7" fmla="*/ 2147483646 h 63"/>
                <a:gd name="T8" fmla="*/ 2147483646 w 27"/>
                <a:gd name="T9" fmla="*/ 2147483646 h 63"/>
                <a:gd name="T10" fmla="*/ 2147483646 w 27"/>
                <a:gd name="T11" fmla="*/ 2147483646 h 63"/>
                <a:gd name="T12" fmla="*/ 2147483646 w 27"/>
                <a:gd name="T13" fmla="*/ 2147483646 h 63"/>
                <a:gd name="T14" fmla="*/ 2147483646 w 27"/>
                <a:gd name="T15" fmla="*/ 2147483646 h 63"/>
                <a:gd name="T16" fmla="*/ 2147483646 w 27"/>
                <a:gd name="T17" fmla="*/ 2147483646 h 63"/>
                <a:gd name="T18" fmla="*/ 2147483646 w 27"/>
                <a:gd name="T19" fmla="*/ 2147483646 h 63"/>
                <a:gd name="T20" fmla="*/ 0 w 27"/>
                <a:gd name="T21" fmla="*/ 2147483646 h 63"/>
                <a:gd name="T22" fmla="*/ 0 w 27"/>
                <a:gd name="T23" fmla="*/ 0 h 63"/>
                <a:gd name="T24" fmla="*/ 2147483646 w 27"/>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 h="63">
                  <a:moveTo>
                    <a:pt x="27" y="0"/>
                  </a:moveTo>
                  <a:lnTo>
                    <a:pt x="27" y="5"/>
                  </a:lnTo>
                  <a:lnTo>
                    <a:pt x="5" y="5"/>
                  </a:lnTo>
                  <a:lnTo>
                    <a:pt x="5" y="27"/>
                  </a:lnTo>
                  <a:lnTo>
                    <a:pt x="23" y="27"/>
                  </a:lnTo>
                  <a:lnTo>
                    <a:pt x="23" y="32"/>
                  </a:lnTo>
                  <a:lnTo>
                    <a:pt x="5" y="32"/>
                  </a:lnTo>
                  <a:lnTo>
                    <a:pt x="5" y="59"/>
                  </a:lnTo>
                  <a:lnTo>
                    <a:pt x="27" y="59"/>
                  </a:lnTo>
                  <a:lnTo>
                    <a:pt x="27" y="63"/>
                  </a:lnTo>
                  <a:lnTo>
                    <a:pt x="0" y="63"/>
                  </a:lnTo>
                  <a:lnTo>
                    <a:pt x="0" y="0"/>
                  </a:lnTo>
                  <a:lnTo>
                    <a:pt x="27"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1" name="Freeform 7"/>
            <p:cNvSpPr>
              <a:spLocks noEditPoints="1"/>
            </p:cNvSpPr>
            <p:nvPr/>
          </p:nvSpPr>
          <p:spPr bwMode="auto">
            <a:xfrm>
              <a:off x="792163" y="6524625"/>
              <a:ext cx="57150" cy="112713"/>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0 w 7"/>
                <a:gd name="T13" fmla="*/ 0 h 14"/>
                <a:gd name="T14" fmla="*/ 2147483646 w 7"/>
                <a:gd name="T15" fmla="*/ 0 h 14"/>
                <a:gd name="T16" fmla="*/ 2147483646 w 7"/>
                <a:gd name="T17" fmla="*/ 2147483646 h 14"/>
                <a:gd name="T18" fmla="*/ 2147483646 w 7"/>
                <a:gd name="T19" fmla="*/ 2147483646 h 14"/>
                <a:gd name="T20" fmla="*/ 0 w 7"/>
                <a:gd name="T21" fmla="*/ 2147483646 h 14"/>
                <a:gd name="T22" fmla="*/ 0 w 7"/>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 h="14">
                  <a:moveTo>
                    <a:pt x="1" y="13"/>
                  </a:moveTo>
                  <a:cubicBezTo>
                    <a:pt x="2" y="13"/>
                    <a:pt x="2" y="13"/>
                    <a:pt x="2" y="13"/>
                  </a:cubicBezTo>
                  <a:cubicBezTo>
                    <a:pt x="5" y="13"/>
                    <a:pt x="6" y="12"/>
                    <a:pt x="6" y="7"/>
                  </a:cubicBezTo>
                  <a:cubicBezTo>
                    <a:pt x="6" y="2"/>
                    <a:pt x="5" y="1"/>
                    <a:pt x="2" y="1"/>
                  </a:cubicBezTo>
                  <a:cubicBezTo>
                    <a:pt x="1" y="1"/>
                    <a:pt x="1" y="1"/>
                    <a:pt x="1" y="1"/>
                  </a:cubicBezTo>
                  <a:lnTo>
                    <a:pt x="1" y="13"/>
                  </a:lnTo>
                  <a:close/>
                  <a:moveTo>
                    <a:pt x="0" y="0"/>
                  </a:moveTo>
                  <a:cubicBezTo>
                    <a:pt x="3" y="0"/>
                    <a:pt x="3" y="0"/>
                    <a:pt x="3" y="0"/>
                  </a:cubicBezTo>
                  <a:cubicBezTo>
                    <a:pt x="6" y="0"/>
                    <a:pt x="7" y="1"/>
                    <a:pt x="7" y="7"/>
                  </a:cubicBezTo>
                  <a:cubicBezTo>
                    <a:pt x="7" y="12"/>
                    <a:pt x="6" y="14"/>
                    <a:pt x="3" y="14"/>
                  </a:cubicBezTo>
                  <a:cubicBezTo>
                    <a:pt x="0" y="14"/>
                    <a:pt x="0" y="14"/>
                    <a:pt x="0" y="14"/>
                  </a:cubicBezTo>
                  <a:lnTo>
                    <a:pt x="0"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2" name="Freeform 8"/>
            <p:cNvSpPr>
              <a:spLocks noEditPoints="1"/>
            </p:cNvSpPr>
            <p:nvPr/>
          </p:nvSpPr>
          <p:spPr bwMode="auto">
            <a:xfrm>
              <a:off x="871538" y="6491288"/>
              <a:ext cx="57150" cy="146050"/>
            </a:xfrm>
            <a:custGeom>
              <a:avLst/>
              <a:gdLst>
                <a:gd name="T0" fmla="*/ 2147483646 w 32"/>
                <a:gd name="T1" fmla="*/ 2147483646 h 81"/>
                <a:gd name="T2" fmla="*/ 2147483646 w 32"/>
                <a:gd name="T3" fmla="*/ 2147483646 h 81"/>
                <a:gd name="T4" fmla="*/ 2147483646 w 32"/>
                <a:gd name="T5" fmla="*/ 0 h 81"/>
                <a:gd name="T6" fmla="*/ 2147483646 w 32"/>
                <a:gd name="T7" fmla="*/ 0 h 81"/>
                <a:gd name="T8" fmla="*/ 2147483646 w 32"/>
                <a:gd name="T9" fmla="*/ 2147483646 h 81"/>
                <a:gd name="T10" fmla="*/ 2147483646 w 32"/>
                <a:gd name="T11" fmla="*/ 2147483646 h 81"/>
                <a:gd name="T12" fmla="*/ 2147483646 w 32"/>
                <a:gd name="T13" fmla="*/ 2147483646 h 81"/>
                <a:gd name="T14" fmla="*/ 2147483646 w 32"/>
                <a:gd name="T15" fmla="*/ 2147483646 h 81"/>
                <a:gd name="T16" fmla="*/ 2147483646 w 32"/>
                <a:gd name="T17" fmla="*/ 2147483646 h 81"/>
                <a:gd name="T18" fmla="*/ 2147483646 w 32"/>
                <a:gd name="T19" fmla="*/ 2147483646 h 81"/>
                <a:gd name="T20" fmla="*/ 2147483646 w 32"/>
                <a:gd name="T21" fmla="*/ 2147483646 h 81"/>
                <a:gd name="T22" fmla="*/ 2147483646 w 32"/>
                <a:gd name="T23" fmla="*/ 2147483646 h 81"/>
                <a:gd name="T24" fmla="*/ 2147483646 w 32"/>
                <a:gd name="T25" fmla="*/ 2147483646 h 81"/>
                <a:gd name="T26" fmla="*/ 2147483646 w 32"/>
                <a:gd name="T27" fmla="*/ 2147483646 h 81"/>
                <a:gd name="T28" fmla="*/ 2147483646 w 32"/>
                <a:gd name="T29" fmla="*/ 2147483646 h 81"/>
                <a:gd name="T30" fmla="*/ 0 w 32"/>
                <a:gd name="T31" fmla="*/ 2147483646 h 81"/>
                <a:gd name="T32" fmla="*/ 0 w 32"/>
                <a:gd name="T33" fmla="*/ 2147483646 h 81"/>
                <a:gd name="T34" fmla="*/ 2147483646 w 32"/>
                <a:gd name="T35" fmla="*/ 2147483646 h 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81">
                  <a:moveTo>
                    <a:pt x="14" y="14"/>
                  </a:moveTo>
                  <a:lnTo>
                    <a:pt x="9" y="14"/>
                  </a:lnTo>
                  <a:lnTo>
                    <a:pt x="18" y="0"/>
                  </a:lnTo>
                  <a:lnTo>
                    <a:pt x="23" y="0"/>
                  </a:lnTo>
                  <a:lnTo>
                    <a:pt x="14" y="14"/>
                  </a:lnTo>
                  <a:close/>
                  <a:moveTo>
                    <a:pt x="27" y="18"/>
                  </a:moveTo>
                  <a:lnTo>
                    <a:pt x="27" y="23"/>
                  </a:lnTo>
                  <a:lnTo>
                    <a:pt x="5" y="23"/>
                  </a:lnTo>
                  <a:lnTo>
                    <a:pt x="5" y="45"/>
                  </a:lnTo>
                  <a:lnTo>
                    <a:pt x="23" y="45"/>
                  </a:lnTo>
                  <a:lnTo>
                    <a:pt x="23" y="50"/>
                  </a:lnTo>
                  <a:lnTo>
                    <a:pt x="5" y="50"/>
                  </a:lnTo>
                  <a:lnTo>
                    <a:pt x="5" y="77"/>
                  </a:lnTo>
                  <a:lnTo>
                    <a:pt x="32" y="77"/>
                  </a:lnTo>
                  <a:lnTo>
                    <a:pt x="32" y="81"/>
                  </a:lnTo>
                  <a:lnTo>
                    <a:pt x="0" y="81"/>
                  </a:lnTo>
                  <a:lnTo>
                    <a:pt x="0" y="18"/>
                  </a:lnTo>
                  <a:lnTo>
                    <a:pt x="27" y="18"/>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3" name="Freeform 9"/>
            <p:cNvSpPr>
              <a:spLocks noEditPoints="1"/>
            </p:cNvSpPr>
            <p:nvPr/>
          </p:nvSpPr>
          <p:spPr bwMode="auto">
            <a:xfrm>
              <a:off x="936625" y="6524625"/>
              <a:ext cx="63500" cy="112713"/>
            </a:xfrm>
            <a:custGeom>
              <a:avLst/>
              <a:gdLst>
                <a:gd name="T0" fmla="*/ 2147483646 w 8"/>
                <a:gd name="T1" fmla="*/ 2147483646 h 14"/>
                <a:gd name="T2" fmla="*/ 2147483646 w 8"/>
                <a:gd name="T3" fmla="*/ 2147483646 h 14"/>
                <a:gd name="T4" fmla="*/ 2147483646 w 8"/>
                <a:gd name="T5" fmla="*/ 2147483646 h 14"/>
                <a:gd name="T6" fmla="*/ 2147483646 w 8"/>
                <a:gd name="T7" fmla="*/ 2147483646 h 14"/>
                <a:gd name="T8" fmla="*/ 2147483646 w 8"/>
                <a:gd name="T9" fmla="*/ 2147483646 h 14"/>
                <a:gd name="T10" fmla="*/ 2147483646 w 8"/>
                <a:gd name="T11" fmla="*/ 2147483646 h 14"/>
                <a:gd name="T12" fmla="*/ 0 w 8"/>
                <a:gd name="T13" fmla="*/ 0 h 14"/>
                <a:gd name="T14" fmla="*/ 2147483646 w 8"/>
                <a:gd name="T15" fmla="*/ 0 h 14"/>
                <a:gd name="T16" fmla="*/ 2147483646 w 8"/>
                <a:gd name="T17" fmla="*/ 2147483646 h 14"/>
                <a:gd name="T18" fmla="*/ 2147483646 w 8"/>
                <a:gd name="T19" fmla="*/ 2147483646 h 14"/>
                <a:gd name="T20" fmla="*/ 2147483646 w 8"/>
                <a:gd name="T21" fmla="*/ 2147483646 h 14"/>
                <a:gd name="T22" fmla="*/ 2147483646 w 8"/>
                <a:gd name="T23" fmla="*/ 2147483646 h 14"/>
                <a:gd name="T24" fmla="*/ 0 w 8"/>
                <a:gd name="T25" fmla="*/ 2147483646 h 14"/>
                <a:gd name="T26" fmla="*/ 0 w 8"/>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 h="14">
                  <a:moveTo>
                    <a:pt x="2" y="6"/>
                  </a:moveTo>
                  <a:cubicBezTo>
                    <a:pt x="4" y="6"/>
                    <a:pt x="4" y="6"/>
                    <a:pt x="4" y="6"/>
                  </a:cubicBezTo>
                  <a:cubicBezTo>
                    <a:pt x="5" y="6"/>
                    <a:pt x="6" y="5"/>
                    <a:pt x="6" y="3"/>
                  </a:cubicBezTo>
                  <a:cubicBezTo>
                    <a:pt x="6" y="2"/>
                    <a:pt x="5" y="1"/>
                    <a:pt x="4" y="1"/>
                  </a:cubicBezTo>
                  <a:cubicBezTo>
                    <a:pt x="2" y="1"/>
                    <a:pt x="2" y="1"/>
                    <a:pt x="2" y="1"/>
                  </a:cubicBezTo>
                  <a:lnTo>
                    <a:pt x="2" y="6"/>
                  </a:lnTo>
                  <a:close/>
                  <a:moveTo>
                    <a:pt x="0" y="0"/>
                  </a:moveTo>
                  <a:cubicBezTo>
                    <a:pt x="4" y="0"/>
                    <a:pt x="4" y="0"/>
                    <a:pt x="4" y="0"/>
                  </a:cubicBezTo>
                  <a:cubicBezTo>
                    <a:pt x="6" y="0"/>
                    <a:pt x="8" y="1"/>
                    <a:pt x="8" y="3"/>
                  </a:cubicBezTo>
                  <a:cubicBezTo>
                    <a:pt x="8" y="6"/>
                    <a:pt x="6" y="7"/>
                    <a:pt x="4" y="7"/>
                  </a:cubicBezTo>
                  <a:cubicBezTo>
                    <a:pt x="2" y="7"/>
                    <a:pt x="2" y="7"/>
                    <a:pt x="2" y="7"/>
                  </a:cubicBezTo>
                  <a:cubicBezTo>
                    <a:pt x="2" y="14"/>
                    <a:pt x="2" y="14"/>
                    <a:pt x="2" y="14"/>
                  </a:cubicBezTo>
                  <a:cubicBezTo>
                    <a:pt x="0" y="14"/>
                    <a:pt x="0" y="14"/>
                    <a:pt x="0" y="14"/>
                  </a:cubicBezTo>
                  <a:lnTo>
                    <a:pt x="0"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4" name="Freeform 10"/>
            <p:cNvSpPr>
              <a:spLocks noEditPoints="1"/>
            </p:cNvSpPr>
            <p:nvPr/>
          </p:nvSpPr>
          <p:spPr bwMode="auto">
            <a:xfrm>
              <a:off x="1000125" y="6524625"/>
              <a:ext cx="73025" cy="112713"/>
            </a:xfrm>
            <a:custGeom>
              <a:avLst/>
              <a:gdLst>
                <a:gd name="T0" fmla="*/ 2147483646 w 41"/>
                <a:gd name="T1" fmla="*/ 2147483646 h 63"/>
                <a:gd name="T2" fmla="*/ 2147483646 w 41"/>
                <a:gd name="T3" fmla="*/ 2147483646 h 63"/>
                <a:gd name="T4" fmla="*/ 2147483646 w 41"/>
                <a:gd name="T5" fmla="*/ 2147483646 h 63"/>
                <a:gd name="T6" fmla="*/ 2147483646 w 41"/>
                <a:gd name="T7" fmla="*/ 2147483646 h 63"/>
                <a:gd name="T8" fmla="*/ 2147483646 w 41"/>
                <a:gd name="T9" fmla="*/ 2147483646 h 63"/>
                <a:gd name="T10" fmla="*/ 2147483646 w 41"/>
                <a:gd name="T11" fmla="*/ 0 h 63"/>
                <a:gd name="T12" fmla="*/ 2147483646 w 41"/>
                <a:gd name="T13" fmla="*/ 2147483646 h 63"/>
                <a:gd name="T14" fmla="*/ 2147483646 w 41"/>
                <a:gd name="T15" fmla="*/ 2147483646 h 63"/>
                <a:gd name="T16" fmla="*/ 2147483646 w 41"/>
                <a:gd name="T17" fmla="*/ 2147483646 h 63"/>
                <a:gd name="T18" fmla="*/ 2147483646 w 41"/>
                <a:gd name="T19" fmla="*/ 2147483646 h 63"/>
                <a:gd name="T20" fmla="*/ 2147483646 w 41"/>
                <a:gd name="T21" fmla="*/ 2147483646 h 63"/>
                <a:gd name="T22" fmla="*/ 0 w 41"/>
                <a:gd name="T23" fmla="*/ 2147483646 h 63"/>
                <a:gd name="T24" fmla="*/ 2147483646 w 41"/>
                <a:gd name="T25" fmla="*/ 0 h 63"/>
                <a:gd name="T26" fmla="*/ 2147483646 w 41"/>
                <a:gd name="T27" fmla="*/ 0 h 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1" h="63">
                  <a:moveTo>
                    <a:pt x="14" y="36"/>
                  </a:moveTo>
                  <a:lnTo>
                    <a:pt x="28" y="36"/>
                  </a:lnTo>
                  <a:lnTo>
                    <a:pt x="18" y="5"/>
                  </a:lnTo>
                  <a:lnTo>
                    <a:pt x="14" y="36"/>
                  </a:lnTo>
                  <a:close/>
                  <a:moveTo>
                    <a:pt x="23" y="0"/>
                  </a:moveTo>
                  <a:lnTo>
                    <a:pt x="41" y="63"/>
                  </a:lnTo>
                  <a:lnTo>
                    <a:pt x="32" y="63"/>
                  </a:lnTo>
                  <a:lnTo>
                    <a:pt x="28" y="45"/>
                  </a:lnTo>
                  <a:lnTo>
                    <a:pt x="9" y="45"/>
                  </a:lnTo>
                  <a:lnTo>
                    <a:pt x="9" y="63"/>
                  </a:lnTo>
                  <a:lnTo>
                    <a:pt x="0" y="63"/>
                  </a:lnTo>
                  <a:lnTo>
                    <a:pt x="14" y="0"/>
                  </a:lnTo>
                  <a:lnTo>
                    <a:pt x="23"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5" name="Freeform 11"/>
            <p:cNvSpPr>
              <a:spLocks noEditPoints="1"/>
            </p:cNvSpPr>
            <p:nvPr/>
          </p:nvSpPr>
          <p:spPr bwMode="auto">
            <a:xfrm>
              <a:off x="1082675" y="6524625"/>
              <a:ext cx="65088" cy="112713"/>
            </a:xfrm>
            <a:custGeom>
              <a:avLst/>
              <a:gdLst>
                <a:gd name="T0" fmla="*/ 2147483646 w 8"/>
                <a:gd name="T1" fmla="*/ 2147483646 h 14"/>
                <a:gd name="T2" fmla="*/ 2147483646 w 8"/>
                <a:gd name="T3" fmla="*/ 2147483646 h 14"/>
                <a:gd name="T4" fmla="*/ 2147483646 w 8"/>
                <a:gd name="T5" fmla="*/ 2147483646 h 14"/>
                <a:gd name="T6" fmla="*/ 2147483646 w 8"/>
                <a:gd name="T7" fmla="*/ 2147483646 h 14"/>
                <a:gd name="T8" fmla="*/ 2147483646 w 8"/>
                <a:gd name="T9" fmla="*/ 2147483646 h 14"/>
                <a:gd name="T10" fmla="*/ 2147483646 w 8"/>
                <a:gd name="T11" fmla="*/ 2147483646 h 14"/>
                <a:gd name="T12" fmla="*/ 0 w 8"/>
                <a:gd name="T13" fmla="*/ 0 h 14"/>
                <a:gd name="T14" fmla="*/ 2147483646 w 8"/>
                <a:gd name="T15" fmla="*/ 0 h 14"/>
                <a:gd name="T16" fmla="*/ 2147483646 w 8"/>
                <a:gd name="T17" fmla="*/ 2147483646 h 14"/>
                <a:gd name="T18" fmla="*/ 2147483646 w 8"/>
                <a:gd name="T19" fmla="*/ 2147483646 h 14"/>
                <a:gd name="T20" fmla="*/ 2147483646 w 8"/>
                <a:gd name="T21" fmla="*/ 2147483646 h 14"/>
                <a:gd name="T22" fmla="*/ 2147483646 w 8"/>
                <a:gd name="T23" fmla="*/ 2147483646 h 14"/>
                <a:gd name="T24" fmla="*/ 2147483646 w 8"/>
                <a:gd name="T25" fmla="*/ 2147483646 h 14"/>
                <a:gd name="T26" fmla="*/ 2147483646 w 8"/>
                <a:gd name="T27" fmla="*/ 2147483646 h 14"/>
                <a:gd name="T28" fmla="*/ 2147483646 w 8"/>
                <a:gd name="T29" fmla="*/ 2147483646 h 14"/>
                <a:gd name="T30" fmla="*/ 0 w 8"/>
                <a:gd name="T31" fmla="*/ 2147483646 h 14"/>
                <a:gd name="T32" fmla="*/ 0 w 8"/>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 h="14">
                  <a:moveTo>
                    <a:pt x="2" y="6"/>
                  </a:moveTo>
                  <a:cubicBezTo>
                    <a:pt x="3" y="6"/>
                    <a:pt x="3" y="6"/>
                    <a:pt x="3" y="6"/>
                  </a:cubicBezTo>
                  <a:cubicBezTo>
                    <a:pt x="5" y="6"/>
                    <a:pt x="6" y="5"/>
                    <a:pt x="6" y="3"/>
                  </a:cubicBezTo>
                  <a:cubicBezTo>
                    <a:pt x="6" y="2"/>
                    <a:pt x="5" y="1"/>
                    <a:pt x="3" y="1"/>
                  </a:cubicBezTo>
                  <a:cubicBezTo>
                    <a:pt x="2" y="1"/>
                    <a:pt x="2" y="1"/>
                    <a:pt x="2" y="1"/>
                  </a:cubicBezTo>
                  <a:lnTo>
                    <a:pt x="2" y="6"/>
                  </a:lnTo>
                  <a:close/>
                  <a:moveTo>
                    <a:pt x="0" y="0"/>
                  </a:moveTo>
                  <a:cubicBezTo>
                    <a:pt x="4" y="0"/>
                    <a:pt x="4" y="0"/>
                    <a:pt x="4" y="0"/>
                  </a:cubicBezTo>
                  <a:cubicBezTo>
                    <a:pt x="6" y="0"/>
                    <a:pt x="7" y="1"/>
                    <a:pt x="7" y="3"/>
                  </a:cubicBezTo>
                  <a:cubicBezTo>
                    <a:pt x="7" y="5"/>
                    <a:pt x="7" y="6"/>
                    <a:pt x="5" y="7"/>
                  </a:cubicBezTo>
                  <a:cubicBezTo>
                    <a:pt x="8" y="14"/>
                    <a:pt x="8" y="14"/>
                    <a:pt x="8" y="14"/>
                  </a:cubicBezTo>
                  <a:cubicBezTo>
                    <a:pt x="6" y="14"/>
                    <a:pt x="6" y="14"/>
                    <a:pt x="6" y="14"/>
                  </a:cubicBezTo>
                  <a:cubicBezTo>
                    <a:pt x="4" y="7"/>
                    <a:pt x="4" y="7"/>
                    <a:pt x="4" y="7"/>
                  </a:cubicBezTo>
                  <a:cubicBezTo>
                    <a:pt x="2" y="7"/>
                    <a:pt x="2" y="7"/>
                    <a:pt x="2" y="7"/>
                  </a:cubicBezTo>
                  <a:cubicBezTo>
                    <a:pt x="2" y="14"/>
                    <a:pt x="2" y="14"/>
                    <a:pt x="2" y="14"/>
                  </a:cubicBezTo>
                  <a:cubicBezTo>
                    <a:pt x="0" y="14"/>
                    <a:pt x="0" y="14"/>
                    <a:pt x="0" y="14"/>
                  </a:cubicBezTo>
                  <a:lnTo>
                    <a:pt x="0"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6" name="Freeform 12"/>
            <p:cNvSpPr>
              <a:spLocks/>
            </p:cNvSpPr>
            <p:nvPr/>
          </p:nvSpPr>
          <p:spPr bwMode="auto">
            <a:xfrm>
              <a:off x="1147763" y="6524625"/>
              <a:ext cx="63500" cy="112713"/>
            </a:xfrm>
            <a:custGeom>
              <a:avLst/>
              <a:gdLst>
                <a:gd name="T0" fmla="*/ 2147483646 w 36"/>
                <a:gd name="T1" fmla="*/ 0 h 63"/>
                <a:gd name="T2" fmla="*/ 2147483646 w 36"/>
                <a:gd name="T3" fmla="*/ 2147483646 h 63"/>
                <a:gd name="T4" fmla="*/ 2147483646 w 36"/>
                <a:gd name="T5" fmla="*/ 2147483646 h 63"/>
                <a:gd name="T6" fmla="*/ 2147483646 w 36"/>
                <a:gd name="T7" fmla="*/ 2147483646 h 63"/>
                <a:gd name="T8" fmla="*/ 2147483646 w 36"/>
                <a:gd name="T9" fmla="*/ 2147483646 h 63"/>
                <a:gd name="T10" fmla="*/ 2147483646 w 36"/>
                <a:gd name="T11" fmla="*/ 2147483646 h 63"/>
                <a:gd name="T12" fmla="*/ 0 w 36"/>
                <a:gd name="T13" fmla="*/ 2147483646 h 63"/>
                <a:gd name="T14" fmla="*/ 0 w 36"/>
                <a:gd name="T15" fmla="*/ 0 h 63"/>
                <a:gd name="T16" fmla="*/ 2147483646 w 36"/>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63">
                  <a:moveTo>
                    <a:pt x="36" y="0"/>
                  </a:moveTo>
                  <a:lnTo>
                    <a:pt x="36" y="5"/>
                  </a:lnTo>
                  <a:lnTo>
                    <a:pt x="22" y="5"/>
                  </a:lnTo>
                  <a:lnTo>
                    <a:pt x="22" y="63"/>
                  </a:lnTo>
                  <a:lnTo>
                    <a:pt x="13" y="63"/>
                  </a:lnTo>
                  <a:lnTo>
                    <a:pt x="13" y="5"/>
                  </a:lnTo>
                  <a:lnTo>
                    <a:pt x="0" y="5"/>
                  </a:lnTo>
                  <a:lnTo>
                    <a:pt x="0" y="0"/>
                  </a:lnTo>
                  <a:lnTo>
                    <a:pt x="36"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7" name="Freeform 13"/>
            <p:cNvSpPr>
              <a:spLocks/>
            </p:cNvSpPr>
            <p:nvPr/>
          </p:nvSpPr>
          <p:spPr bwMode="auto">
            <a:xfrm>
              <a:off x="1219200" y="6524625"/>
              <a:ext cx="57150" cy="112713"/>
            </a:xfrm>
            <a:custGeom>
              <a:avLst/>
              <a:gdLst>
                <a:gd name="T0" fmla="*/ 2147483646 w 32"/>
                <a:gd name="T1" fmla="*/ 0 h 63"/>
                <a:gd name="T2" fmla="*/ 2147483646 w 32"/>
                <a:gd name="T3" fmla="*/ 2147483646 h 63"/>
                <a:gd name="T4" fmla="*/ 2147483646 w 32"/>
                <a:gd name="T5" fmla="*/ 2147483646 h 63"/>
                <a:gd name="T6" fmla="*/ 2147483646 w 32"/>
                <a:gd name="T7" fmla="*/ 2147483646 h 63"/>
                <a:gd name="T8" fmla="*/ 2147483646 w 32"/>
                <a:gd name="T9" fmla="*/ 2147483646 h 63"/>
                <a:gd name="T10" fmla="*/ 2147483646 w 32"/>
                <a:gd name="T11" fmla="*/ 2147483646 h 63"/>
                <a:gd name="T12" fmla="*/ 2147483646 w 32"/>
                <a:gd name="T13" fmla="*/ 2147483646 h 63"/>
                <a:gd name="T14" fmla="*/ 2147483646 w 32"/>
                <a:gd name="T15" fmla="*/ 2147483646 h 63"/>
                <a:gd name="T16" fmla="*/ 2147483646 w 32"/>
                <a:gd name="T17" fmla="*/ 2147483646 h 63"/>
                <a:gd name="T18" fmla="*/ 2147483646 w 32"/>
                <a:gd name="T19" fmla="*/ 2147483646 h 63"/>
                <a:gd name="T20" fmla="*/ 0 w 32"/>
                <a:gd name="T21" fmla="*/ 2147483646 h 63"/>
                <a:gd name="T22" fmla="*/ 0 w 32"/>
                <a:gd name="T23" fmla="*/ 0 h 63"/>
                <a:gd name="T24" fmla="*/ 2147483646 w 32"/>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 h="63">
                  <a:moveTo>
                    <a:pt x="32" y="0"/>
                  </a:moveTo>
                  <a:lnTo>
                    <a:pt x="32" y="5"/>
                  </a:lnTo>
                  <a:lnTo>
                    <a:pt x="9" y="5"/>
                  </a:lnTo>
                  <a:lnTo>
                    <a:pt x="9" y="27"/>
                  </a:lnTo>
                  <a:lnTo>
                    <a:pt x="28" y="27"/>
                  </a:lnTo>
                  <a:lnTo>
                    <a:pt x="28" y="32"/>
                  </a:lnTo>
                  <a:lnTo>
                    <a:pt x="9" y="32"/>
                  </a:lnTo>
                  <a:lnTo>
                    <a:pt x="9" y="59"/>
                  </a:lnTo>
                  <a:lnTo>
                    <a:pt x="32" y="59"/>
                  </a:lnTo>
                  <a:lnTo>
                    <a:pt x="32" y="63"/>
                  </a:lnTo>
                  <a:lnTo>
                    <a:pt x="0" y="63"/>
                  </a:lnTo>
                  <a:lnTo>
                    <a:pt x="0" y="0"/>
                  </a:lnTo>
                  <a:lnTo>
                    <a:pt x="32"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8" name="Freeform 14"/>
            <p:cNvSpPr>
              <a:spLocks/>
            </p:cNvSpPr>
            <p:nvPr/>
          </p:nvSpPr>
          <p:spPr bwMode="auto">
            <a:xfrm>
              <a:off x="1292225" y="6524625"/>
              <a:ext cx="79375" cy="112713"/>
            </a:xfrm>
            <a:custGeom>
              <a:avLst/>
              <a:gdLst>
                <a:gd name="T0" fmla="*/ 2147483646 w 45"/>
                <a:gd name="T1" fmla="*/ 0 h 63"/>
                <a:gd name="T2" fmla="*/ 2147483646 w 45"/>
                <a:gd name="T3" fmla="*/ 2147483646 h 63"/>
                <a:gd name="T4" fmla="*/ 2147483646 w 45"/>
                <a:gd name="T5" fmla="*/ 2147483646 h 63"/>
                <a:gd name="T6" fmla="*/ 2147483646 w 45"/>
                <a:gd name="T7" fmla="*/ 0 h 63"/>
                <a:gd name="T8" fmla="*/ 2147483646 w 45"/>
                <a:gd name="T9" fmla="*/ 0 h 63"/>
                <a:gd name="T10" fmla="*/ 2147483646 w 45"/>
                <a:gd name="T11" fmla="*/ 2147483646 h 63"/>
                <a:gd name="T12" fmla="*/ 2147483646 w 45"/>
                <a:gd name="T13" fmla="*/ 2147483646 h 63"/>
                <a:gd name="T14" fmla="*/ 2147483646 w 45"/>
                <a:gd name="T15" fmla="*/ 2147483646 h 63"/>
                <a:gd name="T16" fmla="*/ 2147483646 w 45"/>
                <a:gd name="T17" fmla="*/ 2147483646 h 63"/>
                <a:gd name="T18" fmla="*/ 2147483646 w 45"/>
                <a:gd name="T19" fmla="*/ 2147483646 h 63"/>
                <a:gd name="T20" fmla="*/ 2147483646 w 45"/>
                <a:gd name="T21" fmla="*/ 2147483646 h 63"/>
                <a:gd name="T22" fmla="*/ 2147483646 w 45"/>
                <a:gd name="T23" fmla="*/ 2147483646 h 63"/>
                <a:gd name="T24" fmla="*/ 2147483646 w 45"/>
                <a:gd name="T25" fmla="*/ 2147483646 h 63"/>
                <a:gd name="T26" fmla="*/ 2147483646 w 45"/>
                <a:gd name="T27" fmla="*/ 2147483646 h 63"/>
                <a:gd name="T28" fmla="*/ 0 w 45"/>
                <a:gd name="T29" fmla="*/ 2147483646 h 63"/>
                <a:gd name="T30" fmla="*/ 0 w 45"/>
                <a:gd name="T31" fmla="*/ 0 h 63"/>
                <a:gd name="T32" fmla="*/ 2147483646 w 45"/>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63">
                  <a:moveTo>
                    <a:pt x="14" y="0"/>
                  </a:moveTo>
                  <a:lnTo>
                    <a:pt x="23" y="45"/>
                  </a:lnTo>
                  <a:lnTo>
                    <a:pt x="36" y="0"/>
                  </a:lnTo>
                  <a:lnTo>
                    <a:pt x="45" y="0"/>
                  </a:lnTo>
                  <a:lnTo>
                    <a:pt x="45" y="63"/>
                  </a:lnTo>
                  <a:lnTo>
                    <a:pt x="41" y="63"/>
                  </a:lnTo>
                  <a:lnTo>
                    <a:pt x="41" y="5"/>
                  </a:lnTo>
                  <a:lnTo>
                    <a:pt x="27" y="63"/>
                  </a:lnTo>
                  <a:lnTo>
                    <a:pt x="23" y="63"/>
                  </a:lnTo>
                  <a:lnTo>
                    <a:pt x="9" y="5"/>
                  </a:lnTo>
                  <a:lnTo>
                    <a:pt x="9" y="63"/>
                  </a:lnTo>
                  <a:lnTo>
                    <a:pt x="0" y="63"/>
                  </a:lnTo>
                  <a:lnTo>
                    <a:pt x="0" y="0"/>
                  </a:lnTo>
                  <a:lnTo>
                    <a:pt x="14"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9" name="Freeform 15"/>
            <p:cNvSpPr>
              <a:spLocks/>
            </p:cNvSpPr>
            <p:nvPr/>
          </p:nvSpPr>
          <p:spPr bwMode="auto">
            <a:xfrm>
              <a:off x="1387475" y="6524625"/>
              <a:ext cx="58738" cy="112713"/>
            </a:xfrm>
            <a:custGeom>
              <a:avLst/>
              <a:gdLst>
                <a:gd name="T0" fmla="*/ 2147483646 w 32"/>
                <a:gd name="T1" fmla="*/ 0 h 63"/>
                <a:gd name="T2" fmla="*/ 2147483646 w 32"/>
                <a:gd name="T3" fmla="*/ 2147483646 h 63"/>
                <a:gd name="T4" fmla="*/ 2147483646 w 32"/>
                <a:gd name="T5" fmla="*/ 2147483646 h 63"/>
                <a:gd name="T6" fmla="*/ 2147483646 w 32"/>
                <a:gd name="T7" fmla="*/ 2147483646 h 63"/>
                <a:gd name="T8" fmla="*/ 2147483646 w 32"/>
                <a:gd name="T9" fmla="*/ 2147483646 h 63"/>
                <a:gd name="T10" fmla="*/ 2147483646 w 32"/>
                <a:gd name="T11" fmla="*/ 2147483646 h 63"/>
                <a:gd name="T12" fmla="*/ 2147483646 w 32"/>
                <a:gd name="T13" fmla="*/ 2147483646 h 63"/>
                <a:gd name="T14" fmla="*/ 2147483646 w 32"/>
                <a:gd name="T15" fmla="*/ 2147483646 h 63"/>
                <a:gd name="T16" fmla="*/ 2147483646 w 32"/>
                <a:gd name="T17" fmla="*/ 2147483646 h 63"/>
                <a:gd name="T18" fmla="*/ 2147483646 w 32"/>
                <a:gd name="T19" fmla="*/ 2147483646 h 63"/>
                <a:gd name="T20" fmla="*/ 0 w 32"/>
                <a:gd name="T21" fmla="*/ 2147483646 h 63"/>
                <a:gd name="T22" fmla="*/ 0 w 32"/>
                <a:gd name="T23" fmla="*/ 0 h 63"/>
                <a:gd name="T24" fmla="*/ 2147483646 w 32"/>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 h="63">
                  <a:moveTo>
                    <a:pt x="32" y="0"/>
                  </a:moveTo>
                  <a:lnTo>
                    <a:pt x="32" y="5"/>
                  </a:lnTo>
                  <a:lnTo>
                    <a:pt x="9" y="5"/>
                  </a:lnTo>
                  <a:lnTo>
                    <a:pt x="9" y="27"/>
                  </a:lnTo>
                  <a:lnTo>
                    <a:pt x="27" y="27"/>
                  </a:lnTo>
                  <a:lnTo>
                    <a:pt x="27" y="32"/>
                  </a:lnTo>
                  <a:lnTo>
                    <a:pt x="9" y="32"/>
                  </a:lnTo>
                  <a:lnTo>
                    <a:pt x="9" y="59"/>
                  </a:lnTo>
                  <a:lnTo>
                    <a:pt x="32" y="59"/>
                  </a:lnTo>
                  <a:lnTo>
                    <a:pt x="32" y="63"/>
                  </a:lnTo>
                  <a:lnTo>
                    <a:pt x="0" y="63"/>
                  </a:lnTo>
                  <a:lnTo>
                    <a:pt x="0" y="0"/>
                  </a:lnTo>
                  <a:lnTo>
                    <a:pt x="32"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0" name="Freeform 16"/>
            <p:cNvSpPr>
              <a:spLocks/>
            </p:cNvSpPr>
            <p:nvPr/>
          </p:nvSpPr>
          <p:spPr bwMode="auto">
            <a:xfrm>
              <a:off x="1462088" y="6524625"/>
              <a:ext cx="63500" cy="112713"/>
            </a:xfrm>
            <a:custGeom>
              <a:avLst/>
              <a:gdLst>
                <a:gd name="T0" fmla="*/ 2147483646 w 36"/>
                <a:gd name="T1" fmla="*/ 0 h 63"/>
                <a:gd name="T2" fmla="*/ 2147483646 w 36"/>
                <a:gd name="T3" fmla="*/ 2147483646 h 63"/>
                <a:gd name="T4" fmla="*/ 2147483646 w 36"/>
                <a:gd name="T5" fmla="*/ 2147483646 h 63"/>
                <a:gd name="T6" fmla="*/ 2147483646 w 36"/>
                <a:gd name="T7" fmla="*/ 0 h 63"/>
                <a:gd name="T8" fmla="*/ 2147483646 w 36"/>
                <a:gd name="T9" fmla="*/ 0 h 63"/>
                <a:gd name="T10" fmla="*/ 2147483646 w 36"/>
                <a:gd name="T11" fmla="*/ 2147483646 h 63"/>
                <a:gd name="T12" fmla="*/ 2147483646 w 36"/>
                <a:gd name="T13" fmla="*/ 2147483646 h 63"/>
                <a:gd name="T14" fmla="*/ 2147483646 w 36"/>
                <a:gd name="T15" fmla="*/ 2147483646 h 63"/>
                <a:gd name="T16" fmla="*/ 2147483646 w 36"/>
                <a:gd name="T17" fmla="*/ 2147483646 h 63"/>
                <a:gd name="T18" fmla="*/ 2147483646 w 36"/>
                <a:gd name="T19" fmla="*/ 2147483646 h 63"/>
                <a:gd name="T20" fmla="*/ 0 w 36"/>
                <a:gd name="T21" fmla="*/ 2147483646 h 63"/>
                <a:gd name="T22" fmla="*/ 0 w 36"/>
                <a:gd name="T23" fmla="*/ 0 h 63"/>
                <a:gd name="T24" fmla="*/ 2147483646 w 36"/>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
                  <a:moveTo>
                    <a:pt x="14" y="0"/>
                  </a:moveTo>
                  <a:lnTo>
                    <a:pt x="27" y="45"/>
                  </a:lnTo>
                  <a:lnTo>
                    <a:pt x="27" y="0"/>
                  </a:lnTo>
                  <a:lnTo>
                    <a:pt x="36" y="0"/>
                  </a:lnTo>
                  <a:lnTo>
                    <a:pt x="36" y="63"/>
                  </a:lnTo>
                  <a:lnTo>
                    <a:pt x="27" y="63"/>
                  </a:lnTo>
                  <a:lnTo>
                    <a:pt x="9" y="5"/>
                  </a:lnTo>
                  <a:lnTo>
                    <a:pt x="9" y="63"/>
                  </a:lnTo>
                  <a:lnTo>
                    <a:pt x="0" y="63"/>
                  </a:lnTo>
                  <a:lnTo>
                    <a:pt x="0" y="0"/>
                  </a:lnTo>
                  <a:lnTo>
                    <a:pt x="14"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1" name="Freeform 17"/>
            <p:cNvSpPr>
              <a:spLocks/>
            </p:cNvSpPr>
            <p:nvPr/>
          </p:nvSpPr>
          <p:spPr bwMode="auto">
            <a:xfrm>
              <a:off x="1535113" y="6524625"/>
              <a:ext cx="63500" cy="112713"/>
            </a:xfrm>
            <a:custGeom>
              <a:avLst/>
              <a:gdLst>
                <a:gd name="T0" fmla="*/ 2147483646 w 36"/>
                <a:gd name="T1" fmla="*/ 0 h 63"/>
                <a:gd name="T2" fmla="*/ 2147483646 w 36"/>
                <a:gd name="T3" fmla="*/ 2147483646 h 63"/>
                <a:gd name="T4" fmla="*/ 2147483646 w 36"/>
                <a:gd name="T5" fmla="*/ 2147483646 h 63"/>
                <a:gd name="T6" fmla="*/ 2147483646 w 36"/>
                <a:gd name="T7" fmla="*/ 2147483646 h 63"/>
                <a:gd name="T8" fmla="*/ 2147483646 w 36"/>
                <a:gd name="T9" fmla="*/ 2147483646 h 63"/>
                <a:gd name="T10" fmla="*/ 2147483646 w 36"/>
                <a:gd name="T11" fmla="*/ 2147483646 h 63"/>
                <a:gd name="T12" fmla="*/ 0 w 36"/>
                <a:gd name="T13" fmla="*/ 2147483646 h 63"/>
                <a:gd name="T14" fmla="*/ 0 w 36"/>
                <a:gd name="T15" fmla="*/ 0 h 63"/>
                <a:gd name="T16" fmla="*/ 2147483646 w 36"/>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63">
                  <a:moveTo>
                    <a:pt x="36" y="0"/>
                  </a:moveTo>
                  <a:lnTo>
                    <a:pt x="36" y="5"/>
                  </a:lnTo>
                  <a:lnTo>
                    <a:pt x="22" y="5"/>
                  </a:lnTo>
                  <a:lnTo>
                    <a:pt x="22" y="63"/>
                  </a:lnTo>
                  <a:lnTo>
                    <a:pt x="13" y="63"/>
                  </a:lnTo>
                  <a:lnTo>
                    <a:pt x="13" y="5"/>
                  </a:lnTo>
                  <a:lnTo>
                    <a:pt x="0" y="5"/>
                  </a:lnTo>
                  <a:lnTo>
                    <a:pt x="0" y="0"/>
                  </a:lnTo>
                  <a:lnTo>
                    <a:pt x="36"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2" name="Freeform 18"/>
            <p:cNvSpPr>
              <a:spLocks noEditPoints="1"/>
            </p:cNvSpPr>
            <p:nvPr/>
          </p:nvSpPr>
          <p:spPr bwMode="auto">
            <a:xfrm>
              <a:off x="1154113" y="6313488"/>
              <a:ext cx="65087" cy="96837"/>
            </a:xfrm>
            <a:custGeom>
              <a:avLst/>
              <a:gdLst>
                <a:gd name="T0" fmla="*/ 2147483646 w 8"/>
                <a:gd name="T1" fmla="*/ 2147483646 h 12"/>
                <a:gd name="T2" fmla="*/ 2147483646 w 8"/>
                <a:gd name="T3" fmla="*/ 2147483646 h 12"/>
                <a:gd name="T4" fmla="*/ 2147483646 w 8"/>
                <a:gd name="T5" fmla="*/ 2147483646 h 12"/>
                <a:gd name="T6" fmla="*/ 2147483646 w 8"/>
                <a:gd name="T7" fmla="*/ 2147483646 h 12"/>
                <a:gd name="T8" fmla="*/ 2147483646 w 8"/>
                <a:gd name="T9" fmla="*/ 2147483646 h 12"/>
                <a:gd name="T10" fmla="*/ 2147483646 w 8"/>
                <a:gd name="T11" fmla="*/ 2147483646 h 12"/>
                <a:gd name="T12" fmla="*/ 2147483646 w 8"/>
                <a:gd name="T13" fmla="*/ 2147483646 h 12"/>
                <a:gd name="T14" fmla="*/ 2147483646 w 8"/>
                <a:gd name="T15" fmla="*/ 2147483646 h 12"/>
                <a:gd name="T16" fmla="*/ 2147483646 w 8"/>
                <a:gd name="T17" fmla="*/ 2147483646 h 12"/>
                <a:gd name="T18" fmla="*/ 2147483646 w 8"/>
                <a:gd name="T19" fmla="*/ 2147483646 h 12"/>
                <a:gd name="T20" fmla="*/ 2147483646 w 8"/>
                <a:gd name="T21" fmla="*/ 2147483646 h 12"/>
                <a:gd name="T22" fmla="*/ 2147483646 w 8"/>
                <a:gd name="T23" fmla="*/ 2147483646 h 12"/>
                <a:gd name="T24" fmla="*/ 2147483646 w 8"/>
                <a:gd name="T25" fmla="*/ 2147483646 h 12"/>
                <a:gd name="T26" fmla="*/ 2147483646 w 8"/>
                <a:gd name="T27" fmla="*/ 2147483646 h 12"/>
                <a:gd name="T28" fmla="*/ 2147483646 w 8"/>
                <a:gd name="T29" fmla="*/ 2147483646 h 12"/>
                <a:gd name="T30" fmla="*/ 2147483646 w 8"/>
                <a:gd name="T31" fmla="*/ 2147483646 h 12"/>
                <a:gd name="T32" fmla="*/ 0 w 8"/>
                <a:gd name="T33" fmla="*/ 2147483646 h 12"/>
                <a:gd name="T34" fmla="*/ 2147483646 w 8"/>
                <a:gd name="T35" fmla="*/ 2147483646 h 12"/>
                <a:gd name="T36" fmla="*/ 2147483646 w 8"/>
                <a:gd name="T37" fmla="*/ 2147483646 h 12"/>
                <a:gd name="T38" fmla="*/ 2147483646 w 8"/>
                <a:gd name="T39" fmla="*/ 0 h 12"/>
                <a:gd name="T40" fmla="*/ 2147483646 w 8"/>
                <a:gd name="T41" fmla="*/ 2147483646 h 12"/>
                <a:gd name="T42" fmla="*/ 2147483646 w 8"/>
                <a:gd name="T43" fmla="*/ 2147483646 h 12"/>
                <a:gd name="T44" fmla="*/ 2147483646 w 8"/>
                <a:gd name="T45" fmla="*/ 2147483646 h 12"/>
                <a:gd name="T46" fmla="*/ 2147483646 w 8"/>
                <a:gd name="T47" fmla="*/ 2147483646 h 12"/>
                <a:gd name="T48" fmla="*/ 2147483646 w 8"/>
                <a:gd name="T49" fmla="*/ 2147483646 h 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 h="12">
                  <a:moveTo>
                    <a:pt x="3" y="5"/>
                  </a:moveTo>
                  <a:cubicBezTo>
                    <a:pt x="4" y="4"/>
                    <a:pt x="4" y="3"/>
                    <a:pt x="4" y="2"/>
                  </a:cubicBezTo>
                  <a:cubicBezTo>
                    <a:pt x="4" y="2"/>
                    <a:pt x="4" y="1"/>
                    <a:pt x="3" y="1"/>
                  </a:cubicBezTo>
                  <a:cubicBezTo>
                    <a:pt x="3" y="1"/>
                    <a:pt x="3" y="2"/>
                    <a:pt x="3" y="2"/>
                  </a:cubicBezTo>
                  <a:cubicBezTo>
                    <a:pt x="3" y="3"/>
                    <a:pt x="3" y="4"/>
                    <a:pt x="3" y="5"/>
                  </a:cubicBezTo>
                  <a:moveTo>
                    <a:pt x="3" y="11"/>
                  </a:moveTo>
                  <a:cubicBezTo>
                    <a:pt x="4" y="11"/>
                    <a:pt x="4" y="11"/>
                    <a:pt x="4" y="10"/>
                  </a:cubicBezTo>
                  <a:cubicBezTo>
                    <a:pt x="4" y="9"/>
                    <a:pt x="3" y="9"/>
                    <a:pt x="3" y="8"/>
                  </a:cubicBezTo>
                  <a:cubicBezTo>
                    <a:pt x="2" y="8"/>
                    <a:pt x="2" y="9"/>
                    <a:pt x="2" y="9"/>
                  </a:cubicBezTo>
                  <a:cubicBezTo>
                    <a:pt x="2" y="10"/>
                    <a:pt x="3" y="11"/>
                    <a:pt x="3" y="11"/>
                  </a:cubicBezTo>
                  <a:moveTo>
                    <a:pt x="8" y="7"/>
                  </a:moveTo>
                  <a:cubicBezTo>
                    <a:pt x="8" y="8"/>
                    <a:pt x="7" y="9"/>
                    <a:pt x="7" y="10"/>
                  </a:cubicBezTo>
                  <a:cubicBezTo>
                    <a:pt x="7" y="10"/>
                    <a:pt x="7" y="10"/>
                    <a:pt x="8" y="11"/>
                  </a:cubicBezTo>
                  <a:cubicBezTo>
                    <a:pt x="8" y="12"/>
                    <a:pt x="8" y="12"/>
                    <a:pt x="8" y="12"/>
                  </a:cubicBezTo>
                  <a:cubicBezTo>
                    <a:pt x="7" y="12"/>
                    <a:pt x="6" y="12"/>
                    <a:pt x="5" y="11"/>
                  </a:cubicBezTo>
                  <a:cubicBezTo>
                    <a:pt x="5" y="12"/>
                    <a:pt x="4" y="12"/>
                    <a:pt x="3" y="12"/>
                  </a:cubicBezTo>
                  <a:cubicBezTo>
                    <a:pt x="1" y="12"/>
                    <a:pt x="0" y="11"/>
                    <a:pt x="0" y="10"/>
                  </a:cubicBezTo>
                  <a:cubicBezTo>
                    <a:pt x="0" y="8"/>
                    <a:pt x="1" y="7"/>
                    <a:pt x="2" y="6"/>
                  </a:cubicBezTo>
                  <a:cubicBezTo>
                    <a:pt x="1" y="5"/>
                    <a:pt x="1" y="4"/>
                    <a:pt x="1" y="3"/>
                  </a:cubicBezTo>
                  <a:cubicBezTo>
                    <a:pt x="1" y="1"/>
                    <a:pt x="2" y="0"/>
                    <a:pt x="3" y="0"/>
                  </a:cubicBezTo>
                  <a:cubicBezTo>
                    <a:pt x="5" y="0"/>
                    <a:pt x="6" y="1"/>
                    <a:pt x="6" y="2"/>
                  </a:cubicBezTo>
                  <a:cubicBezTo>
                    <a:pt x="6" y="4"/>
                    <a:pt x="5" y="5"/>
                    <a:pt x="4" y="6"/>
                  </a:cubicBezTo>
                  <a:cubicBezTo>
                    <a:pt x="4" y="7"/>
                    <a:pt x="5" y="8"/>
                    <a:pt x="5" y="9"/>
                  </a:cubicBezTo>
                  <a:cubicBezTo>
                    <a:pt x="6" y="8"/>
                    <a:pt x="6" y="7"/>
                    <a:pt x="6" y="6"/>
                  </a:cubicBezTo>
                  <a:lnTo>
                    <a:pt x="8" y="7"/>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3" name="Freeform 20"/>
            <p:cNvSpPr>
              <a:spLocks/>
            </p:cNvSpPr>
            <p:nvPr/>
          </p:nvSpPr>
          <p:spPr bwMode="auto">
            <a:xfrm>
              <a:off x="742950" y="6264275"/>
              <a:ext cx="87313" cy="195263"/>
            </a:xfrm>
            <a:custGeom>
              <a:avLst/>
              <a:gdLst>
                <a:gd name="T0" fmla="*/ 0 w 49"/>
                <a:gd name="T1" fmla="*/ 2147483646 h 108"/>
                <a:gd name="T2" fmla="*/ 0 w 49"/>
                <a:gd name="T3" fmla="*/ 0 h 108"/>
                <a:gd name="T4" fmla="*/ 2147483646 w 49"/>
                <a:gd name="T5" fmla="*/ 0 h 108"/>
                <a:gd name="T6" fmla="*/ 2147483646 w 49"/>
                <a:gd name="T7" fmla="*/ 2147483646 h 108"/>
                <a:gd name="T8" fmla="*/ 2147483646 w 49"/>
                <a:gd name="T9" fmla="*/ 2147483646 h 108"/>
                <a:gd name="T10" fmla="*/ 2147483646 w 49"/>
                <a:gd name="T11" fmla="*/ 2147483646 h 108"/>
                <a:gd name="T12" fmla="*/ 2147483646 w 49"/>
                <a:gd name="T13" fmla="*/ 2147483646 h 108"/>
                <a:gd name="T14" fmla="*/ 2147483646 w 49"/>
                <a:gd name="T15" fmla="*/ 2147483646 h 108"/>
                <a:gd name="T16" fmla="*/ 2147483646 w 49"/>
                <a:gd name="T17" fmla="*/ 2147483646 h 108"/>
                <a:gd name="T18" fmla="*/ 2147483646 w 49"/>
                <a:gd name="T19" fmla="*/ 2147483646 h 108"/>
                <a:gd name="T20" fmla="*/ 2147483646 w 49"/>
                <a:gd name="T21" fmla="*/ 2147483646 h 108"/>
                <a:gd name="T22" fmla="*/ 2147483646 w 49"/>
                <a:gd name="T23" fmla="*/ 2147483646 h 108"/>
                <a:gd name="T24" fmla="*/ 0 w 49"/>
                <a:gd name="T25" fmla="*/ 2147483646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108">
                  <a:moveTo>
                    <a:pt x="0" y="108"/>
                  </a:moveTo>
                  <a:lnTo>
                    <a:pt x="0" y="0"/>
                  </a:lnTo>
                  <a:lnTo>
                    <a:pt x="49" y="0"/>
                  </a:lnTo>
                  <a:lnTo>
                    <a:pt x="49" y="14"/>
                  </a:lnTo>
                  <a:lnTo>
                    <a:pt x="18" y="14"/>
                  </a:lnTo>
                  <a:lnTo>
                    <a:pt x="18" y="41"/>
                  </a:lnTo>
                  <a:lnTo>
                    <a:pt x="40" y="41"/>
                  </a:lnTo>
                  <a:lnTo>
                    <a:pt x="40" y="59"/>
                  </a:lnTo>
                  <a:lnTo>
                    <a:pt x="18" y="59"/>
                  </a:lnTo>
                  <a:lnTo>
                    <a:pt x="18" y="90"/>
                  </a:lnTo>
                  <a:lnTo>
                    <a:pt x="49" y="90"/>
                  </a:lnTo>
                  <a:lnTo>
                    <a:pt x="49" y="108"/>
                  </a:lnTo>
                  <a:lnTo>
                    <a:pt x="0" y="108"/>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4" name="Rectangle 23"/>
            <p:cNvSpPr>
              <a:spLocks noChangeArrowheads="1"/>
            </p:cNvSpPr>
            <p:nvPr/>
          </p:nvSpPr>
          <p:spPr bwMode="auto">
            <a:xfrm>
              <a:off x="854401" y="6264939"/>
              <a:ext cx="33354" cy="195120"/>
            </a:xfrm>
            <a:prstGeom prst="rect">
              <a:avLst/>
            </a:prstGeom>
            <a:solidFill>
              <a:srgbClr val="16C7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fr-FR" altLang="fr-FR" sz="1350">
                <a:solidFill>
                  <a:srgbClr val="000000"/>
                </a:solidFill>
              </a:endParaRPr>
            </a:p>
          </p:txBody>
        </p:sp>
        <p:sp>
          <p:nvSpPr>
            <p:cNvPr id="25" name="Freeform 22"/>
            <p:cNvSpPr>
              <a:spLocks/>
            </p:cNvSpPr>
            <p:nvPr/>
          </p:nvSpPr>
          <p:spPr bwMode="auto">
            <a:xfrm>
              <a:off x="920750" y="6264275"/>
              <a:ext cx="95250" cy="195263"/>
            </a:xfrm>
            <a:custGeom>
              <a:avLst/>
              <a:gdLst>
                <a:gd name="T0" fmla="*/ 0 w 54"/>
                <a:gd name="T1" fmla="*/ 2147483646 h 108"/>
                <a:gd name="T2" fmla="*/ 0 w 54"/>
                <a:gd name="T3" fmla="*/ 0 h 108"/>
                <a:gd name="T4" fmla="*/ 2147483646 w 54"/>
                <a:gd name="T5" fmla="*/ 0 h 108"/>
                <a:gd name="T6" fmla="*/ 2147483646 w 54"/>
                <a:gd name="T7" fmla="*/ 2147483646 h 108"/>
                <a:gd name="T8" fmla="*/ 2147483646 w 54"/>
                <a:gd name="T9" fmla="*/ 2147483646 h 108"/>
                <a:gd name="T10" fmla="*/ 2147483646 w 54"/>
                <a:gd name="T11" fmla="*/ 0 h 108"/>
                <a:gd name="T12" fmla="*/ 2147483646 w 54"/>
                <a:gd name="T13" fmla="*/ 0 h 108"/>
                <a:gd name="T14" fmla="*/ 2147483646 w 54"/>
                <a:gd name="T15" fmla="*/ 2147483646 h 108"/>
                <a:gd name="T16" fmla="*/ 2147483646 w 54"/>
                <a:gd name="T17" fmla="*/ 2147483646 h 108"/>
                <a:gd name="T18" fmla="*/ 2147483646 w 54"/>
                <a:gd name="T19" fmla="*/ 2147483646 h 108"/>
                <a:gd name="T20" fmla="*/ 2147483646 w 54"/>
                <a:gd name="T21" fmla="*/ 2147483646 h 108"/>
                <a:gd name="T22" fmla="*/ 2147483646 w 54"/>
                <a:gd name="T23" fmla="*/ 2147483646 h 108"/>
                <a:gd name="T24" fmla="*/ 0 w 54"/>
                <a:gd name="T25" fmla="*/ 2147483646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108">
                  <a:moveTo>
                    <a:pt x="0" y="108"/>
                  </a:moveTo>
                  <a:lnTo>
                    <a:pt x="0" y="0"/>
                  </a:lnTo>
                  <a:lnTo>
                    <a:pt x="14" y="0"/>
                  </a:lnTo>
                  <a:lnTo>
                    <a:pt x="36" y="59"/>
                  </a:lnTo>
                  <a:lnTo>
                    <a:pt x="36" y="0"/>
                  </a:lnTo>
                  <a:lnTo>
                    <a:pt x="54" y="0"/>
                  </a:lnTo>
                  <a:lnTo>
                    <a:pt x="54" y="108"/>
                  </a:lnTo>
                  <a:lnTo>
                    <a:pt x="41" y="108"/>
                  </a:lnTo>
                  <a:lnTo>
                    <a:pt x="14" y="41"/>
                  </a:lnTo>
                  <a:lnTo>
                    <a:pt x="14" y="108"/>
                  </a:lnTo>
                  <a:lnTo>
                    <a:pt x="0" y="108"/>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6" name="Freeform 23"/>
            <p:cNvSpPr>
              <a:spLocks/>
            </p:cNvSpPr>
            <p:nvPr/>
          </p:nvSpPr>
          <p:spPr bwMode="auto">
            <a:xfrm>
              <a:off x="1041400" y="6264275"/>
              <a:ext cx="96838" cy="195263"/>
            </a:xfrm>
            <a:custGeom>
              <a:avLst/>
              <a:gdLst>
                <a:gd name="T0" fmla="*/ 0 w 54"/>
                <a:gd name="T1" fmla="*/ 2147483646 h 108"/>
                <a:gd name="T2" fmla="*/ 0 w 54"/>
                <a:gd name="T3" fmla="*/ 0 h 108"/>
                <a:gd name="T4" fmla="*/ 2147483646 w 54"/>
                <a:gd name="T5" fmla="*/ 0 h 108"/>
                <a:gd name="T6" fmla="*/ 2147483646 w 54"/>
                <a:gd name="T7" fmla="*/ 2147483646 h 108"/>
                <a:gd name="T8" fmla="*/ 2147483646 w 54"/>
                <a:gd name="T9" fmla="*/ 2147483646 h 108"/>
                <a:gd name="T10" fmla="*/ 2147483646 w 54"/>
                <a:gd name="T11" fmla="*/ 2147483646 h 108"/>
                <a:gd name="T12" fmla="*/ 2147483646 w 54"/>
                <a:gd name="T13" fmla="*/ 2147483646 h 108"/>
                <a:gd name="T14" fmla="*/ 2147483646 w 54"/>
                <a:gd name="T15" fmla="*/ 2147483646 h 108"/>
                <a:gd name="T16" fmla="*/ 2147483646 w 54"/>
                <a:gd name="T17" fmla="*/ 2147483646 h 108"/>
                <a:gd name="T18" fmla="*/ 2147483646 w 54"/>
                <a:gd name="T19" fmla="*/ 2147483646 h 108"/>
                <a:gd name="T20" fmla="*/ 2147483646 w 54"/>
                <a:gd name="T21" fmla="*/ 2147483646 h 108"/>
                <a:gd name="T22" fmla="*/ 2147483646 w 54"/>
                <a:gd name="T23" fmla="*/ 2147483646 h 108"/>
                <a:gd name="T24" fmla="*/ 0 w 54"/>
                <a:gd name="T25" fmla="*/ 2147483646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108">
                  <a:moveTo>
                    <a:pt x="0" y="108"/>
                  </a:moveTo>
                  <a:lnTo>
                    <a:pt x="0" y="0"/>
                  </a:lnTo>
                  <a:lnTo>
                    <a:pt x="50" y="0"/>
                  </a:lnTo>
                  <a:lnTo>
                    <a:pt x="50" y="14"/>
                  </a:lnTo>
                  <a:lnTo>
                    <a:pt x="18" y="14"/>
                  </a:lnTo>
                  <a:lnTo>
                    <a:pt x="18" y="41"/>
                  </a:lnTo>
                  <a:lnTo>
                    <a:pt x="45" y="41"/>
                  </a:lnTo>
                  <a:lnTo>
                    <a:pt x="45" y="59"/>
                  </a:lnTo>
                  <a:lnTo>
                    <a:pt x="18" y="59"/>
                  </a:lnTo>
                  <a:lnTo>
                    <a:pt x="18" y="90"/>
                  </a:lnTo>
                  <a:lnTo>
                    <a:pt x="54" y="90"/>
                  </a:lnTo>
                  <a:lnTo>
                    <a:pt x="54" y="108"/>
                  </a:lnTo>
                  <a:lnTo>
                    <a:pt x="0" y="108"/>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7" name="Freeform 24"/>
            <p:cNvSpPr>
              <a:spLocks/>
            </p:cNvSpPr>
            <p:nvPr/>
          </p:nvSpPr>
          <p:spPr bwMode="auto">
            <a:xfrm>
              <a:off x="1250950" y="6264275"/>
              <a:ext cx="136525" cy="195263"/>
            </a:xfrm>
            <a:custGeom>
              <a:avLst/>
              <a:gdLst>
                <a:gd name="T0" fmla="*/ 2147483646 w 77"/>
                <a:gd name="T1" fmla="*/ 0 h 108"/>
                <a:gd name="T2" fmla="*/ 2147483646 w 77"/>
                <a:gd name="T3" fmla="*/ 2147483646 h 108"/>
                <a:gd name="T4" fmla="*/ 2147483646 w 77"/>
                <a:gd name="T5" fmla="*/ 2147483646 h 108"/>
                <a:gd name="T6" fmla="*/ 2147483646 w 77"/>
                <a:gd name="T7" fmla="*/ 2147483646 h 108"/>
                <a:gd name="T8" fmla="*/ 2147483646 w 77"/>
                <a:gd name="T9" fmla="*/ 2147483646 h 108"/>
                <a:gd name="T10" fmla="*/ 2147483646 w 77"/>
                <a:gd name="T11" fmla="*/ 2147483646 h 108"/>
                <a:gd name="T12" fmla="*/ 2147483646 w 77"/>
                <a:gd name="T13" fmla="*/ 2147483646 h 108"/>
                <a:gd name="T14" fmla="*/ 2147483646 w 77"/>
                <a:gd name="T15" fmla="*/ 2147483646 h 108"/>
                <a:gd name="T16" fmla="*/ 2147483646 w 77"/>
                <a:gd name="T17" fmla="*/ 2147483646 h 108"/>
                <a:gd name="T18" fmla="*/ 2147483646 w 77"/>
                <a:gd name="T19" fmla="*/ 2147483646 h 108"/>
                <a:gd name="T20" fmla="*/ 0 w 77"/>
                <a:gd name="T21" fmla="*/ 2147483646 h 108"/>
                <a:gd name="T22" fmla="*/ 0 w 77"/>
                <a:gd name="T23" fmla="*/ 0 h 108"/>
                <a:gd name="T24" fmla="*/ 2147483646 w 77"/>
                <a:gd name="T25" fmla="*/ 0 h 108"/>
                <a:gd name="T26" fmla="*/ 2147483646 w 77"/>
                <a:gd name="T27" fmla="*/ 2147483646 h 108"/>
                <a:gd name="T28" fmla="*/ 2147483646 w 77"/>
                <a:gd name="T29" fmla="*/ 2147483646 h 108"/>
                <a:gd name="T30" fmla="*/ 2147483646 w 77"/>
                <a:gd name="T31" fmla="*/ 0 h 108"/>
                <a:gd name="T32" fmla="*/ 2147483646 w 77"/>
                <a:gd name="T33" fmla="*/ 0 h 1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108">
                  <a:moveTo>
                    <a:pt x="77" y="0"/>
                  </a:moveTo>
                  <a:lnTo>
                    <a:pt x="77" y="108"/>
                  </a:lnTo>
                  <a:lnTo>
                    <a:pt x="59" y="108"/>
                  </a:lnTo>
                  <a:lnTo>
                    <a:pt x="59" y="27"/>
                  </a:lnTo>
                  <a:lnTo>
                    <a:pt x="41" y="108"/>
                  </a:lnTo>
                  <a:lnTo>
                    <a:pt x="32" y="108"/>
                  </a:lnTo>
                  <a:lnTo>
                    <a:pt x="19" y="27"/>
                  </a:lnTo>
                  <a:lnTo>
                    <a:pt x="14" y="27"/>
                  </a:lnTo>
                  <a:lnTo>
                    <a:pt x="14" y="108"/>
                  </a:lnTo>
                  <a:lnTo>
                    <a:pt x="0" y="108"/>
                  </a:lnTo>
                  <a:lnTo>
                    <a:pt x="0" y="0"/>
                  </a:lnTo>
                  <a:lnTo>
                    <a:pt x="23" y="0"/>
                  </a:lnTo>
                  <a:lnTo>
                    <a:pt x="37" y="63"/>
                  </a:lnTo>
                  <a:lnTo>
                    <a:pt x="50" y="0"/>
                  </a:lnTo>
                  <a:lnTo>
                    <a:pt x="77"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8" name="Freeform 25"/>
            <p:cNvSpPr>
              <a:spLocks noEditPoints="1"/>
            </p:cNvSpPr>
            <p:nvPr/>
          </p:nvSpPr>
          <p:spPr bwMode="auto">
            <a:xfrm>
              <a:off x="1397000" y="6264275"/>
              <a:ext cx="112713" cy="195263"/>
            </a:xfrm>
            <a:custGeom>
              <a:avLst/>
              <a:gdLst>
                <a:gd name="T0" fmla="*/ 2147483646 w 63"/>
                <a:gd name="T1" fmla="*/ 2147483646 h 108"/>
                <a:gd name="T2" fmla="*/ 2147483646 w 63"/>
                <a:gd name="T3" fmla="*/ 2147483646 h 108"/>
                <a:gd name="T4" fmla="*/ 2147483646 w 63"/>
                <a:gd name="T5" fmla="*/ 2147483646 h 108"/>
                <a:gd name="T6" fmla="*/ 2147483646 w 63"/>
                <a:gd name="T7" fmla="*/ 2147483646 h 108"/>
                <a:gd name="T8" fmla="*/ 2147483646 w 63"/>
                <a:gd name="T9" fmla="*/ 2147483646 h 108"/>
                <a:gd name="T10" fmla="*/ 2147483646 w 63"/>
                <a:gd name="T11" fmla="*/ 2147483646 h 108"/>
                <a:gd name="T12" fmla="*/ 0 w 63"/>
                <a:gd name="T13" fmla="*/ 2147483646 h 108"/>
                <a:gd name="T14" fmla="*/ 2147483646 w 63"/>
                <a:gd name="T15" fmla="*/ 0 h 108"/>
                <a:gd name="T16" fmla="*/ 2147483646 w 63"/>
                <a:gd name="T17" fmla="*/ 0 h 108"/>
                <a:gd name="T18" fmla="*/ 2147483646 w 63"/>
                <a:gd name="T19" fmla="*/ 2147483646 h 108"/>
                <a:gd name="T20" fmla="*/ 2147483646 w 63"/>
                <a:gd name="T21" fmla="*/ 2147483646 h 108"/>
                <a:gd name="T22" fmla="*/ 2147483646 w 63"/>
                <a:gd name="T23" fmla="*/ 2147483646 h 108"/>
                <a:gd name="T24" fmla="*/ 2147483646 w 63"/>
                <a:gd name="T25" fmla="*/ 2147483646 h 108"/>
                <a:gd name="T26" fmla="*/ 2147483646 w 63"/>
                <a:gd name="T27" fmla="*/ 2147483646 h 1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 h="108">
                  <a:moveTo>
                    <a:pt x="22" y="68"/>
                  </a:moveTo>
                  <a:lnTo>
                    <a:pt x="36" y="68"/>
                  </a:lnTo>
                  <a:lnTo>
                    <a:pt x="31" y="23"/>
                  </a:lnTo>
                  <a:lnTo>
                    <a:pt x="22" y="68"/>
                  </a:lnTo>
                  <a:close/>
                  <a:moveTo>
                    <a:pt x="18" y="108"/>
                  </a:moveTo>
                  <a:lnTo>
                    <a:pt x="0" y="108"/>
                  </a:lnTo>
                  <a:lnTo>
                    <a:pt x="18" y="0"/>
                  </a:lnTo>
                  <a:lnTo>
                    <a:pt x="41" y="0"/>
                  </a:lnTo>
                  <a:lnTo>
                    <a:pt x="63" y="108"/>
                  </a:lnTo>
                  <a:lnTo>
                    <a:pt x="45" y="108"/>
                  </a:lnTo>
                  <a:lnTo>
                    <a:pt x="41" y="86"/>
                  </a:lnTo>
                  <a:lnTo>
                    <a:pt x="22" y="86"/>
                  </a:lnTo>
                  <a:lnTo>
                    <a:pt x="18" y="108"/>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9" name="Freeform 26"/>
            <p:cNvSpPr>
              <a:spLocks noEditPoints="1"/>
            </p:cNvSpPr>
            <p:nvPr/>
          </p:nvSpPr>
          <p:spPr bwMode="auto">
            <a:xfrm>
              <a:off x="1519238" y="6264275"/>
              <a:ext cx="103187" cy="195263"/>
            </a:xfrm>
            <a:custGeom>
              <a:avLst/>
              <a:gdLst>
                <a:gd name="T0" fmla="*/ 2147483646 w 13"/>
                <a:gd name="T1" fmla="*/ 2147483646 h 24"/>
                <a:gd name="T2" fmla="*/ 2147483646 w 13"/>
                <a:gd name="T3" fmla="*/ 2147483646 h 24"/>
                <a:gd name="T4" fmla="*/ 2147483646 w 13"/>
                <a:gd name="T5" fmla="*/ 2147483646 h 24"/>
                <a:gd name="T6" fmla="*/ 2147483646 w 13"/>
                <a:gd name="T7" fmla="*/ 2147483646 h 24"/>
                <a:gd name="T8" fmla="*/ 2147483646 w 13"/>
                <a:gd name="T9" fmla="*/ 2147483646 h 24"/>
                <a:gd name="T10" fmla="*/ 2147483646 w 13"/>
                <a:gd name="T11" fmla="*/ 2147483646 h 24"/>
                <a:gd name="T12" fmla="*/ 2147483646 w 13"/>
                <a:gd name="T13" fmla="*/ 2147483646 h 24"/>
                <a:gd name="T14" fmla="*/ 0 w 13"/>
                <a:gd name="T15" fmla="*/ 2147483646 h 24"/>
                <a:gd name="T16" fmla="*/ 0 w 13"/>
                <a:gd name="T17" fmla="*/ 0 h 24"/>
                <a:gd name="T18" fmla="*/ 2147483646 w 13"/>
                <a:gd name="T19" fmla="*/ 0 h 24"/>
                <a:gd name="T20" fmla="*/ 2147483646 w 13"/>
                <a:gd name="T21" fmla="*/ 2147483646 h 24"/>
                <a:gd name="T22" fmla="*/ 2147483646 w 13"/>
                <a:gd name="T23" fmla="*/ 2147483646 h 24"/>
                <a:gd name="T24" fmla="*/ 2147483646 w 13"/>
                <a:gd name="T25" fmla="*/ 2147483646 h 24"/>
                <a:gd name="T26" fmla="*/ 2147483646 w 13"/>
                <a:gd name="T27" fmla="*/ 2147483646 h 24"/>
                <a:gd name="T28" fmla="*/ 2147483646 w 13"/>
                <a:gd name="T29" fmla="*/ 2147483646 h 24"/>
                <a:gd name="T30" fmla="*/ 2147483646 w 13"/>
                <a:gd name="T31" fmla="*/ 2147483646 h 24"/>
                <a:gd name="T32" fmla="*/ 2147483646 w 13"/>
                <a:gd name="T33" fmla="*/ 214748364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 h="24">
                  <a:moveTo>
                    <a:pt x="4" y="11"/>
                  </a:moveTo>
                  <a:cubicBezTo>
                    <a:pt x="6" y="11"/>
                    <a:pt x="6" y="11"/>
                    <a:pt x="6" y="11"/>
                  </a:cubicBezTo>
                  <a:cubicBezTo>
                    <a:pt x="8" y="11"/>
                    <a:pt x="9" y="10"/>
                    <a:pt x="9" y="7"/>
                  </a:cubicBezTo>
                  <a:cubicBezTo>
                    <a:pt x="9" y="5"/>
                    <a:pt x="8" y="4"/>
                    <a:pt x="6" y="4"/>
                  </a:cubicBezTo>
                  <a:cubicBezTo>
                    <a:pt x="4" y="4"/>
                    <a:pt x="4" y="4"/>
                    <a:pt x="4" y="4"/>
                  </a:cubicBezTo>
                  <a:lnTo>
                    <a:pt x="4" y="11"/>
                  </a:lnTo>
                  <a:close/>
                  <a:moveTo>
                    <a:pt x="4" y="24"/>
                  </a:moveTo>
                  <a:cubicBezTo>
                    <a:pt x="0" y="24"/>
                    <a:pt x="0" y="24"/>
                    <a:pt x="0" y="24"/>
                  </a:cubicBezTo>
                  <a:cubicBezTo>
                    <a:pt x="0" y="0"/>
                    <a:pt x="0" y="0"/>
                    <a:pt x="0" y="0"/>
                  </a:cubicBezTo>
                  <a:cubicBezTo>
                    <a:pt x="6" y="0"/>
                    <a:pt x="6" y="0"/>
                    <a:pt x="6" y="0"/>
                  </a:cubicBezTo>
                  <a:cubicBezTo>
                    <a:pt x="11" y="0"/>
                    <a:pt x="13" y="2"/>
                    <a:pt x="13" y="7"/>
                  </a:cubicBezTo>
                  <a:cubicBezTo>
                    <a:pt x="13" y="11"/>
                    <a:pt x="11" y="13"/>
                    <a:pt x="10" y="13"/>
                  </a:cubicBezTo>
                  <a:cubicBezTo>
                    <a:pt x="13" y="24"/>
                    <a:pt x="13" y="24"/>
                    <a:pt x="13" y="24"/>
                  </a:cubicBezTo>
                  <a:cubicBezTo>
                    <a:pt x="9" y="24"/>
                    <a:pt x="9" y="24"/>
                    <a:pt x="9" y="24"/>
                  </a:cubicBezTo>
                  <a:cubicBezTo>
                    <a:pt x="6" y="14"/>
                    <a:pt x="6" y="14"/>
                    <a:pt x="6" y="14"/>
                  </a:cubicBezTo>
                  <a:cubicBezTo>
                    <a:pt x="6" y="14"/>
                    <a:pt x="5" y="14"/>
                    <a:pt x="4" y="14"/>
                  </a:cubicBezTo>
                  <a:lnTo>
                    <a:pt x="4" y="24"/>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0" name="Freeform 27"/>
            <p:cNvSpPr>
              <a:spLocks/>
            </p:cNvSpPr>
            <p:nvPr/>
          </p:nvSpPr>
          <p:spPr bwMode="auto">
            <a:xfrm>
              <a:off x="1647825" y="6264275"/>
              <a:ext cx="95250" cy="195263"/>
            </a:xfrm>
            <a:custGeom>
              <a:avLst/>
              <a:gdLst>
                <a:gd name="T0" fmla="*/ 0 w 54"/>
                <a:gd name="T1" fmla="*/ 2147483646 h 108"/>
                <a:gd name="T2" fmla="*/ 0 w 54"/>
                <a:gd name="T3" fmla="*/ 0 h 108"/>
                <a:gd name="T4" fmla="*/ 2147483646 w 54"/>
                <a:gd name="T5" fmla="*/ 0 h 108"/>
                <a:gd name="T6" fmla="*/ 2147483646 w 54"/>
                <a:gd name="T7" fmla="*/ 2147483646 h 108"/>
                <a:gd name="T8" fmla="*/ 2147483646 w 54"/>
                <a:gd name="T9" fmla="*/ 2147483646 h 108"/>
                <a:gd name="T10" fmla="*/ 2147483646 w 54"/>
                <a:gd name="T11" fmla="*/ 0 h 108"/>
                <a:gd name="T12" fmla="*/ 2147483646 w 54"/>
                <a:gd name="T13" fmla="*/ 0 h 108"/>
                <a:gd name="T14" fmla="*/ 2147483646 w 54"/>
                <a:gd name="T15" fmla="*/ 2147483646 h 108"/>
                <a:gd name="T16" fmla="*/ 2147483646 w 54"/>
                <a:gd name="T17" fmla="*/ 2147483646 h 108"/>
                <a:gd name="T18" fmla="*/ 2147483646 w 54"/>
                <a:gd name="T19" fmla="*/ 2147483646 h 108"/>
                <a:gd name="T20" fmla="*/ 2147483646 w 54"/>
                <a:gd name="T21" fmla="*/ 2147483646 h 108"/>
                <a:gd name="T22" fmla="*/ 2147483646 w 54"/>
                <a:gd name="T23" fmla="*/ 2147483646 h 108"/>
                <a:gd name="T24" fmla="*/ 0 w 54"/>
                <a:gd name="T25" fmla="*/ 2147483646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108">
                  <a:moveTo>
                    <a:pt x="0" y="108"/>
                  </a:moveTo>
                  <a:lnTo>
                    <a:pt x="0" y="0"/>
                  </a:lnTo>
                  <a:lnTo>
                    <a:pt x="18" y="0"/>
                  </a:lnTo>
                  <a:lnTo>
                    <a:pt x="41" y="63"/>
                  </a:lnTo>
                  <a:lnTo>
                    <a:pt x="41" y="0"/>
                  </a:lnTo>
                  <a:lnTo>
                    <a:pt x="54" y="0"/>
                  </a:lnTo>
                  <a:lnTo>
                    <a:pt x="54" y="108"/>
                  </a:lnTo>
                  <a:lnTo>
                    <a:pt x="41" y="108"/>
                  </a:lnTo>
                  <a:lnTo>
                    <a:pt x="14" y="41"/>
                  </a:lnTo>
                  <a:lnTo>
                    <a:pt x="14" y="108"/>
                  </a:lnTo>
                  <a:lnTo>
                    <a:pt x="0" y="108"/>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1" name="Freeform 28"/>
            <p:cNvSpPr>
              <a:spLocks/>
            </p:cNvSpPr>
            <p:nvPr/>
          </p:nvSpPr>
          <p:spPr bwMode="auto">
            <a:xfrm>
              <a:off x="1768475" y="6264275"/>
              <a:ext cx="96838" cy="195263"/>
            </a:xfrm>
            <a:custGeom>
              <a:avLst/>
              <a:gdLst>
                <a:gd name="T0" fmla="*/ 0 w 54"/>
                <a:gd name="T1" fmla="*/ 0 h 108"/>
                <a:gd name="T2" fmla="*/ 0 w 54"/>
                <a:gd name="T3" fmla="*/ 2147483646 h 108"/>
                <a:gd name="T4" fmla="*/ 2147483646 w 54"/>
                <a:gd name="T5" fmla="*/ 2147483646 h 108"/>
                <a:gd name="T6" fmla="*/ 2147483646 w 54"/>
                <a:gd name="T7" fmla="*/ 2147483646 h 108"/>
                <a:gd name="T8" fmla="*/ 2147483646 w 54"/>
                <a:gd name="T9" fmla="*/ 2147483646 h 108"/>
                <a:gd name="T10" fmla="*/ 2147483646 w 54"/>
                <a:gd name="T11" fmla="*/ 2147483646 h 108"/>
                <a:gd name="T12" fmla="*/ 2147483646 w 54"/>
                <a:gd name="T13" fmla="*/ 2147483646 h 108"/>
                <a:gd name="T14" fmla="*/ 2147483646 w 54"/>
                <a:gd name="T15" fmla="*/ 2147483646 h 108"/>
                <a:gd name="T16" fmla="*/ 2147483646 w 54"/>
                <a:gd name="T17" fmla="*/ 2147483646 h 108"/>
                <a:gd name="T18" fmla="*/ 2147483646 w 54"/>
                <a:gd name="T19" fmla="*/ 2147483646 h 108"/>
                <a:gd name="T20" fmla="*/ 2147483646 w 54"/>
                <a:gd name="T21" fmla="*/ 2147483646 h 108"/>
                <a:gd name="T22" fmla="*/ 2147483646 w 54"/>
                <a:gd name="T23" fmla="*/ 0 h 108"/>
                <a:gd name="T24" fmla="*/ 0 w 54"/>
                <a:gd name="T25" fmla="*/ 0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108">
                  <a:moveTo>
                    <a:pt x="0" y="0"/>
                  </a:moveTo>
                  <a:lnTo>
                    <a:pt x="0" y="108"/>
                  </a:lnTo>
                  <a:lnTo>
                    <a:pt x="54" y="108"/>
                  </a:lnTo>
                  <a:lnTo>
                    <a:pt x="54" y="95"/>
                  </a:lnTo>
                  <a:lnTo>
                    <a:pt x="18" y="95"/>
                  </a:lnTo>
                  <a:lnTo>
                    <a:pt x="18" y="63"/>
                  </a:lnTo>
                  <a:lnTo>
                    <a:pt x="45" y="63"/>
                  </a:lnTo>
                  <a:lnTo>
                    <a:pt x="45" y="45"/>
                  </a:lnTo>
                  <a:lnTo>
                    <a:pt x="18" y="45"/>
                  </a:lnTo>
                  <a:lnTo>
                    <a:pt x="18" y="18"/>
                  </a:lnTo>
                  <a:lnTo>
                    <a:pt x="49" y="18"/>
                  </a:lnTo>
                  <a:lnTo>
                    <a:pt x="49" y="0"/>
                  </a:lnTo>
                  <a:lnTo>
                    <a:pt x="0"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2" name="Freeform 30"/>
            <p:cNvSpPr>
              <a:spLocks/>
            </p:cNvSpPr>
            <p:nvPr/>
          </p:nvSpPr>
          <p:spPr bwMode="auto">
            <a:xfrm>
              <a:off x="685800" y="6524625"/>
              <a:ext cx="49213" cy="112713"/>
            </a:xfrm>
            <a:custGeom>
              <a:avLst/>
              <a:gdLst>
                <a:gd name="T0" fmla="*/ 2147483646 w 27"/>
                <a:gd name="T1" fmla="*/ 0 h 63"/>
                <a:gd name="T2" fmla="*/ 2147483646 w 27"/>
                <a:gd name="T3" fmla="*/ 2147483646 h 63"/>
                <a:gd name="T4" fmla="*/ 2147483646 w 27"/>
                <a:gd name="T5" fmla="*/ 2147483646 h 63"/>
                <a:gd name="T6" fmla="*/ 2147483646 w 27"/>
                <a:gd name="T7" fmla="*/ 2147483646 h 63"/>
                <a:gd name="T8" fmla="*/ 2147483646 w 27"/>
                <a:gd name="T9" fmla="*/ 2147483646 h 63"/>
                <a:gd name="T10" fmla="*/ 2147483646 w 27"/>
                <a:gd name="T11" fmla="*/ 2147483646 h 63"/>
                <a:gd name="T12" fmla="*/ 2147483646 w 27"/>
                <a:gd name="T13" fmla="*/ 2147483646 h 63"/>
                <a:gd name="T14" fmla="*/ 2147483646 w 27"/>
                <a:gd name="T15" fmla="*/ 2147483646 h 63"/>
                <a:gd name="T16" fmla="*/ 2147483646 w 27"/>
                <a:gd name="T17" fmla="*/ 2147483646 h 63"/>
                <a:gd name="T18" fmla="*/ 2147483646 w 27"/>
                <a:gd name="T19" fmla="*/ 2147483646 h 63"/>
                <a:gd name="T20" fmla="*/ 0 w 27"/>
                <a:gd name="T21" fmla="*/ 2147483646 h 63"/>
                <a:gd name="T22" fmla="*/ 0 w 27"/>
                <a:gd name="T23" fmla="*/ 0 h 63"/>
                <a:gd name="T24" fmla="*/ 2147483646 w 27"/>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 h="63">
                  <a:moveTo>
                    <a:pt x="27" y="0"/>
                  </a:moveTo>
                  <a:lnTo>
                    <a:pt x="27" y="5"/>
                  </a:lnTo>
                  <a:lnTo>
                    <a:pt x="5" y="5"/>
                  </a:lnTo>
                  <a:lnTo>
                    <a:pt x="5" y="27"/>
                  </a:lnTo>
                  <a:lnTo>
                    <a:pt x="23" y="27"/>
                  </a:lnTo>
                  <a:lnTo>
                    <a:pt x="23" y="32"/>
                  </a:lnTo>
                  <a:lnTo>
                    <a:pt x="5" y="32"/>
                  </a:lnTo>
                  <a:lnTo>
                    <a:pt x="5" y="59"/>
                  </a:lnTo>
                  <a:lnTo>
                    <a:pt x="27" y="59"/>
                  </a:lnTo>
                  <a:lnTo>
                    <a:pt x="27" y="63"/>
                  </a:lnTo>
                  <a:lnTo>
                    <a:pt x="0" y="63"/>
                  </a:lnTo>
                  <a:lnTo>
                    <a:pt x="0" y="0"/>
                  </a:lnTo>
                  <a:lnTo>
                    <a:pt x="27"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3" name="Freeform 31"/>
            <p:cNvSpPr>
              <a:spLocks noEditPoints="1"/>
            </p:cNvSpPr>
            <p:nvPr/>
          </p:nvSpPr>
          <p:spPr bwMode="auto">
            <a:xfrm>
              <a:off x="792163" y="6524625"/>
              <a:ext cx="57150" cy="112713"/>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0 w 7"/>
                <a:gd name="T13" fmla="*/ 0 h 14"/>
                <a:gd name="T14" fmla="*/ 2147483646 w 7"/>
                <a:gd name="T15" fmla="*/ 0 h 14"/>
                <a:gd name="T16" fmla="*/ 2147483646 w 7"/>
                <a:gd name="T17" fmla="*/ 2147483646 h 14"/>
                <a:gd name="T18" fmla="*/ 2147483646 w 7"/>
                <a:gd name="T19" fmla="*/ 2147483646 h 14"/>
                <a:gd name="T20" fmla="*/ 0 w 7"/>
                <a:gd name="T21" fmla="*/ 2147483646 h 14"/>
                <a:gd name="T22" fmla="*/ 0 w 7"/>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 h="14">
                  <a:moveTo>
                    <a:pt x="1" y="13"/>
                  </a:moveTo>
                  <a:cubicBezTo>
                    <a:pt x="2" y="13"/>
                    <a:pt x="2" y="13"/>
                    <a:pt x="2" y="13"/>
                  </a:cubicBezTo>
                  <a:cubicBezTo>
                    <a:pt x="5" y="13"/>
                    <a:pt x="6" y="12"/>
                    <a:pt x="6" y="7"/>
                  </a:cubicBezTo>
                  <a:cubicBezTo>
                    <a:pt x="6" y="2"/>
                    <a:pt x="5" y="1"/>
                    <a:pt x="2" y="1"/>
                  </a:cubicBezTo>
                  <a:cubicBezTo>
                    <a:pt x="1" y="1"/>
                    <a:pt x="1" y="1"/>
                    <a:pt x="1" y="1"/>
                  </a:cubicBezTo>
                  <a:lnTo>
                    <a:pt x="1" y="13"/>
                  </a:lnTo>
                  <a:close/>
                  <a:moveTo>
                    <a:pt x="0" y="0"/>
                  </a:moveTo>
                  <a:cubicBezTo>
                    <a:pt x="3" y="0"/>
                    <a:pt x="3" y="0"/>
                    <a:pt x="3" y="0"/>
                  </a:cubicBezTo>
                  <a:cubicBezTo>
                    <a:pt x="6" y="0"/>
                    <a:pt x="7" y="1"/>
                    <a:pt x="7" y="7"/>
                  </a:cubicBezTo>
                  <a:cubicBezTo>
                    <a:pt x="7" y="12"/>
                    <a:pt x="6" y="14"/>
                    <a:pt x="3" y="14"/>
                  </a:cubicBezTo>
                  <a:cubicBezTo>
                    <a:pt x="0" y="14"/>
                    <a:pt x="0" y="14"/>
                    <a:pt x="0" y="14"/>
                  </a:cubicBezTo>
                  <a:lnTo>
                    <a:pt x="0"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4" name="Freeform 32"/>
            <p:cNvSpPr>
              <a:spLocks noEditPoints="1"/>
            </p:cNvSpPr>
            <p:nvPr/>
          </p:nvSpPr>
          <p:spPr bwMode="auto">
            <a:xfrm>
              <a:off x="871538" y="6491288"/>
              <a:ext cx="57150" cy="146050"/>
            </a:xfrm>
            <a:custGeom>
              <a:avLst/>
              <a:gdLst>
                <a:gd name="T0" fmla="*/ 2147483646 w 32"/>
                <a:gd name="T1" fmla="*/ 2147483646 h 81"/>
                <a:gd name="T2" fmla="*/ 2147483646 w 32"/>
                <a:gd name="T3" fmla="*/ 2147483646 h 81"/>
                <a:gd name="T4" fmla="*/ 2147483646 w 32"/>
                <a:gd name="T5" fmla="*/ 0 h 81"/>
                <a:gd name="T6" fmla="*/ 2147483646 w 32"/>
                <a:gd name="T7" fmla="*/ 0 h 81"/>
                <a:gd name="T8" fmla="*/ 2147483646 w 32"/>
                <a:gd name="T9" fmla="*/ 2147483646 h 81"/>
                <a:gd name="T10" fmla="*/ 2147483646 w 32"/>
                <a:gd name="T11" fmla="*/ 2147483646 h 81"/>
                <a:gd name="T12" fmla="*/ 2147483646 w 32"/>
                <a:gd name="T13" fmla="*/ 2147483646 h 81"/>
                <a:gd name="T14" fmla="*/ 2147483646 w 32"/>
                <a:gd name="T15" fmla="*/ 2147483646 h 81"/>
                <a:gd name="T16" fmla="*/ 2147483646 w 32"/>
                <a:gd name="T17" fmla="*/ 2147483646 h 81"/>
                <a:gd name="T18" fmla="*/ 2147483646 w 32"/>
                <a:gd name="T19" fmla="*/ 2147483646 h 81"/>
                <a:gd name="T20" fmla="*/ 2147483646 w 32"/>
                <a:gd name="T21" fmla="*/ 2147483646 h 81"/>
                <a:gd name="T22" fmla="*/ 2147483646 w 32"/>
                <a:gd name="T23" fmla="*/ 2147483646 h 81"/>
                <a:gd name="T24" fmla="*/ 2147483646 w 32"/>
                <a:gd name="T25" fmla="*/ 2147483646 h 81"/>
                <a:gd name="T26" fmla="*/ 2147483646 w 32"/>
                <a:gd name="T27" fmla="*/ 2147483646 h 81"/>
                <a:gd name="T28" fmla="*/ 2147483646 w 32"/>
                <a:gd name="T29" fmla="*/ 2147483646 h 81"/>
                <a:gd name="T30" fmla="*/ 0 w 32"/>
                <a:gd name="T31" fmla="*/ 2147483646 h 81"/>
                <a:gd name="T32" fmla="*/ 0 w 32"/>
                <a:gd name="T33" fmla="*/ 2147483646 h 81"/>
                <a:gd name="T34" fmla="*/ 2147483646 w 32"/>
                <a:gd name="T35" fmla="*/ 2147483646 h 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81">
                  <a:moveTo>
                    <a:pt x="14" y="14"/>
                  </a:moveTo>
                  <a:lnTo>
                    <a:pt x="9" y="14"/>
                  </a:lnTo>
                  <a:lnTo>
                    <a:pt x="18" y="0"/>
                  </a:lnTo>
                  <a:lnTo>
                    <a:pt x="23" y="0"/>
                  </a:lnTo>
                  <a:lnTo>
                    <a:pt x="14" y="14"/>
                  </a:lnTo>
                  <a:close/>
                  <a:moveTo>
                    <a:pt x="27" y="18"/>
                  </a:moveTo>
                  <a:lnTo>
                    <a:pt x="27" y="23"/>
                  </a:lnTo>
                  <a:lnTo>
                    <a:pt x="5" y="23"/>
                  </a:lnTo>
                  <a:lnTo>
                    <a:pt x="5" y="45"/>
                  </a:lnTo>
                  <a:lnTo>
                    <a:pt x="23" y="45"/>
                  </a:lnTo>
                  <a:lnTo>
                    <a:pt x="23" y="50"/>
                  </a:lnTo>
                  <a:lnTo>
                    <a:pt x="5" y="50"/>
                  </a:lnTo>
                  <a:lnTo>
                    <a:pt x="5" y="77"/>
                  </a:lnTo>
                  <a:lnTo>
                    <a:pt x="32" y="77"/>
                  </a:lnTo>
                  <a:lnTo>
                    <a:pt x="32" y="81"/>
                  </a:lnTo>
                  <a:lnTo>
                    <a:pt x="0" y="81"/>
                  </a:lnTo>
                  <a:lnTo>
                    <a:pt x="0" y="18"/>
                  </a:lnTo>
                  <a:lnTo>
                    <a:pt x="27" y="18"/>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5" name="Freeform 33"/>
            <p:cNvSpPr>
              <a:spLocks noEditPoints="1"/>
            </p:cNvSpPr>
            <p:nvPr/>
          </p:nvSpPr>
          <p:spPr bwMode="auto">
            <a:xfrm>
              <a:off x="936625" y="6524625"/>
              <a:ext cx="63500" cy="112713"/>
            </a:xfrm>
            <a:custGeom>
              <a:avLst/>
              <a:gdLst>
                <a:gd name="T0" fmla="*/ 2147483646 w 8"/>
                <a:gd name="T1" fmla="*/ 2147483646 h 14"/>
                <a:gd name="T2" fmla="*/ 2147483646 w 8"/>
                <a:gd name="T3" fmla="*/ 2147483646 h 14"/>
                <a:gd name="T4" fmla="*/ 2147483646 w 8"/>
                <a:gd name="T5" fmla="*/ 2147483646 h 14"/>
                <a:gd name="T6" fmla="*/ 2147483646 w 8"/>
                <a:gd name="T7" fmla="*/ 2147483646 h 14"/>
                <a:gd name="T8" fmla="*/ 2147483646 w 8"/>
                <a:gd name="T9" fmla="*/ 2147483646 h 14"/>
                <a:gd name="T10" fmla="*/ 2147483646 w 8"/>
                <a:gd name="T11" fmla="*/ 2147483646 h 14"/>
                <a:gd name="T12" fmla="*/ 0 w 8"/>
                <a:gd name="T13" fmla="*/ 0 h 14"/>
                <a:gd name="T14" fmla="*/ 2147483646 w 8"/>
                <a:gd name="T15" fmla="*/ 0 h 14"/>
                <a:gd name="T16" fmla="*/ 2147483646 w 8"/>
                <a:gd name="T17" fmla="*/ 2147483646 h 14"/>
                <a:gd name="T18" fmla="*/ 2147483646 w 8"/>
                <a:gd name="T19" fmla="*/ 2147483646 h 14"/>
                <a:gd name="T20" fmla="*/ 2147483646 w 8"/>
                <a:gd name="T21" fmla="*/ 2147483646 h 14"/>
                <a:gd name="T22" fmla="*/ 2147483646 w 8"/>
                <a:gd name="T23" fmla="*/ 2147483646 h 14"/>
                <a:gd name="T24" fmla="*/ 0 w 8"/>
                <a:gd name="T25" fmla="*/ 2147483646 h 14"/>
                <a:gd name="T26" fmla="*/ 0 w 8"/>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 h="14">
                  <a:moveTo>
                    <a:pt x="2" y="6"/>
                  </a:moveTo>
                  <a:cubicBezTo>
                    <a:pt x="4" y="6"/>
                    <a:pt x="4" y="6"/>
                    <a:pt x="4" y="6"/>
                  </a:cubicBezTo>
                  <a:cubicBezTo>
                    <a:pt x="5" y="6"/>
                    <a:pt x="6" y="5"/>
                    <a:pt x="6" y="3"/>
                  </a:cubicBezTo>
                  <a:cubicBezTo>
                    <a:pt x="6" y="2"/>
                    <a:pt x="5" y="1"/>
                    <a:pt x="4" y="1"/>
                  </a:cubicBezTo>
                  <a:cubicBezTo>
                    <a:pt x="2" y="1"/>
                    <a:pt x="2" y="1"/>
                    <a:pt x="2" y="1"/>
                  </a:cubicBezTo>
                  <a:lnTo>
                    <a:pt x="2" y="6"/>
                  </a:lnTo>
                  <a:close/>
                  <a:moveTo>
                    <a:pt x="0" y="0"/>
                  </a:moveTo>
                  <a:cubicBezTo>
                    <a:pt x="4" y="0"/>
                    <a:pt x="4" y="0"/>
                    <a:pt x="4" y="0"/>
                  </a:cubicBezTo>
                  <a:cubicBezTo>
                    <a:pt x="6" y="0"/>
                    <a:pt x="8" y="1"/>
                    <a:pt x="8" y="3"/>
                  </a:cubicBezTo>
                  <a:cubicBezTo>
                    <a:pt x="8" y="6"/>
                    <a:pt x="6" y="7"/>
                    <a:pt x="4" y="7"/>
                  </a:cubicBezTo>
                  <a:cubicBezTo>
                    <a:pt x="2" y="7"/>
                    <a:pt x="2" y="7"/>
                    <a:pt x="2" y="7"/>
                  </a:cubicBezTo>
                  <a:cubicBezTo>
                    <a:pt x="2" y="14"/>
                    <a:pt x="2" y="14"/>
                    <a:pt x="2" y="14"/>
                  </a:cubicBezTo>
                  <a:cubicBezTo>
                    <a:pt x="0" y="14"/>
                    <a:pt x="0" y="14"/>
                    <a:pt x="0" y="14"/>
                  </a:cubicBezTo>
                  <a:lnTo>
                    <a:pt x="0"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6" name="Freeform 34"/>
            <p:cNvSpPr>
              <a:spLocks noEditPoints="1"/>
            </p:cNvSpPr>
            <p:nvPr/>
          </p:nvSpPr>
          <p:spPr bwMode="auto">
            <a:xfrm>
              <a:off x="1000125" y="6524625"/>
              <a:ext cx="73025" cy="112713"/>
            </a:xfrm>
            <a:custGeom>
              <a:avLst/>
              <a:gdLst>
                <a:gd name="T0" fmla="*/ 2147483646 w 41"/>
                <a:gd name="T1" fmla="*/ 2147483646 h 63"/>
                <a:gd name="T2" fmla="*/ 2147483646 w 41"/>
                <a:gd name="T3" fmla="*/ 2147483646 h 63"/>
                <a:gd name="T4" fmla="*/ 2147483646 w 41"/>
                <a:gd name="T5" fmla="*/ 2147483646 h 63"/>
                <a:gd name="T6" fmla="*/ 2147483646 w 41"/>
                <a:gd name="T7" fmla="*/ 2147483646 h 63"/>
                <a:gd name="T8" fmla="*/ 2147483646 w 41"/>
                <a:gd name="T9" fmla="*/ 2147483646 h 63"/>
                <a:gd name="T10" fmla="*/ 2147483646 w 41"/>
                <a:gd name="T11" fmla="*/ 0 h 63"/>
                <a:gd name="T12" fmla="*/ 2147483646 w 41"/>
                <a:gd name="T13" fmla="*/ 2147483646 h 63"/>
                <a:gd name="T14" fmla="*/ 2147483646 w 41"/>
                <a:gd name="T15" fmla="*/ 2147483646 h 63"/>
                <a:gd name="T16" fmla="*/ 2147483646 w 41"/>
                <a:gd name="T17" fmla="*/ 2147483646 h 63"/>
                <a:gd name="T18" fmla="*/ 2147483646 w 41"/>
                <a:gd name="T19" fmla="*/ 2147483646 h 63"/>
                <a:gd name="T20" fmla="*/ 2147483646 w 41"/>
                <a:gd name="T21" fmla="*/ 2147483646 h 63"/>
                <a:gd name="T22" fmla="*/ 0 w 41"/>
                <a:gd name="T23" fmla="*/ 2147483646 h 63"/>
                <a:gd name="T24" fmla="*/ 2147483646 w 41"/>
                <a:gd name="T25" fmla="*/ 0 h 63"/>
                <a:gd name="T26" fmla="*/ 2147483646 w 41"/>
                <a:gd name="T27" fmla="*/ 0 h 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1" h="63">
                  <a:moveTo>
                    <a:pt x="14" y="36"/>
                  </a:moveTo>
                  <a:lnTo>
                    <a:pt x="28" y="36"/>
                  </a:lnTo>
                  <a:lnTo>
                    <a:pt x="18" y="5"/>
                  </a:lnTo>
                  <a:lnTo>
                    <a:pt x="14" y="36"/>
                  </a:lnTo>
                  <a:close/>
                  <a:moveTo>
                    <a:pt x="23" y="0"/>
                  </a:moveTo>
                  <a:lnTo>
                    <a:pt x="41" y="63"/>
                  </a:lnTo>
                  <a:lnTo>
                    <a:pt x="32" y="63"/>
                  </a:lnTo>
                  <a:lnTo>
                    <a:pt x="28" y="45"/>
                  </a:lnTo>
                  <a:lnTo>
                    <a:pt x="9" y="45"/>
                  </a:lnTo>
                  <a:lnTo>
                    <a:pt x="9" y="63"/>
                  </a:lnTo>
                  <a:lnTo>
                    <a:pt x="0" y="63"/>
                  </a:lnTo>
                  <a:lnTo>
                    <a:pt x="14" y="0"/>
                  </a:lnTo>
                  <a:lnTo>
                    <a:pt x="23"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7" name="Freeform 35"/>
            <p:cNvSpPr>
              <a:spLocks noEditPoints="1"/>
            </p:cNvSpPr>
            <p:nvPr/>
          </p:nvSpPr>
          <p:spPr bwMode="auto">
            <a:xfrm>
              <a:off x="1082675" y="6524625"/>
              <a:ext cx="65088" cy="112713"/>
            </a:xfrm>
            <a:custGeom>
              <a:avLst/>
              <a:gdLst>
                <a:gd name="T0" fmla="*/ 2147483646 w 8"/>
                <a:gd name="T1" fmla="*/ 2147483646 h 14"/>
                <a:gd name="T2" fmla="*/ 2147483646 w 8"/>
                <a:gd name="T3" fmla="*/ 2147483646 h 14"/>
                <a:gd name="T4" fmla="*/ 2147483646 w 8"/>
                <a:gd name="T5" fmla="*/ 2147483646 h 14"/>
                <a:gd name="T6" fmla="*/ 2147483646 w 8"/>
                <a:gd name="T7" fmla="*/ 2147483646 h 14"/>
                <a:gd name="T8" fmla="*/ 2147483646 w 8"/>
                <a:gd name="T9" fmla="*/ 2147483646 h 14"/>
                <a:gd name="T10" fmla="*/ 2147483646 w 8"/>
                <a:gd name="T11" fmla="*/ 2147483646 h 14"/>
                <a:gd name="T12" fmla="*/ 0 w 8"/>
                <a:gd name="T13" fmla="*/ 0 h 14"/>
                <a:gd name="T14" fmla="*/ 2147483646 w 8"/>
                <a:gd name="T15" fmla="*/ 0 h 14"/>
                <a:gd name="T16" fmla="*/ 2147483646 w 8"/>
                <a:gd name="T17" fmla="*/ 2147483646 h 14"/>
                <a:gd name="T18" fmla="*/ 2147483646 w 8"/>
                <a:gd name="T19" fmla="*/ 2147483646 h 14"/>
                <a:gd name="T20" fmla="*/ 2147483646 w 8"/>
                <a:gd name="T21" fmla="*/ 2147483646 h 14"/>
                <a:gd name="T22" fmla="*/ 2147483646 w 8"/>
                <a:gd name="T23" fmla="*/ 2147483646 h 14"/>
                <a:gd name="T24" fmla="*/ 2147483646 w 8"/>
                <a:gd name="T25" fmla="*/ 2147483646 h 14"/>
                <a:gd name="T26" fmla="*/ 2147483646 w 8"/>
                <a:gd name="T27" fmla="*/ 2147483646 h 14"/>
                <a:gd name="T28" fmla="*/ 2147483646 w 8"/>
                <a:gd name="T29" fmla="*/ 2147483646 h 14"/>
                <a:gd name="T30" fmla="*/ 0 w 8"/>
                <a:gd name="T31" fmla="*/ 2147483646 h 14"/>
                <a:gd name="T32" fmla="*/ 0 w 8"/>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 h="14">
                  <a:moveTo>
                    <a:pt x="2" y="6"/>
                  </a:moveTo>
                  <a:cubicBezTo>
                    <a:pt x="3" y="6"/>
                    <a:pt x="3" y="6"/>
                    <a:pt x="3" y="6"/>
                  </a:cubicBezTo>
                  <a:cubicBezTo>
                    <a:pt x="5" y="6"/>
                    <a:pt x="6" y="5"/>
                    <a:pt x="6" y="3"/>
                  </a:cubicBezTo>
                  <a:cubicBezTo>
                    <a:pt x="6" y="2"/>
                    <a:pt x="5" y="1"/>
                    <a:pt x="3" y="1"/>
                  </a:cubicBezTo>
                  <a:cubicBezTo>
                    <a:pt x="2" y="1"/>
                    <a:pt x="2" y="1"/>
                    <a:pt x="2" y="1"/>
                  </a:cubicBezTo>
                  <a:lnTo>
                    <a:pt x="2" y="6"/>
                  </a:lnTo>
                  <a:close/>
                  <a:moveTo>
                    <a:pt x="0" y="0"/>
                  </a:moveTo>
                  <a:cubicBezTo>
                    <a:pt x="4" y="0"/>
                    <a:pt x="4" y="0"/>
                    <a:pt x="4" y="0"/>
                  </a:cubicBezTo>
                  <a:cubicBezTo>
                    <a:pt x="6" y="0"/>
                    <a:pt x="7" y="1"/>
                    <a:pt x="7" y="3"/>
                  </a:cubicBezTo>
                  <a:cubicBezTo>
                    <a:pt x="7" y="5"/>
                    <a:pt x="7" y="6"/>
                    <a:pt x="5" y="7"/>
                  </a:cubicBezTo>
                  <a:cubicBezTo>
                    <a:pt x="8" y="14"/>
                    <a:pt x="8" y="14"/>
                    <a:pt x="8" y="14"/>
                  </a:cubicBezTo>
                  <a:cubicBezTo>
                    <a:pt x="6" y="14"/>
                    <a:pt x="6" y="14"/>
                    <a:pt x="6" y="14"/>
                  </a:cubicBezTo>
                  <a:cubicBezTo>
                    <a:pt x="4" y="7"/>
                    <a:pt x="4" y="7"/>
                    <a:pt x="4" y="7"/>
                  </a:cubicBezTo>
                  <a:cubicBezTo>
                    <a:pt x="2" y="7"/>
                    <a:pt x="2" y="7"/>
                    <a:pt x="2" y="7"/>
                  </a:cubicBezTo>
                  <a:cubicBezTo>
                    <a:pt x="2" y="14"/>
                    <a:pt x="2" y="14"/>
                    <a:pt x="2" y="14"/>
                  </a:cubicBezTo>
                  <a:cubicBezTo>
                    <a:pt x="0" y="14"/>
                    <a:pt x="0" y="14"/>
                    <a:pt x="0" y="14"/>
                  </a:cubicBezTo>
                  <a:lnTo>
                    <a:pt x="0"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8" name="Freeform 36"/>
            <p:cNvSpPr>
              <a:spLocks/>
            </p:cNvSpPr>
            <p:nvPr/>
          </p:nvSpPr>
          <p:spPr bwMode="auto">
            <a:xfrm>
              <a:off x="1147763" y="6524625"/>
              <a:ext cx="63500" cy="112713"/>
            </a:xfrm>
            <a:custGeom>
              <a:avLst/>
              <a:gdLst>
                <a:gd name="T0" fmla="*/ 2147483646 w 36"/>
                <a:gd name="T1" fmla="*/ 0 h 63"/>
                <a:gd name="T2" fmla="*/ 2147483646 w 36"/>
                <a:gd name="T3" fmla="*/ 2147483646 h 63"/>
                <a:gd name="T4" fmla="*/ 2147483646 w 36"/>
                <a:gd name="T5" fmla="*/ 2147483646 h 63"/>
                <a:gd name="T6" fmla="*/ 2147483646 w 36"/>
                <a:gd name="T7" fmla="*/ 2147483646 h 63"/>
                <a:gd name="T8" fmla="*/ 2147483646 w 36"/>
                <a:gd name="T9" fmla="*/ 2147483646 h 63"/>
                <a:gd name="T10" fmla="*/ 2147483646 w 36"/>
                <a:gd name="T11" fmla="*/ 2147483646 h 63"/>
                <a:gd name="T12" fmla="*/ 0 w 36"/>
                <a:gd name="T13" fmla="*/ 2147483646 h 63"/>
                <a:gd name="T14" fmla="*/ 0 w 36"/>
                <a:gd name="T15" fmla="*/ 0 h 63"/>
                <a:gd name="T16" fmla="*/ 2147483646 w 36"/>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63">
                  <a:moveTo>
                    <a:pt x="36" y="0"/>
                  </a:moveTo>
                  <a:lnTo>
                    <a:pt x="36" y="5"/>
                  </a:lnTo>
                  <a:lnTo>
                    <a:pt x="22" y="5"/>
                  </a:lnTo>
                  <a:lnTo>
                    <a:pt x="22" y="63"/>
                  </a:lnTo>
                  <a:lnTo>
                    <a:pt x="13" y="63"/>
                  </a:lnTo>
                  <a:lnTo>
                    <a:pt x="13" y="5"/>
                  </a:lnTo>
                  <a:lnTo>
                    <a:pt x="0" y="5"/>
                  </a:lnTo>
                  <a:lnTo>
                    <a:pt x="0" y="0"/>
                  </a:lnTo>
                  <a:lnTo>
                    <a:pt x="36"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9" name="Freeform 37"/>
            <p:cNvSpPr>
              <a:spLocks/>
            </p:cNvSpPr>
            <p:nvPr/>
          </p:nvSpPr>
          <p:spPr bwMode="auto">
            <a:xfrm>
              <a:off x="1219200" y="6524625"/>
              <a:ext cx="57150" cy="112713"/>
            </a:xfrm>
            <a:custGeom>
              <a:avLst/>
              <a:gdLst>
                <a:gd name="T0" fmla="*/ 2147483646 w 32"/>
                <a:gd name="T1" fmla="*/ 0 h 63"/>
                <a:gd name="T2" fmla="*/ 2147483646 w 32"/>
                <a:gd name="T3" fmla="*/ 2147483646 h 63"/>
                <a:gd name="T4" fmla="*/ 2147483646 w 32"/>
                <a:gd name="T5" fmla="*/ 2147483646 h 63"/>
                <a:gd name="T6" fmla="*/ 2147483646 w 32"/>
                <a:gd name="T7" fmla="*/ 2147483646 h 63"/>
                <a:gd name="T8" fmla="*/ 2147483646 w 32"/>
                <a:gd name="T9" fmla="*/ 2147483646 h 63"/>
                <a:gd name="T10" fmla="*/ 2147483646 w 32"/>
                <a:gd name="T11" fmla="*/ 2147483646 h 63"/>
                <a:gd name="T12" fmla="*/ 2147483646 w 32"/>
                <a:gd name="T13" fmla="*/ 2147483646 h 63"/>
                <a:gd name="T14" fmla="*/ 2147483646 w 32"/>
                <a:gd name="T15" fmla="*/ 2147483646 h 63"/>
                <a:gd name="T16" fmla="*/ 2147483646 w 32"/>
                <a:gd name="T17" fmla="*/ 2147483646 h 63"/>
                <a:gd name="T18" fmla="*/ 2147483646 w 32"/>
                <a:gd name="T19" fmla="*/ 2147483646 h 63"/>
                <a:gd name="T20" fmla="*/ 0 w 32"/>
                <a:gd name="T21" fmla="*/ 2147483646 h 63"/>
                <a:gd name="T22" fmla="*/ 0 w 32"/>
                <a:gd name="T23" fmla="*/ 0 h 63"/>
                <a:gd name="T24" fmla="*/ 2147483646 w 32"/>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 h="63">
                  <a:moveTo>
                    <a:pt x="32" y="0"/>
                  </a:moveTo>
                  <a:lnTo>
                    <a:pt x="32" y="5"/>
                  </a:lnTo>
                  <a:lnTo>
                    <a:pt x="9" y="5"/>
                  </a:lnTo>
                  <a:lnTo>
                    <a:pt x="9" y="27"/>
                  </a:lnTo>
                  <a:lnTo>
                    <a:pt x="28" y="27"/>
                  </a:lnTo>
                  <a:lnTo>
                    <a:pt x="28" y="32"/>
                  </a:lnTo>
                  <a:lnTo>
                    <a:pt x="9" y="32"/>
                  </a:lnTo>
                  <a:lnTo>
                    <a:pt x="9" y="59"/>
                  </a:lnTo>
                  <a:lnTo>
                    <a:pt x="32" y="59"/>
                  </a:lnTo>
                  <a:lnTo>
                    <a:pt x="32" y="63"/>
                  </a:lnTo>
                  <a:lnTo>
                    <a:pt x="0" y="63"/>
                  </a:lnTo>
                  <a:lnTo>
                    <a:pt x="0" y="0"/>
                  </a:lnTo>
                  <a:lnTo>
                    <a:pt x="32"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0" name="Freeform 38"/>
            <p:cNvSpPr>
              <a:spLocks/>
            </p:cNvSpPr>
            <p:nvPr/>
          </p:nvSpPr>
          <p:spPr bwMode="auto">
            <a:xfrm>
              <a:off x="1292225" y="6524625"/>
              <a:ext cx="79375" cy="112713"/>
            </a:xfrm>
            <a:custGeom>
              <a:avLst/>
              <a:gdLst>
                <a:gd name="T0" fmla="*/ 2147483646 w 45"/>
                <a:gd name="T1" fmla="*/ 0 h 63"/>
                <a:gd name="T2" fmla="*/ 2147483646 w 45"/>
                <a:gd name="T3" fmla="*/ 2147483646 h 63"/>
                <a:gd name="T4" fmla="*/ 2147483646 w 45"/>
                <a:gd name="T5" fmla="*/ 2147483646 h 63"/>
                <a:gd name="T6" fmla="*/ 2147483646 w 45"/>
                <a:gd name="T7" fmla="*/ 0 h 63"/>
                <a:gd name="T8" fmla="*/ 2147483646 w 45"/>
                <a:gd name="T9" fmla="*/ 0 h 63"/>
                <a:gd name="T10" fmla="*/ 2147483646 w 45"/>
                <a:gd name="T11" fmla="*/ 2147483646 h 63"/>
                <a:gd name="T12" fmla="*/ 2147483646 w 45"/>
                <a:gd name="T13" fmla="*/ 2147483646 h 63"/>
                <a:gd name="T14" fmla="*/ 2147483646 w 45"/>
                <a:gd name="T15" fmla="*/ 2147483646 h 63"/>
                <a:gd name="T16" fmla="*/ 2147483646 w 45"/>
                <a:gd name="T17" fmla="*/ 2147483646 h 63"/>
                <a:gd name="T18" fmla="*/ 2147483646 w 45"/>
                <a:gd name="T19" fmla="*/ 2147483646 h 63"/>
                <a:gd name="T20" fmla="*/ 2147483646 w 45"/>
                <a:gd name="T21" fmla="*/ 2147483646 h 63"/>
                <a:gd name="T22" fmla="*/ 2147483646 w 45"/>
                <a:gd name="T23" fmla="*/ 2147483646 h 63"/>
                <a:gd name="T24" fmla="*/ 2147483646 w 45"/>
                <a:gd name="T25" fmla="*/ 2147483646 h 63"/>
                <a:gd name="T26" fmla="*/ 2147483646 w 45"/>
                <a:gd name="T27" fmla="*/ 2147483646 h 63"/>
                <a:gd name="T28" fmla="*/ 0 w 45"/>
                <a:gd name="T29" fmla="*/ 2147483646 h 63"/>
                <a:gd name="T30" fmla="*/ 0 w 45"/>
                <a:gd name="T31" fmla="*/ 0 h 63"/>
                <a:gd name="T32" fmla="*/ 2147483646 w 45"/>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63">
                  <a:moveTo>
                    <a:pt x="14" y="0"/>
                  </a:moveTo>
                  <a:lnTo>
                    <a:pt x="23" y="45"/>
                  </a:lnTo>
                  <a:lnTo>
                    <a:pt x="36" y="0"/>
                  </a:lnTo>
                  <a:lnTo>
                    <a:pt x="45" y="0"/>
                  </a:lnTo>
                  <a:lnTo>
                    <a:pt x="45" y="63"/>
                  </a:lnTo>
                  <a:lnTo>
                    <a:pt x="41" y="63"/>
                  </a:lnTo>
                  <a:lnTo>
                    <a:pt x="41" y="5"/>
                  </a:lnTo>
                  <a:lnTo>
                    <a:pt x="27" y="63"/>
                  </a:lnTo>
                  <a:lnTo>
                    <a:pt x="23" y="63"/>
                  </a:lnTo>
                  <a:lnTo>
                    <a:pt x="9" y="5"/>
                  </a:lnTo>
                  <a:lnTo>
                    <a:pt x="9" y="63"/>
                  </a:lnTo>
                  <a:lnTo>
                    <a:pt x="0" y="63"/>
                  </a:lnTo>
                  <a:lnTo>
                    <a:pt x="0" y="0"/>
                  </a:lnTo>
                  <a:lnTo>
                    <a:pt x="14"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1" name="Freeform 39"/>
            <p:cNvSpPr>
              <a:spLocks/>
            </p:cNvSpPr>
            <p:nvPr/>
          </p:nvSpPr>
          <p:spPr bwMode="auto">
            <a:xfrm>
              <a:off x="1387475" y="6524625"/>
              <a:ext cx="58738" cy="112713"/>
            </a:xfrm>
            <a:custGeom>
              <a:avLst/>
              <a:gdLst>
                <a:gd name="T0" fmla="*/ 2147483646 w 32"/>
                <a:gd name="T1" fmla="*/ 0 h 63"/>
                <a:gd name="T2" fmla="*/ 2147483646 w 32"/>
                <a:gd name="T3" fmla="*/ 2147483646 h 63"/>
                <a:gd name="T4" fmla="*/ 2147483646 w 32"/>
                <a:gd name="T5" fmla="*/ 2147483646 h 63"/>
                <a:gd name="T6" fmla="*/ 2147483646 w 32"/>
                <a:gd name="T7" fmla="*/ 2147483646 h 63"/>
                <a:gd name="T8" fmla="*/ 2147483646 w 32"/>
                <a:gd name="T9" fmla="*/ 2147483646 h 63"/>
                <a:gd name="T10" fmla="*/ 2147483646 w 32"/>
                <a:gd name="T11" fmla="*/ 2147483646 h 63"/>
                <a:gd name="T12" fmla="*/ 2147483646 w 32"/>
                <a:gd name="T13" fmla="*/ 2147483646 h 63"/>
                <a:gd name="T14" fmla="*/ 2147483646 w 32"/>
                <a:gd name="T15" fmla="*/ 2147483646 h 63"/>
                <a:gd name="T16" fmla="*/ 2147483646 w 32"/>
                <a:gd name="T17" fmla="*/ 2147483646 h 63"/>
                <a:gd name="T18" fmla="*/ 2147483646 w 32"/>
                <a:gd name="T19" fmla="*/ 2147483646 h 63"/>
                <a:gd name="T20" fmla="*/ 0 w 32"/>
                <a:gd name="T21" fmla="*/ 2147483646 h 63"/>
                <a:gd name="T22" fmla="*/ 0 w 32"/>
                <a:gd name="T23" fmla="*/ 0 h 63"/>
                <a:gd name="T24" fmla="*/ 2147483646 w 32"/>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 h="63">
                  <a:moveTo>
                    <a:pt x="32" y="0"/>
                  </a:moveTo>
                  <a:lnTo>
                    <a:pt x="32" y="5"/>
                  </a:lnTo>
                  <a:lnTo>
                    <a:pt x="9" y="5"/>
                  </a:lnTo>
                  <a:lnTo>
                    <a:pt x="9" y="27"/>
                  </a:lnTo>
                  <a:lnTo>
                    <a:pt x="27" y="27"/>
                  </a:lnTo>
                  <a:lnTo>
                    <a:pt x="27" y="32"/>
                  </a:lnTo>
                  <a:lnTo>
                    <a:pt x="9" y="32"/>
                  </a:lnTo>
                  <a:lnTo>
                    <a:pt x="9" y="59"/>
                  </a:lnTo>
                  <a:lnTo>
                    <a:pt x="32" y="59"/>
                  </a:lnTo>
                  <a:lnTo>
                    <a:pt x="32" y="63"/>
                  </a:lnTo>
                  <a:lnTo>
                    <a:pt x="0" y="63"/>
                  </a:lnTo>
                  <a:lnTo>
                    <a:pt x="0" y="0"/>
                  </a:lnTo>
                  <a:lnTo>
                    <a:pt x="32"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2" name="Freeform 40"/>
            <p:cNvSpPr>
              <a:spLocks/>
            </p:cNvSpPr>
            <p:nvPr/>
          </p:nvSpPr>
          <p:spPr bwMode="auto">
            <a:xfrm>
              <a:off x="1462088" y="6524625"/>
              <a:ext cx="63500" cy="112713"/>
            </a:xfrm>
            <a:custGeom>
              <a:avLst/>
              <a:gdLst>
                <a:gd name="T0" fmla="*/ 2147483646 w 36"/>
                <a:gd name="T1" fmla="*/ 0 h 63"/>
                <a:gd name="T2" fmla="*/ 2147483646 w 36"/>
                <a:gd name="T3" fmla="*/ 2147483646 h 63"/>
                <a:gd name="T4" fmla="*/ 2147483646 w 36"/>
                <a:gd name="T5" fmla="*/ 2147483646 h 63"/>
                <a:gd name="T6" fmla="*/ 2147483646 w 36"/>
                <a:gd name="T7" fmla="*/ 0 h 63"/>
                <a:gd name="T8" fmla="*/ 2147483646 w 36"/>
                <a:gd name="T9" fmla="*/ 0 h 63"/>
                <a:gd name="T10" fmla="*/ 2147483646 w 36"/>
                <a:gd name="T11" fmla="*/ 2147483646 h 63"/>
                <a:gd name="T12" fmla="*/ 2147483646 w 36"/>
                <a:gd name="T13" fmla="*/ 2147483646 h 63"/>
                <a:gd name="T14" fmla="*/ 2147483646 w 36"/>
                <a:gd name="T15" fmla="*/ 2147483646 h 63"/>
                <a:gd name="T16" fmla="*/ 2147483646 w 36"/>
                <a:gd name="T17" fmla="*/ 2147483646 h 63"/>
                <a:gd name="T18" fmla="*/ 2147483646 w 36"/>
                <a:gd name="T19" fmla="*/ 2147483646 h 63"/>
                <a:gd name="T20" fmla="*/ 0 w 36"/>
                <a:gd name="T21" fmla="*/ 2147483646 h 63"/>
                <a:gd name="T22" fmla="*/ 0 w 36"/>
                <a:gd name="T23" fmla="*/ 0 h 63"/>
                <a:gd name="T24" fmla="*/ 2147483646 w 36"/>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
                  <a:moveTo>
                    <a:pt x="14" y="0"/>
                  </a:moveTo>
                  <a:lnTo>
                    <a:pt x="27" y="45"/>
                  </a:lnTo>
                  <a:lnTo>
                    <a:pt x="27" y="0"/>
                  </a:lnTo>
                  <a:lnTo>
                    <a:pt x="36" y="0"/>
                  </a:lnTo>
                  <a:lnTo>
                    <a:pt x="36" y="63"/>
                  </a:lnTo>
                  <a:lnTo>
                    <a:pt x="27" y="63"/>
                  </a:lnTo>
                  <a:lnTo>
                    <a:pt x="9" y="5"/>
                  </a:lnTo>
                  <a:lnTo>
                    <a:pt x="9" y="63"/>
                  </a:lnTo>
                  <a:lnTo>
                    <a:pt x="0" y="63"/>
                  </a:lnTo>
                  <a:lnTo>
                    <a:pt x="0" y="0"/>
                  </a:lnTo>
                  <a:lnTo>
                    <a:pt x="14"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3" name="Freeform 41"/>
            <p:cNvSpPr>
              <a:spLocks/>
            </p:cNvSpPr>
            <p:nvPr/>
          </p:nvSpPr>
          <p:spPr bwMode="auto">
            <a:xfrm>
              <a:off x="1535113" y="6524625"/>
              <a:ext cx="63500" cy="112713"/>
            </a:xfrm>
            <a:custGeom>
              <a:avLst/>
              <a:gdLst>
                <a:gd name="T0" fmla="*/ 2147483646 w 36"/>
                <a:gd name="T1" fmla="*/ 0 h 63"/>
                <a:gd name="T2" fmla="*/ 2147483646 w 36"/>
                <a:gd name="T3" fmla="*/ 2147483646 h 63"/>
                <a:gd name="T4" fmla="*/ 2147483646 w 36"/>
                <a:gd name="T5" fmla="*/ 2147483646 h 63"/>
                <a:gd name="T6" fmla="*/ 2147483646 w 36"/>
                <a:gd name="T7" fmla="*/ 2147483646 h 63"/>
                <a:gd name="T8" fmla="*/ 2147483646 w 36"/>
                <a:gd name="T9" fmla="*/ 2147483646 h 63"/>
                <a:gd name="T10" fmla="*/ 2147483646 w 36"/>
                <a:gd name="T11" fmla="*/ 2147483646 h 63"/>
                <a:gd name="T12" fmla="*/ 0 w 36"/>
                <a:gd name="T13" fmla="*/ 2147483646 h 63"/>
                <a:gd name="T14" fmla="*/ 0 w 36"/>
                <a:gd name="T15" fmla="*/ 0 h 63"/>
                <a:gd name="T16" fmla="*/ 2147483646 w 36"/>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63">
                  <a:moveTo>
                    <a:pt x="36" y="0"/>
                  </a:moveTo>
                  <a:lnTo>
                    <a:pt x="36" y="5"/>
                  </a:lnTo>
                  <a:lnTo>
                    <a:pt x="22" y="5"/>
                  </a:lnTo>
                  <a:lnTo>
                    <a:pt x="22" y="63"/>
                  </a:lnTo>
                  <a:lnTo>
                    <a:pt x="13" y="63"/>
                  </a:lnTo>
                  <a:lnTo>
                    <a:pt x="13" y="5"/>
                  </a:lnTo>
                  <a:lnTo>
                    <a:pt x="0" y="5"/>
                  </a:lnTo>
                  <a:lnTo>
                    <a:pt x="0" y="0"/>
                  </a:lnTo>
                  <a:lnTo>
                    <a:pt x="36"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4" name="Freeform 42"/>
            <p:cNvSpPr>
              <a:spLocks noEditPoints="1"/>
            </p:cNvSpPr>
            <p:nvPr/>
          </p:nvSpPr>
          <p:spPr bwMode="auto">
            <a:xfrm>
              <a:off x="1154113" y="6313488"/>
              <a:ext cx="65087" cy="96837"/>
            </a:xfrm>
            <a:custGeom>
              <a:avLst/>
              <a:gdLst>
                <a:gd name="T0" fmla="*/ 2147483646 w 8"/>
                <a:gd name="T1" fmla="*/ 2147483646 h 12"/>
                <a:gd name="T2" fmla="*/ 2147483646 w 8"/>
                <a:gd name="T3" fmla="*/ 2147483646 h 12"/>
                <a:gd name="T4" fmla="*/ 2147483646 w 8"/>
                <a:gd name="T5" fmla="*/ 2147483646 h 12"/>
                <a:gd name="T6" fmla="*/ 2147483646 w 8"/>
                <a:gd name="T7" fmla="*/ 2147483646 h 12"/>
                <a:gd name="T8" fmla="*/ 2147483646 w 8"/>
                <a:gd name="T9" fmla="*/ 2147483646 h 12"/>
                <a:gd name="T10" fmla="*/ 2147483646 w 8"/>
                <a:gd name="T11" fmla="*/ 2147483646 h 12"/>
                <a:gd name="T12" fmla="*/ 2147483646 w 8"/>
                <a:gd name="T13" fmla="*/ 2147483646 h 12"/>
                <a:gd name="T14" fmla="*/ 2147483646 w 8"/>
                <a:gd name="T15" fmla="*/ 2147483646 h 12"/>
                <a:gd name="T16" fmla="*/ 2147483646 w 8"/>
                <a:gd name="T17" fmla="*/ 2147483646 h 12"/>
                <a:gd name="T18" fmla="*/ 2147483646 w 8"/>
                <a:gd name="T19" fmla="*/ 2147483646 h 12"/>
                <a:gd name="T20" fmla="*/ 2147483646 w 8"/>
                <a:gd name="T21" fmla="*/ 2147483646 h 12"/>
                <a:gd name="T22" fmla="*/ 2147483646 w 8"/>
                <a:gd name="T23" fmla="*/ 2147483646 h 12"/>
                <a:gd name="T24" fmla="*/ 2147483646 w 8"/>
                <a:gd name="T25" fmla="*/ 2147483646 h 12"/>
                <a:gd name="T26" fmla="*/ 2147483646 w 8"/>
                <a:gd name="T27" fmla="*/ 2147483646 h 12"/>
                <a:gd name="T28" fmla="*/ 2147483646 w 8"/>
                <a:gd name="T29" fmla="*/ 2147483646 h 12"/>
                <a:gd name="T30" fmla="*/ 2147483646 w 8"/>
                <a:gd name="T31" fmla="*/ 2147483646 h 12"/>
                <a:gd name="T32" fmla="*/ 0 w 8"/>
                <a:gd name="T33" fmla="*/ 2147483646 h 12"/>
                <a:gd name="T34" fmla="*/ 2147483646 w 8"/>
                <a:gd name="T35" fmla="*/ 2147483646 h 12"/>
                <a:gd name="T36" fmla="*/ 2147483646 w 8"/>
                <a:gd name="T37" fmla="*/ 2147483646 h 12"/>
                <a:gd name="T38" fmla="*/ 2147483646 w 8"/>
                <a:gd name="T39" fmla="*/ 0 h 12"/>
                <a:gd name="T40" fmla="*/ 2147483646 w 8"/>
                <a:gd name="T41" fmla="*/ 2147483646 h 12"/>
                <a:gd name="T42" fmla="*/ 2147483646 w 8"/>
                <a:gd name="T43" fmla="*/ 2147483646 h 12"/>
                <a:gd name="T44" fmla="*/ 2147483646 w 8"/>
                <a:gd name="T45" fmla="*/ 2147483646 h 12"/>
                <a:gd name="T46" fmla="*/ 2147483646 w 8"/>
                <a:gd name="T47" fmla="*/ 2147483646 h 12"/>
                <a:gd name="T48" fmla="*/ 2147483646 w 8"/>
                <a:gd name="T49" fmla="*/ 2147483646 h 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 h="12">
                  <a:moveTo>
                    <a:pt x="3" y="5"/>
                  </a:moveTo>
                  <a:cubicBezTo>
                    <a:pt x="4" y="4"/>
                    <a:pt x="4" y="3"/>
                    <a:pt x="4" y="2"/>
                  </a:cubicBezTo>
                  <a:cubicBezTo>
                    <a:pt x="4" y="2"/>
                    <a:pt x="4" y="1"/>
                    <a:pt x="3" y="1"/>
                  </a:cubicBezTo>
                  <a:cubicBezTo>
                    <a:pt x="3" y="1"/>
                    <a:pt x="3" y="2"/>
                    <a:pt x="3" y="2"/>
                  </a:cubicBezTo>
                  <a:cubicBezTo>
                    <a:pt x="3" y="3"/>
                    <a:pt x="3" y="4"/>
                    <a:pt x="3" y="5"/>
                  </a:cubicBezTo>
                  <a:moveTo>
                    <a:pt x="3" y="11"/>
                  </a:moveTo>
                  <a:cubicBezTo>
                    <a:pt x="4" y="11"/>
                    <a:pt x="4" y="11"/>
                    <a:pt x="4" y="10"/>
                  </a:cubicBezTo>
                  <a:cubicBezTo>
                    <a:pt x="4" y="9"/>
                    <a:pt x="3" y="9"/>
                    <a:pt x="3" y="8"/>
                  </a:cubicBezTo>
                  <a:cubicBezTo>
                    <a:pt x="2" y="8"/>
                    <a:pt x="2" y="9"/>
                    <a:pt x="2" y="9"/>
                  </a:cubicBezTo>
                  <a:cubicBezTo>
                    <a:pt x="2" y="10"/>
                    <a:pt x="3" y="11"/>
                    <a:pt x="3" y="11"/>
                  </a:cubicBezTo>
                  <a:moveTo>
                    <a:pt x="8" y="7"/>
                  </a:moveTo>
                  <a:cubicBezTo>
                    <a:pt x="8" y="8"/>
                    <a:pt x="7" y="9"/>
                    <a:pt x="7" y="10"/>
                  </a:cubicBezTo>
                  <a:cubicBezTo>
                    <a:pt x="7" y="10"/>
                    <a:pt x="7" y="10"/>
                    <a:pt x="8" y="11"/>
                  </a:cubicBezTo>
                  <a:cubicBezTo>
                    <a:pt x="8" y="12"/>
                    <a:pt x="8" y="12"/>
                    <a:pt x="8" y="12"/>
                  </a:cubicBezTo>
                  <a:cubicBezTo>
                    <a:pt x="7" y="12"/>
                    <a:pt x="6" y="12"/>
                    <a:pt x="5" y="11"/>
                  </a:cubicBezTo>
                  <a:cubicBezTo>
                    <a:pt x="5" y="12"/>
                    <a:pt x="4" y="12"/>
                    <a:pt x="3" y="12"/>
                  </a:cubicBezTo>
                  <a:cubicBezTo>
                    <a:pt x="1" y="12"/>
                    <a:pt x="0" y="11"/>
                    <a:pt x="0" y="10"/>
                  </a:cubicBezTo>
                  <a:cubicBezTo>
                    <a:pt x="0" y="8"/>
                    <a:pt x="1" y="7"/>
                    <a:pt x="2" y="6"/>
                  </a:cubicBezTo>
                  <a:cubicBezTo>
                    <a:pt x="1" y="5"/>
                    <a:pt x="1" y="4"/>
                    <a:pt x="1" y="3"/>
                  </a:cubicBezTo>
                  <a:cubicBezTo>
                    <a:pt x="1" y="1"/>
                    <a:pt x="2" y="0"/>
                    <a:pt x="3" y="0"/>
                  </a:cubicBezTo>
                  <a:cubicBezTo>
                    <a:pt x="5" y="0"/>
                    <a:pt x="6" y="1"/>
                    <a:pt x="6" y="2"/>
                  </a:cubicBezTo>
                  <a:cubicBezTo>
                    <a:pt x="6" y="4"/>
                    <a:pt x="5" y="5"/>
                    <a:pt x="4" y="6"/>
                  </a:cubicBezTo>
                  <a:cubicBezTo>
                    <a:pt x="4" y="7"/>
                    <a:pt x="5" y="8"/>
                    <a:pt x="5" y="9"/>
                  </a:cubicBezTo>
                  <a:cubicBezTo>
                    <a:pt x="6" y="8"/>
                    <a:pt x="6" y="7"/>
                    <a:pt x="6" y="6"/>
                  </a:cubicBezTo>
                  <a:lnTo>
                    <a:pt x="8" y="7"/>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5" name="Freeform 44"/>
            <p:cNvSpPr>
              <a:spLocks/>
            </p:cNvSpPr>
            <p:nvPr/>
          </p:nvSpPr>
          <p:spPr bwMode="auto">
            <a:xfrm>
              <a:off x="742950" y="6264275"/>
              <a:ext cx="87313" cy="195263"/>
            </a:xfrm>
            <a:custGeom>
              <a:avLst/>
              <a:gdLst>
                <a:gd name="T0" fmla="*/ 0 w 49"/>
                <a:gd name="T1" fmla="*/ 2147483646 h 108"/>
                <a:gd name="T2" fmla="*/ 0 w 49"/>
                <a:gd name="T3" fmla="*/ 0 h 108"/>
                <a:gd name="T4" fmla="*/ 2147483646 w 49"/>
                <a:gd name="T5" fmla="*/ 0 h 108"/>
                <a:gd name="T6" fmla="*/ 2147483646 w 49"/>
                <a:gd name="T7" fmla="*/ 2147483646 h 108"/>
                <a:gd name="T8" fmla="*/ 2147483646 w 49"/>
                <a:gd name="T9" fmla="*/ 2147483646 h 108"/>
                <a:gd name="T10" fmla="*/ 2147483646 w 49"/>
                <a:gd name="T11" fmla="*/ 2147483646 h 108"/>
                <a:gd name="T12" fmla="*/ 2147483646 w 49"/>
                <a:gd name="T13" fmla="*/ 2147483646 h 108"/>
                <a:gd name="T14" fmla="*/ 2147483646 w 49"/>
                <a:gd name="T15" fmla="*/ 2147483646 h 108"/>
                <a:gd name="T16" fmla="*/ 2147483646 w 49"/>
                <a:gd name="T17" fmla="*/ 2147483646 h 108"/>
                <a:gd name="T18" fmla="*/ 2147483646 w 49"/>
                <a:gd name="T19" fmla="*/ 2147483646 h 108"/>
                <a:gd name="T20" fmla="*/ 2147483646 w 49"/>
                <a:gd name="T21" fmla="*/ 2147483646 h 108"/>
                <a:gd name="T22" fmla="*/ 2147483646 w 49"/>
                <a:gd name="T23" fmla="*/ 2147483646 h 108"/>
                <a:gd name="T24" fmla="*/ 0 w 49"/>
                <a:gd name="T25" fmla="*/ 2147483646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108">
                  <a:moveTo>
                    <a:pt x="0" y="108"/>
                  </a:moveTo>
                  <a:lnTo>
                    <a:pt x="0" y="0"/>
                  </a:lnTo>
                  <a:lnTo>
                    <a:pt x="49" y="0"/>
                  </a:lnTo>
                  <a:lnTo>
                    <a:pt x="49" y="14"/>
                  </a:lnTo>
                  <a:lnTo>
                    <a:pt x="18" y="14"/>
                  </a:lnTo>
                  <a:lnTo>
                    <a:pt x="18" y="41"/>
                  </a:lnTo>
                  <a:lnTo>
                    <a:pt x="40" y="41"/>
                  </a:lnTo>
                  <a:lnTo>
                    <a:pt x="40" y="59"/>
                  </a:lnTo>
                  <a:lnTo>
                    <a:pt x="18" y="59"/>
                  </a:lnTo>
                  <a:lnTo>
                    <a:pt x="18" y="90"/>
                  </a:lnTo>
                  <a:lnTo>
                    <a:pt x="49" y="90"/>
                  </a:lnTo>
                  <a:lnTo>
                    <a:pt x="49" y="108"/>
                  </a:lnTo>
                  <a:lnTo>
                    <a:pt x="0" y="108"/>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6" name="Rectangle 45"/>
            <p:cNvSpPr>
              <a:spLocks noChangeArrowheads="1"/>
            </p:cNvSpPr>
            <p:nvPr/>
          </p:nvSpPr>
          <p:spPr bwMode="auto">
            <a:xfrm>
              <a:off x="854401" y="6264939"/>
              <a:ext cx="33354" cy="195120"/>
            </a:xfrm>
            <a:prstGeom prst="rect">
              <a:avLst/>
            </a:prstGeom>
            <a:solidFill>
              <a:srgbClr val="16C7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fr-FR" altLang="fr-FR" sz="1350">
                <a:solidFill>
                  <a:srgbClr val="000000"/>
                </a:solidFill>
              </a:endParaRPr>
            </a:p>
          </p:txBody>
        </p:sp>
        <p:sp>
          <p:nvSpPr>
            <p:cNvPr id="47" name="Freeform 46"/>
            <p:cNvSpPr>
              <a:spLocks/>
            </p:cNvSpPr>
            <p:nvPr/>
          </p:nvSpPr>
          <p:spPr bwMode="auto">
            <a:xfrm>
              <a:off x="920750" y="6264275"/>
              <a:ext cx="95250" cy="195263"/>
            </a:xfrm>
            <a:custGeom>
              <a:avLst/>
              <a:gdLst>
                <a:gd name="T0" fmla="*/ 0 w 54"/>
                <a:gd name="T1" fmla="*/ 2147483646 h 108"/>
                <a:gd name="T2" fmla="*/ 0 w 54"/>
                <a:gd name="T3" fmla="*/ 0 h 108"/>
                <a:gd name="T4" fmla="*/ 2147483646 w 54"/>
                <a:gd name="T5" fmla="*/ 0 h 108"/>
                <a:gd name="T6" fmla="*/ 2147483646 w 54"/>
                <a:gd name="T7" fmla="*/ 2147483646 h 108"/>
                <a:gd name="T8" fmla="*/ 2147483646 w 54"/>
                <a:gd name="T9" fmla="*/ 2147483646 h 108"/>
                <a:gd name="T10" fmla="*/ 2147483646 w 54"/>
                <a:gd name="T11" fmla="*/ 0 h 108"/>
                <a:gd name="T12" fmla="*/ 2147483646 w 54"/>
                <a:gd name="T13" fmla="*/ 0 h 108"/>
                <a:gd name="T14" fmla="*/ 2147483646 w 54"/>
                <a:gd name="T15" fmla="*/ 2147483646 h 108"/>
                <a:gd name="T16" fmla="*/ 2147483646 w 54"/>
                <a:gd name="T17" fmla="*/ 2147483646 h 108"/>
                <a:gd name="T18" fmla="*/ 2147483646 w 54"/>
                <a:gd name="T19" fmla="*/ 2147483646 h 108"/>
                <a:gd name="T20" fmla="*/ 2147483646 w 54"/>
                <a:gd name="T21" fmla="*/ 2147483646 h 108"/>
                <a:gd name="T22" fmla="*/ 2147483646 w 54"/>
                <a:gd name="T23" fmla="*/ 2147483646 h 108"/>
                <a:gd name="T24" fmla="*/ 0 w 54"/>
                <a:gd name="T25" fmla="*/ 2147483646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108">
                  <a:moveTo>
                    <a:pt x="0" y="108"/>
                  </a:moveTo>
                  <a:lnTo>
                    <a:pt x="0" y="0"/>
                  </a:lnTo>
                  <a:lnTo>
                    <a:pt x="14" y="0"/>
                  </a:lnTo>
                  <a:lnTo>
                    <a:pt x="36" y="59"/>
                  </a:lnTo>
                  <a:lnTo>
                    <a:pt x="36" y="0"/>
                  </a:lnTo>
                  <a:lnTo>
                    <a:pt x="54" y="0"/>
                  </a:lnTo>
                  <a:lnTo>
                    <a:pt x="54" y="108"/>
                  </a:lnTo>
                  <a:lnTo>
                    <a:pt x="41" y="108"/>
                  </a:lnTo>
                  <a:lnTo>
                    <a:pt x="14" y="41"/>
                  </a:lnTo>
                  <a:lnTo>
                    <a:pt x="14" y="108"/>
                  </a:lnTo>
                  <a:lnTo>
                    <a:pt x="0" y="108"/>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8" name="Freeform 47"/>
            <p:cNvSpPr>
              <a:spLocks/>
            </p:cNvSpPr>
            <p:nvPr/>
          </p:nvSpPr>
          <p:spPr bwMode="auto">
            <a:xfrm>
              <a:off x="1041400" y="6264275"/>
              <a:ext cx="96838" cy="195263"/>
            </a:xfrm>
            <a:custGeom>
              <a:avLst/>
              <a:gdLst>
                <a:gd name="T0" fmla="*/ 0 w 54"/>
                <a:gd name="T1" fmla="*/ 2147483646 h 108"/>
                <a:gd name="T2" fmla="*/ 0 w 54"/>
                <a:gd name="T3" fmla="*/ 0 h 108"/>
                <a:gd name="T4" fmla="*/ 2147483646 w 54"/>
                <a:gd name="T5" fmla="*/ 0 h 108"/>
                <a:gd name="T6" fmla="*/ 2147483646 w 54"/>
                <a:gd name="T7" fmla="*/ 2147483646 h 108"/>
                <a:gd name="T8" fmla="*/ 2147483646 w 54"/>
                <a:gd name="T9" fmla="*/ 2147483646 h 108"/>
                <a:gd name="T10" fmla="*/ 2147483646 w 54"/>
                <a:gd name="T11" fmla="*/ 2147483646 h 108"/>
                <a:gd name="T12" fmla="*/ 2147483646 w 54"/>
                <a:gd name="T13" fmla="*/ 2147483646 h 108"/>
                <a:gd name="T14" fmla="*/ 2147483646 w 54"/>
                <a:gd name="T15" fmla="*/ 2147483646 h 108"/>
                <a:gd name="T16" fmla="*/ 2147483646 w 54"/>
                <a:gd name="T17" fmla="*/ 2147483646 h 108"/>
                <a:gd name="T18" fmla="*/ 2147483646 w 54"/>
                <a:gd name="T19" fmla="*/ 2147483646 h 108"/>
                <a:gd name="T20" fmla="*/ 2147483646 w 54"/>
                <a:gd name="T21" fmla="*/ 2147483646 h 108"/>
                <a:gd name="T22" fmla="*/ 2147483646 w 54"/>
                <a:gd name="T23" fmla="*/ 2147483646 h 108"/>
                <a:gd name="T24" fmla="*/ 0 w 54"/>
                <a:gd name="T25" fmla="*/ 2147483646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108">
                  <a:moveTo>
                    <a:pt x="0" y="108"/>
                  </a:moveTo>
                  <a:lnTo>
                    <a:pt x="0" y="0"/>
                  </a:lnTo>
                  <a:lnTo>
                    <a:pt x="50" y="0"/>
                  </a:lnTo>
                  <a:lnTo>
                    <a:pt x="50" y="14"/>
                  </a:lnTo>
                  <a:lnTo>
                    <a:pt x="18" y="14"/>
                  </a:lnTo>
                  <a:lnTo>
                    <a:pt x="18" y="41"/>
                  </a:lnTo>
                  <a:lnTo>
                    <a:pt x="45" y="41"/>
                  </a:lnTo>
                  <a:lnTo>
                    <a:pt x="45" y="59"/>
                  </a:lnTo>
                  <a:lnTo>
                    <a:pt x="18" y="59"/>
                  </a:lnTo>
                  <a:lnTo>
                    <a:pt x="18" y="90"/>
                  </a:lnTo>
                  <a:lnTo>
                    <a:pt x="54" y="90"/>
                  </a:lnTo>
                  <a:lnTo>
                    <a:pt x="54" y="108"/>
                  </a:lnTo>
                  <a:lnTo>
                    <a:pt x="0" y="108"/>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9" name="Freeform 48"/>
            <p:cNvSpPr>
              <a:spLocks/>
            </p:cNvSpPr>
            <p:nvPr/>
          </p:nvSpPr>
          <p:spPr bwMode="auto">
            <a:xfrm>
              <a:off x="1250950" y="6264275"/>
              <a:ext cx="136525" cy="195263"/>
            </a:xfrm>
            <a:custGeom>
              <a:avLst/>
              <a:gdLst>
                <a:gd name="T0" fmla="*/ 2147483646 w 77"/>
                <a:gd name="T1" fmla="*/ 0 h 108"/>
                <a:gd name="T2" fmla="*/ 2147483646 w 77"/>
                <a:gd name="T3" fmla="*/ 2147483646 h 108"/>
                <a:gd name="T4" fmla="*/ 2147483646 w 77"/>
                <a:gd name="T5" fmla="*/ 2147483646 h 108"/>
                <a:gd name="T6" fmla="*/ 2147483646 w 77"/>
                <a:gd name="T7" fmla="*/ 2147483646 h 108"/>
                <a:gd name="T8" fmla="*/ 2147483646 w 77"/>
                <a:gd name="T9" fmla="*/ 2147483646 h 108"/>
                <a:gd name="T10" fmla="*/ 2147483646 w 77"/>
                <a:gd name="T11" fmla="*/ 2147483646 h 108"/>
                <a:gd name="T12" fmla="*/ 2147483646 w 77"/>
                <a:gd name="T13" fmla="*/ 2147483646 h 108"/>
                <a:gd name="T14" fmla="*/ 2147483646 w 77"/>
                <a:gd name="T15" fmla="*/ 2147483646 h 108"/>
                <a:gd name="T16" fmla="*/ 2147483646 w 77"/>
                <a:gd name="T17" fmla="*/ 2147483646 h 108"/>
                <a:gd name="T18" fmla="*/ 2147483646 w 77"/>
                <a:gd name="T19" fmla="*/ 2147483646 h 108"/>
                <a:gd name="T20" fmla="*/ 0 w 77"/>
                <a:gd name="T21" fmla="*/ 2147483646 h 108"/>
                <a:gd name="T22" fmla="*/ 0 w 77"/>
                <a:gd name="T23" fmla="*/ 0 h 108"/>
                <a:gd name="T24" fmla="*/ 2147483646 w 77"/>
                <a:gd name="T25" fmla="*/ 0 h 108"/>
                <a:gd name="T26" fmla="*/ 2147483646 w 77"/>
                <a:gd name="T27" fmla="*/ 2147483646 h 108"/>
                <a:gd name="T28" fmla="*/ 2147483646 w 77"/>
                <a:gd name="T29" fmla="*/ 2147483646 h 108"/>
                <a:gd name="T30" fmla="*/ 2147483646 w 77"/>
                <a:gd name="T31" fmla="*/ 0 h 108"/>
                <a:gd name="T32" fmla="*/ 2147483646 w 77"/>
                <a:gd name="T33" fmla="*/ 0 h 1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108">
                  <a:moveTo>
                    <a:pt x="77" y="0"/>
                  </a:moveTo>
                  <a:lnTo>
                    <a:pt x="77" y="108"/>
                  </a:lnTo>
                  <a:lnTo>
                    <a:pt x="59" y="108"/>
                  </a:lnTo>
                  <a:lnTo>
                    <a:pt x="59" y="27"/>
                  </a:lnTo>
                  <a:lnTo>
                    <a:pt x="41" y="108"/>
                  </a:lnTo>
                  <a:lnTo>
                    <a:pt x="32" y="108"/>
                  </a:lnTo>
                  <a:lnTo>
                    <a:pt x="19" y="27"/>
                  </a:lnTo>
                  <a:lnTo>
                    <a:pt x="14" y="27"/>
                  </a:lnTo>
                  <a:lnTo>
                    <a:pt x="14" y="108"/>
                  </a:lnTo>
                  <a:lnTo>
                    <a:pt x="0" y="108"/>
                  </a:lnTo>
                  <a:lnTo>
                    <a:pt x="0" y="0"/>
                  </a:lnTo>
                  <a:lnTo>
                    <a:pt x="23" y="0"/>
                  </a:lnTo>
                  <a:lnTo>
                    <a:pt x="37" y="63"/>
                  </a:lnTo>
                  <a:lnTo>
                    <a:pt x="50" y="0"/>
                  </a:lnTo>
                  <a:lnTo>
                    <a:pt x="77"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50" name="Freeform 49"/>
            <p:cNvSpPr>
              <a:spLocks noEditPoints="1"/>
            </p:cNvSpPr>
            <p:nvPr/>
          </p:nvSpPr>
          <p:spPr bwMode="auto">
            <a:xfrm>
              <a:off x="1397000" y="6264275"/>
              <a:ext cx="112713" cy="195263"/>
            </a:xfrm>
            <a:custGeom>
              <a:avLst/>
              <a:gdLst>
                <a:gd name="T0" fmla="*/ 2147483646 w 63"/>
                <a:gd name="T1" fmla="*/ 2147483646 h 108"/>
                <a:gd name="T2" fmla="*/ 2147483646 w 63"/>
                <a:gd name="T3" fmla="*/ 2147483646 h 108"/>
                <a:gd name="T4" fmla="*/ 2147483646 w 63"/>
                <a:gd name="T5" fmla="*/ 2147483646 h 108"/>
                <a:gd name="T6" fmla="*/ 2147483646 w 63"/>
                <a:gd name="T7" fmla="*/ 2147483646 h 108"/>
                <a:gd name="T8" fmla="*/ 2147483646 w 63"/>
                <a:gd name="T9" fmla="*/ 2147483646 h 108"/>
                <a:gd name="T10" fmla="*/ 2147483646 w 63"/>
                <a:gd name="T11" fmla="*/ 2147483646 h 108"/>
                <a:gd name="T12" fmla="*/ 0 w 63"/>
                <a:gd name="T13" fmla="*/ 2147483646 h 108"/>
                <a:gd name="T14" fmla="*/ 2147483646 w 63"/>
                <a:gd name="T15" fmla="*/ 0 h 108"/>
                <a:gd name="T16" fmla="*/ 2147483646 w 63"/>
                <a:gd name="T17" fmla="*/ 0 h 108"/>
                <a:gd name="T18" fmla="*/ 2147483646 w 63"/>
                <a:gd name="T19" fmla="*/ 2147483646 h 108"/>
                <a:gd name="T20" fmla="*/ 2147483646 w 63"/>
                <a:gd name="T21" fmla="*/ 2147483646 h 108"/>
                <a:gd name="T22" fmla="*/ 2147483646 w 63"/>
                <a:gd name="T23" fmla="*/ 2147483646 h 108"/>
                <a:gd name="T24" fmla="*/ 2147483646 w 63"/>
                <a:gd name="T25" fmla="*/ 2147483646 h 108"/>
                <a:gd name="T26" fmla="*/ 2147483646 w 63"/>
                <a:gd name="T27" fmla="*/ 2147483646 h 1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 h="108">
                  <a:moveTo>
                    <a:pt x="22" y="68"/>
                  </a:moveTo>
                  <a:lnTo>
                    <a:pt x="36" y="68"/>
                  </a:lnTo>
                  <a:lnTo>
                    <a:pt x="31" y="23"/>
                  </a:lnTo>
                  <a:lnTo>
                    <a:pt x="22" y="68"/>
                  </a:lnTo>
                  <a:close/>
                  <a:moveTo>
                    <a:pt x="18" y="108"/>
                  </a:moveTo>
                  <a:lnTo>
                    <a:pt x="0" y="108"/>
                  </a:lnTo>
                  <a:lnTo>
                    <a:pt x="18" y="0"/>
                  </a:lnTo>
                  <a:lnTo>
                    <a:pt x="41" y="0"/>
                  </a:lnTo>
                  <a:lnTo>
                    <a:pt x="63" y="108"/>
                  </a:lnTo>
                  <a:lnTo>
                    <a:pt x="45" y="108"/>
                  </a:lnTo>
                  <a:lnTo>
                    <a:pt x="41" y="86"/>
                  </a:lnTo>
                  <a:lnTo>
                    <a:pt x="22" y="86"/>
                  </a:lnTo>
                  <a:lnTo>
                    <a:pt x="18" y="108"/>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51" name="Freeform 50"/>
            <p:cNvSpPr>
              <a:spLocks noEditPoints="1"/>
            </p:cNvSpPr>
            <p:nvPr/>
          </p:nvSpPr>
          <p:spPr bwMode="auto">
            <a:xfrm>
              <a:off x="1519238" y="6264275"/>
              <a:ext cx="103187" cy="195263"/>
            </a:xfrm>
            <a:custGeom>
              <a:avLst/>
              <a:gdLst>
                <a:gd name="T0" fmla="*/ 2147483646 w 13"/>
                <a:gd name="T1" fmla="*/ 2147483646 h 24"/>
                <a:gd name="T2" fmla="*/ 2147483646 w 13"/>
                <a:gd name="T3" fmla="*/ 2147483646 h 24"/>
                <a:gd name="T4" fmla="*/ 2147483646 w 13"/>
                <a:gd name="T5" fmla="*/ 2147483646 h 24"/>
                <a:gd name="T6" fmla="*/ 2147483646 w 13"/>
                <a:gd name="T7" fmla="*/ 2147483646 h 24"/>
                <a:gd name="T8" fmla="*/ 2147483646 w 13"/>
                <a:gd name="T9" fmla="*/ 2147483646 h 24"/>
                <a:gd name="T10" fmla="*/ 2147483646 w 13"/>
                <a:gd name="T11" fmla="*/ 2147483646 h 24"/>
                <a:gd name="T12" fmla="*/ 2147483646 w 13"/>
                <a:gd name="T13" fmla="*/ 2147483646 h 24"/>
                <a:gd name="T14" fmla="*/ 0 w 13"/>
                <a:gd name="T15" fmla="*/ 2147483646 h 24"/>
                <a:gd name="T16" fmla="*/ 0 w 13"/>
                <a:gd name="T17" fmla="*/ 0 h 24"/>
                <a:gd name="T18" fmla="*/ 2147483646 w 13"/>
                <a:gd name="T19" fmla="*/ 0 h 24"/>
                <a:gd name="T20" fmla="*/ 2147483646 w 13"/>
                <a:gd name="T21" fmla="*/ 2147483646 h 24"/>
                <a:gd name="T22" fmla="*/ 2147483646 w 13"/>
                <a:gd name="T23" fmla="*/ 2147483646 h 24"/>
                <a:gd name="T24" fmla="*/ 2147483646 w 13"/>
                <a:gd name="T25" fmla="*/ 2147483646 h 24"/>
                <a:gd name="T26" fmla="*/ 2147483646 w 13"/>
                <a:gd name="T27" fmla="*/ 2147483646 h 24"/>
                <a:gd name="T28" fmla="*/ 2147483646 w 13"/>
                <a:gd name="T29" fmla="*/ 2147483646 h 24"/>
                <a:gd name="T30" fmla="*/ 2147483646 w 13"/>
                <a:gd name="T31" fmla="*/ 2147483646 h 24"/>
                <a:gd name="T32" fmla="*/ 2147483646 w 13"/>
                <a:gd name="T33" fmla="*/ 214748364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 h="24">
                  <a:moveTo>
                    <a:pt x="4" y="11"/>
                  </a:moveTo>
                  <a:cubicBezTo>
                    <a:pt x="6" y="11"/>
                    <a:pt x="6" y="11"/>
                    <a:pt x="6" y="11"/>
                  </a:cubicBezTo>
                  <a:cubicBezTo>
                    <a:pt x="8" y="11"/>
                    <a:pt x="9" y="10"/>
                    <a:pt x="9" y="7"/>
                  </a:cubicBezTo>
                  <a:cubicBezTo>
                    <a:pt x="9" y="5"/>
                    <a:pt x="8" y="4"/>
                    <a:pt x="6" y="4"/>
                  </a:cubicBezTo>
                  <a:cubicBezTo>
                    <a:pt x="4" y="4"/>
                    <a:pt x="4" y="4"/>
                    <a:pt x="4" y="4"/>
                  </a:cubicBezTo>
                  <a:lnTo>
                    <a:pt x="4" y="11"/>
                  </a:lnTo>
                  <a:close/>
                  <a:moveTo>
                    <a:pt x="4" y="24"/>
                  </a:moveTo>
                  <a:cubicBezTo>
                    <a:pt x="0" y="24"/>
                    <a:pt x="0" y="24"/>
                    <a:pt x="0" y="24"/>
                  </a:cubicBezTo>
                  <a:cubicBezTo>
                    <a:pt x="0" y="0"/>
                    <a:pt x="0" y="0"/>
                    <a:pt x="0" y="0"/>
                  </a:cubicBezTo>
                  <a:cubicBezTo>
                    <a:pt x="6" y="0"/>
                    <a:pt x="6" y="0"/>
                    <a:pt x="6" y="0"/>
                  </a:cubicBezTo>
                  <a:cubicBezTo>
                    <a:pt x="11" y="0"/>
                    <a:pt x="13" y="2"/>
                    <a:pt x="13" y="7"/>
                  </a:cubicBezTo>
                  <a:cubicBezTo>
                    <a:pt x="13" y="11"/>
                    <a:pt x="11" y="13"/>
                    <a:pt x="10" y="13"/>
                  </a:cubicBezTo>
                  <a:cubicBezTo>
                    <a:pt x="13" y="24"/>
                    <a:pt x="13" y="24"/>
                    <a:pt x="13" y="24"/>
                  </a:cubicBezTo>
                  <a:cubicBezTo>
                    <a:pt x="9" y="24"/>
                    <a:pt x="9" y="24"/>
                    <a:pt x="9" y="24"/>
                  </a:cubicBezTo>
                  <a:cubicBezTo>
                    <a:pt x="6" y="14"/>
                    <a:pt x="6" y="14"/>
                    <a:pt x="6" y="14"/>
                  </a:cubicBezTo>
                  <a:cubicBezTo>
                    <a:pt x="6" y="14"/>
                    <a:pt x="5" y="14"/>
                    <a:pt x="4" y="14"/>
                  </a:cubicBezTo>
                  <a:lnTo>
                    <a:pt x="4" y="24"/>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52" name="Freeform 51"/>
            <p:cNvSpPr>
              <a:spLocks/>
            </p:cNvSpPr>
            <p:nvPr/>
          </p:nvSpPr>
          <p:spPr bwMode="auto">
            <a:xfrm>
              <a:off x="1647825" y="6264275"/>
              <a:ext cx="95250" cy="195263"/>
            </a:xfrm>
            <a:custGeom>
              <a:avLst/>
              <a:gdLst>
                <a:gd name="T0" fmla="*/ 0 w 54"/>
                <a:gd name="T1" fmla="*/ 2147483646 h 108"/>
                <a:gd name="T2" fmla="*/ 0 w 54"/>
                <a:gd name="T3" fmla="*/ 0 h 108"/>
                <a:gd name="T4" fmla="*/ 2147483646 w 54"/>
                <a:gd name="T5" fmla="*/ 0 h 108"/>
                <a:gd name="T6" fmla="*/ 2147483646 w 54"/>
                <a:gd name="T7" fmla="*/ 2147483646 h 108"/>
                <a:gd name="T8" fmla="*/ 2147483646 w 54"/>
                <a:gd name="T9" fmla="*/ 2147483646 h 108"/>
                <a:gd name="T10" fmla="*/ 2147483646 w 54"/>
                <a:gd name="T11" fmla="*/ 0 h 108"/>
                <a:gd name="T12" fmla="*/ 2147483646 w 54"/>
                <a:gd name="T13" fmla="*/ 0 h 108"/>
                <a:gd name="T14" fmla="*/ 2147483646 w 54"/>
                <a:gd name="T15" fmla="*/ 2147483646 h 108"/>
                <a:gd name="T16" fmla="*/ 2147483646 w 54"/>
                <a:gd name="T17" fmla="*/ 2147483646 h 108"/>
                <a:gd name="T18" fmla="*/ 2147483646 w 54"/>
                <a:gd name="T19" fmla="*/ 2147483646 h 108"/>
                <a:gd name="T20" fmla="*/ 2147483646 w 54"/>
                <a:gd name="T21" fmla="*/ 2147483646 h 108"/>
                <a:gd name="T22" fmla="*/ 2147483646 w 54"/>
                <a:gd name="T23" fmla="*/ 2147483646 h 108"/>
                <a:gd name="T24" fmla="*/ 0 w 54"/>
                <a:gd name="T25" fmla="*/ 2147483646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108">
                  <a:moveTo>
                    <a:pt x="0" y="108"/>
                  </a:moveTo>
                  <a:lnTo>
                    <a:pt x="0" y="0"/>
                  </a:lnTo>
                  <a:lnTo>
                    <a:pt x="18" y="0"/>
                  </a:lnTo>
                  <a:lnTo>
                    <a:pt x="41" y="63"/>
                  </a:lnTo>
                  <a:lnTo>
                    <a:pt x="41" y="0"/>
                  </a:lnTo>
                  <a:lnTo>
                    <a:pt x="54" y="0"/>
                  </a:lnTo>
                  <a:lnTo>
                    <a:pt x="54" y="108"/>
                  </a:lnTo>
                  <a:lnTo>
                    <a:pt x="41" y="108"/>
                  </a:lnTo>
                  <a:lnTo>
                    <a:pt x="14" y="41"/>
                  </a:lnTo>
                  <a:lnTo>
                    <a:pt x="14" y="108"/>
                  </a:lnTo>
                  <a:lnTo>
                    <a:pt x="0" y="108"/>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53" name="Freeform 52"/>
            <p:cNvSpPr>
              <a:spLocks/>
            </p:cNvSpPr>
            <p:nvPr/>
          </p:nvSpPr>
          <p:spPr bwMode="auto">
            <a:xfrm>
              <a:off x="1768475" y="6264275"/>
              <a:ext cx="96838" cy="195263"/>
            </a:xfrm>
            <a:custGeom>
              <a:avLst/>
              <a:gdLst>
                <a:gd name="T0" fmla="*/ 0 w 54"/>
                <a:gd name="T1" fmla="*/ 0 h 108"/>
                <a:gd name="T2" fmla="*/ 0 w 54"/>
                <a:gd name="T3" fmla="*/ 2147483646 h 108"/>
                <a:gd name="T4" fmla="*/ 2147483646 w 54"/>
                <a:gd name="T5" fmla="*/ 2147483646 h 108"/>
                <a:gd name="T6" fmla="*/ 2147483646 w 54"/>
                <a:gd name="T7" fmla="*/ 2147483646 h 108"/>
                <a:gd name="T8" fmla="*/ 2147483646 w 54"/>
                <a:gd name="T9" fmla="*/ 2147483646 h 108"/>
                <a:gd name="T10" fmla="*/ 2147483646 w 54"/>
                <a:gd name="T11" fmla="*/ 2147483646 h 108"/>
                <a:gd name="T12" fmla="*/ 2147483646 w 54"/>
                <a:gd name="T13" fmla="*/ 2147483646 h 108"/>
                <a:gd name="T14" fmla="*/ 2147483646 w 54"/>
                <a:gd name="T15" fmla="*/ 2147483646 h 108"/>
                <a:gd name="T16" fmla="*/ 2147483646 w 54"/>
                <a:gd name="T17" fmla="*/ 2147483646 h 108"/>
                <a:gd name="T18" fmla="*/ 2147483646 w 54"/>
                <a:gd name="T19" fmla="*/ 2147483646 h 108"/>
                <a:gd name="T20" fmla="*/ 2147483646 w 54"/>
                <a:gd name="T21" fmla="*/ 2147483646 h 108"/>
                <a:gd name="T22" fmla="*/ 2147483646 w 54"/>
                <a:gd name="T23" fmla="*/ 0 h 108"/>
                <a:gd name="T24" fmla="*/ 0 w 54"/>
                <a:gd name="T25" fmla="*/ 0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108">
                  <a:moveTo>
                    <a:pt x="0" y="0"/>
                  </a:moveTo>
                  <a:lnTo>
                    <a:pt x="0" y="108"/>
                  </a:lnTo>
                  <a:lnTo>
                    <a:pt x="54" y="108"/>
                  </a:lnTo>
                  <a:lnTo>
                    <a:pt x="54" y="95"/>
                  </a:lnTo>
                  <a:lnTo>
                    <a:pt x="18" y="95"/>
                  </a:lnTo>
                  <a:lnTo>
                    <a:pt x="18" y="63"/>
                  </a:lnTo>
                  <a:lnTo>
                    <a:pt x="45" y="63"/>
                  </a:lnTo>
                  <a:lnTo>
                    <a:pt x="45" y="45"/>
                  </a:lnTo>
                  <a:lnTo>
                    <a:pt x="18" y="45"/>
                  </a:lnTo>
                  <a:lnTo>
                    <a:pt x="18" y="18"/>
                  </a:lnTo>
                  <a:lnTo>
                    <a:pt x="49" y="18"/>
                  </a:lnTo>
                  <a:lnTo>
                    <a:pt x="49" y="0"/>
                  </a:lnTo>
                  <a:lnTo>
                    <a:pt x="0"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54" name="Freeform 53"/>
            <p:cNvSpPr>
              <a:spLocks/>
            </p:cNvSpPr>
            <p:nvPr/>
          </p:nvSpPr>
          <p:spPr bwMode="auto">
            <a:xfrm>
              <a:off x="0" y="4581525"/>
              <a:ext cx="830263" cy="2276475"/>
            </a:xfrm>
            <a:custGeom>
              <a:avLst/>
              <a:gdLst>
                <a:gd name="T0" fmla="*/ 2147483646 w 103"/>
                <a:gd name="T1" fmla="*/ 2147483646 h 280"/>
                <a:gd name="T2" fmla="*/ 2147483646 w 103"/>
                <a:gd name="T3" fmla="*/ 2147483646 h 280"/>
                <a:gd name="T4" fmla="*/ 0 w 103"/>
                <a:gd name="T5" fmla="*/ 2147483646 h 280"/>
                <a:gd name="T6" fmla="*/ 2147483646 w 103"/>
                <a:gd name="T7" fmla="*/ 2147483646 h 280"/>
                <a:gd name="T8" fmla="*/ 2147483646 w 103"/>
                <a:gd name="T9" fmla="*/ 2147483646 h 280"/>
                <a:gd name="T10" fmla="*/ 2147483646 w 103"/>
                <a:gd name="T11" fmla="*/ 2147483646 h 280"/>
                <a:gd name="T12" fmla="*/ 0 w 103"/>
                <a:gd name="T13" fmla="*/ 2147483646 h 280"/>
                <a:gd name="T14" fmla="*/ 0 w 103"/>
                <a:gd name="T15" fmla="*/ 2147483646 h 280"/>
                <a:gd name="T16" fmla="*/ 2147483646 w 103"/>
                <a:gd name="T17" fmla="*/ 2147483646 h 2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3" h="280">
                  <a:moveTo>
                    <a:pt x="34" y="40"/>
                  </a:moveTo>
                  <a:cubicBezTo>
                    <a:pt x="34" y="40"/>
                    <a:pt x="66" y="37"/>
                    <a:pt x="58" y="69"/>
                  </a:cubicBezTo>
                  <a:cubicBezTo>
                    <a:pt x="58" y="69"/>
                    <a:pt x="0" y="279"/>
                    <a:pt x="0" y="280"/>
                  </a:cubicBezTo>
                  <a:cubicBezTo>
                    <a:pt x="34" y="280"/>
                    <a:pt x="34" y="280"/>
                    <a:pt x="34" y="280"/>
                  </a:cubicBezTo>
                  <a:cubicBezTo>
                    <a:pt x="36" y="275"/>
                    <a:pt x="95" y="59"/>
                    <a:pt x="98" y="42"/>
                  </a:cubicBezTo>
                  <a:cubicBezTo>
                    <a:pt x="103" y="23"/>
                    <a:pt x="100" y="0"/>
                    <a:pt x="68" y="3"/>
                  </a:cubicBezTo>
                  <a:cubicBezTo>
                    <a:pt x="68" y="3"/>
                    <a:pt x="12" y="9"/>
                    <a:pt x="0" y="10"/>
                  </a:cubicBezTo>
                  <a:cubicBezTo>
                    <a:pt x="0" y="44"/>
                    <a:pt x="0" y="44"/>
                    <a:pt x="0" y="44"/>
                  </a:cubicBezTo>
                  <a:lnTo>
                    <a:pt x="34" y="4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55" name="Freeform 54"/>
            <p:cNvSpPr>
              <a:spLocks/>
            </p:cNvSpPr>
            <p:nvPr/>
          </p:nvSpPr>
          <p:spPr bwMode="auto">
            <a:xfrm>
              <a:off x="0" y="4087813"/>
              <a:ext cx="1452563" cy="2095500"/>
            </a:xfrm>
            <a:custGeom>
              <a:avLst/>
              <a:gdLst>
                <a:gd name="T0" fmla="*/ 2147483646 w 180"/>
                <a:gd name="T1" fmla="*/ 2147483646 h 258"/>
                <a:gd name="T2" fmla="*/ 0 w 180"/>
                <a:gd name="T3" fmla="*/ 2147483646 h 258"/>
                <a:gd name="T4" fmla="*/ 0 w 180"/>
                <a:gd name="T5" fmla="*/ 2147483646 h 258"/>
                <a:gd name="T6" fmla="*/ 2147483646 w 180"/>
                <a:gd name="T7" fmla="*/ 2147483646 h 258"/>
                <a:gd name="T8" fmla="*/ 2147483646 w 180"/>
                <a:gd name="T9" fmla="*/ 2147483646 h 258"/>
                <a:gd name="T10" fmla="*/ 2147483646 w 180"/>
                <a:gd name="T11" fmla="*/ 2147483646 h 258"/>
                <a:gd name="T12" fmla="*/ 2147483646 w 180"/>
                <a:gd name="T13" fmla="*/ 2147483646 h 258"/>
                <a:gd name="T14" fmla="*/ 2147483646 w 180"/>
                <a:gd name="T15" fmla="*/ 2147483646 h 258"/>
                <a:gd name="T16" fmla="*/ 2147483646 w 180"/>
                <a:gd name="T17" fmla="*/ 2147483646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0" h="258">
                  <a:moveTo>
                    <a:pt x="145" y="4"/>
                  </a:moveTo>
                  <a:cubicBezTo>
                    <a:pt x="145" y="4"/>
                    <a:pt x="49" y="14"/>
                    <a:pt x="0" y="19"/>
                  </a:cubicBezTo>
                  <a:cubicBezTo>
                    <a:pt x="0" y="53"/>
                    <a:pt x="0" y="53"/>
                    <a:pt x="0" y="53"/>
                  </a:cubicBezTo>
                  <a:cubicBezTo>
                    <a:pt x="112" y="41"/>
                    <a:pt x="112" y="41"/>
                    <a:pt x="112" y="41"/>
                  </a:cubicBezTo>
                  <a:cubicBezTo>
                    <a:pt x="112" y="41"/>
                    <a:pt x="143" y="38"/>
                    <a:pt x="135" y="69"/>
                  </a:cubicBezTo>
                  <a:cubicBezTo>
                    <a:pt x="135" y="69"/>
                    <a:pt x="100" y="184"/>
                    <a:pt x="81" y="258"/>
                  </a:cubicBezTo>
                  <a:cubicBezTo>
                    <a:pt x="116" y="258"/>
                    <a:pt x="116" y="258"/>
                    <a:pt x="116" y="258"/>
                  </a:cubicBezTo>
                  <a:cubicBezTo>
                    <a:pt x="136" y="180"/>
                    <a:pt x="173" y="52"/>
                    <a:pt x="176" y="42"/>
                  </a:cubicBezTo>
                  <a:cubicBezTo>
                    <a:pt x="180" y="23"/>
                    <a:pt x="177" y="0"/>
                    <a:pt x="145" y="4"/>
                  </a:cubicBezTo>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grpSp>
      <p:sp>
        <p:nvSpPr>
          <p:cNvPr id="2" name="Titre 1"/>
          <p:cNvSpPr>
            <a:spLocks noGrp="1"/>
          </p:cNvSpPr>
          <p:nvPr>
            <p:ph type="title"/>
          </p:nvPr>
        </p:nvSpPr>
        <p:spPr>
          <a:xfrm>
            <a:off x="628650" y="273844"/>
            <a:ext cx="7886700" cy="994172"/>
          </a:xfrm>
          <a:prstGeom prst="rect">
            <a:avLst/>
          </a:prstGeom>
        </p:spPr>
        <p:txBody>
          <a:bodyPr/>
          <a:lstStyle/>
          <a:p>
            <a:r>
              <a:rPr lang="fr-FR"/>
              <a:t>Modifiez le style du titre</a:t>
            </a:r>
          </a:p>
        </p:txBody>
      </p:sp>
      <p:sp>
        <p:nvSpPr>
          <p:cNvPr id="107" name="Espace réservé du contenu 56"/>
          <p:cNvSpPr>
            <a:spLocks noGrp="1"/>
          </p:cNvSpPr>
          <p:nvPr>
            <p:ph sz="quarter" idx="10"/>
          </p:nvPr>
        </p:nvSpPr>
        <p:spPr>
          <a:xfrm>
            <a:off x="1316876" y="8100"/>
            <a:ext cx="7863636" cy="5135400"/>
          </a:xfrm>
          <a:prstGeom prst="rect">
            <a:avLst/>
          </a:prstGeom>
        </p:spPr>
        <p:txBody>
          <a:bodyPr/>
          <a:lstStyle>
            <a:lvl1pPr>
              <a:defRPr sz="1800">
                <a:latin typeface="Century Gothic" panose="020B0502020202020204" pitchFamily="34" charset="0"/>
              </a:defRPr>
            </a:lvl1pPr>
            <a:lvl2pPr>
              <a:defRPr sz="1800">
                <a:latin typeface="Century Gothic" panose="020B0502020202020204" pitchFamily="34" charset="0"/>
              </a:defRPr>
            </a:lvl2pPr>
            <a:lvl3pPr>
              <a:defRPr sz="1800">
                <a:latin typeface="Century Gothic" panose="020B0502020202020204" pitchFamily="34" charset="0"/>
              </a:defRPr>
            </a:lvl3pPr>
            <a:lvl4pPr>
              <a:defRPr sz="1800">
                <a:latin typeface="Century Gothic" panose="020B0502020202020204" pitchFamily="34" charset="0"/>
              </a:defRPr>
            </a:lvl4pPr>
            <a:lvl5pPr>
              <a:defRPr sz="1800">
                <a:latin typeface="Century Gothic" panose="020B050202020202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588814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du diaporama (couleur inversée)">
    <p:spTree>
      <p:nvGrpSpPr>
        <p:cNvPr id="1" name=""/>
        <p:cNvGrpSpPr/>
        <p:nvPr/>
      </p:nvGrpSpPr>
      <p:grpSpPr>
        <a:xfrm>
          <a:off x="0" y="0"/>
          <a:ext cx="0" cy="0"/>
          <a:chOff x="0" y="0"/>
          <a:chExt cx="0" cy="0"/>
        </a:xfrm>
      </p:grpSpPr>
      <p:sp>
        <p:nvSpPr>
          <p:cNvPr id="3" name="Rectangle 2"/>
          <p:cNvSpPr/>
          <p:nvPr/>
        </p:nvSpPr>
        <p:spPr>
          <a:xfrm>
            <a:off x="1" y="0"/>
            <a:ext cx="9180513" cy="51435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350"/>
          </a:p>
        </p:txBody>
      </p:sp>
      <p:cxnSp>
        <p:nvCxnSpPr>
          <p:cNvPr id="4" name="Connecteur droit 3"/>
          <p:cNvCxnSpPr/>
          <p:nvPr/>
        </p:nvCxnSpPr>
        <p:spPr>
          <a:xfrm flipH="1">
            <a:off x="2289176" y="1146572"/>
            <a:ext cx="1076325" cy="2875359"/>
          </a:xfrm>
          <a:prstGeom prst="line">
            <a:avLst/>
          </a:prstGeom>
          <a:ln>
            <a:solidFill>
              <a:srgbClr val="16C7EA"/>
            </a:solidFill>
          </a:ln>
          <a:effectLst/>
        </p:spPr>
        <p:style>
          <a:lnRef idx="2">
            <a:schemeClr val="accent1"/>
          </a:lnRef>
          <a:fillRef idx="0">
            <a:schemeClr val="accent1"/>
          </a:fillRef>
          <a:effectRef idx="1">
            <a:schemeClr val="accent1"/>
          </a:effectRef>
          <a:fontRef idx="minor">
            <a:schemeClr val="tx1"/>
          </a:fontRef>
        </p:style>
      </p:cxnSp>
      <p:grpSp>
        <p:nvGrpSpPr>
          <p:cNvPr id="5" name="Groupe 2"/>
          <p:cNvGrpSpPr>
            <a:grpSpLocks/>
          </p:cNvGrpSpPr>
          <p:nvPr/>
        </p:nvGrpSpPr>
        <p:grpSpPr bwMode="auto">
          <a:xfrm>
            <a:off x="1" y="3065860"/>
            <a:ext cx="1865313" cy="2077640"/>
            <a:chOff x="0" y="4087813"/>
            <a:chExt cx="1865313" cy="2770187"/>
          </a:xfrm>
        </p:grpSpPr>
        <p:sp>
          <p:nvSpPr>
            <p:cNvPr id="6" name="Freeform 5"/>
            <p:cNvSpPr>
              <a:spLocks/>
            </p:cNvSpPr>
            <p:nvPr/>
          </p:nvSpPr>
          <p:spPr bwMode="auto">
            <a:xfrm>
              <a:off x="622300" y="6524625"/>
              <a:ext cx="47625" cy="112713"/>
            </a:xfrm>
            <a:custGeom>
              <a:avLst/>
              <a:gdLst>
                <a:gd name="T0" fmla="*/ 2147483646 w 27"/>
                <a:gd name="T1" fmla="*/ 0 h 63"/>
                <a:gd name="T2" fmla="*/ 2147483646 w 27"/>
                <a:gd name="T3" fmla="*/ 2147483646 h 63"/>
                <a:gd name="T4" fmla="*/ 2147483646 w 27"/>
                <a:gd name="T5" fmla="*/ 2147483646 h 63"/>
                <a:gd name="T6" fmla="*/ 2147483646 w 27"/>
                <a:gd name="T7" fmla="*/ 2147483646 h 63"/>
                <a:gd name="T8" fmla="*/ 0 w 27"/>
                <a:gd name="T9" fmla="*/ 2147483646 h 63"/>
                <a:gd name="T10" fmla="*/ 0 w 27"/>
                <a:gd name="T11" fmla="*/ 0 h 63"/>
                <a:gd name="T12" fmla="*/ 2147483646 w 27"/>
                <a:gd name="T13" fmla="*/ 0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63">
                  <a:moveTo>
                    <a:pt x="5" y="0"/>
                  </a:moveTo>
                  <a:lnTo>
                    <a:pt x="5" y="59"/>
                  </a:lnTo>
                  <a:lnTo>
                    <a:pt x="27" y="59"/>
                  </a:lnTo>
                  <a:lnTo>
                    <a:pt x="27" y="63"/>
                  </a:lnTo>
                  <a:lnTo>
                    <a:pt x="0" y="63"/>
                  </a:lnTo>
                  <a:lnTo>
                    <a:pt x="0" y="0"/>
                  </a:lnTo>
                  <a:lnTo>
                    <a:pt x="5"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7" name="Freeform 19"/>
            <p:cNvSpPr>
              <a:spLocks/>
            </p:cNvSpPr>
            <p:nvPr/>
          </p:nvSpPr>
          <p:spPr bwMode="auto">
            <a:xfrm>
              <a:off x="622300" y="6257925"/>
              <a:ext cx="95250" cy="201613"/>
            </a:xfrm>
            <a:custGeom>
              <a:avLst/>
              <a:gdLst>
                <a:gd name="T0" fmla="*/ 2147483646 w 12"/>
                <a:gd name="T1" fmla="*/ 2147483646 h 25"/>
                <a:gd name="T2" fmla="*/ 2147483646 w 12"/>
                <a:gd name="T3" fmla="*/ 2147483646 h 25"/>
                <a:gd name="T4" fmla="*/ 2147483646 w 12"/>
                <a:gd name="T5" fmla="*/ 2147483646 h 25"/>
                <a:gd name="T6" fmla="*/ 2147483646 w 12"/>
                <a:gd name="T7" fmla="*/ 2147483646 h 25"/>
                <a:gd name="T8" fmla="*/ 2147483646 w 12"/>
                <a:gd name="T9" fmla="*/ 2147483646 h 25"/>
                <a:gd name="T10" fmla="*/ 0 w 12"/>
                <a:gd name="T11" fmla="*/ 2147483646 h 25"/>
                <a:gd name="T12" fmla="*/ 2147483646 w 12"/>
                <a:gd name="T13" fmla="*/ 2147483646 h 25"/>
                <a:gd name="T14" fmla="*/ 2147483646 w 12"/>
                <a:gd name="T15" fmla="*/ 2147483646 h 25"/>
                <a:gd name="T16" fmla="*/ 2147483646 w 12"/>
                <a:gd name="T17" fmla="*/ 2147483646 h 25"/>
                <a:gd name="T18" fmla="*/ 0 w 12"/>
                <a:gd name="T19" fmla="*/ 2147483646 h 25"/>
                <a:gd name="T20" fmla="*/ 2147483646 w 12"/>
                <a:gd name="T21" fmla="*/ 0 h 25"/>
                <a:gd name="T22" fmla="*/ 2147483646 w 12"/>
                <a:gd name="T23" fmla="*/ 2147483646 h 25"/>
                <a:gd name="T24" fmla="*/ 2147483646 w 12"/>
                <a:gd name="T25" fmla="*/ 2147483646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 h="25">
                  <a:moveTo>
                    <a:pt x="8" y="7"/>
                  </a:moveTo>
                  <a:cubicBezTo>
                    <a:pt x="8" y="5"/>
                    <a:pt x="7" y="4"/>
                    <a:pt x="6" y="4"/>
                  </a:cubicBezTo>
                  <a:cubicBezTo>
                    <a:pt x="5" y="4"/>
                    <a:pt x="4" y="5"/>
                    <a:pt x="4" y="6"/>
                  </a:cubicBezTo>
                  <a:cubicBezTo>
                    <a:pt x="4" y="10"/>
                    <a:pt x="12" y="12"/>
                    <a:pt x="12" y="19"/>
                  </a:cubicBezTo>
                  <a:cubicBezTo>
                    <a:pt x="12" y="23"/>
                    <a:pt x="10" y="25"/>
                    <a:pt x="6" y="25"/>
                  </a:cubicBezTo>
                  <a:cubicBezTo>
                    <a:pt x="2" y="25"/>
                    <a:pt x="0" y="22"/>
                    <a:pt x="0" y="18"/>
                  </a:cubicBezTo>
                  <a:cubicBezTo>
                    <a:pt x="4" y="18"/>
                    <a:pt x="4" y="18"/>
                    <a:pt x="4" y="18"/>
                  </a:cubicBezTo>
                  <a:cubicBezTo>
                    <a:pt x="4" y="20"/>
                    <a:pt x="5" y="21"/>
                    <a:pt x="6" y="21"/>
                  </a:cubicBezTo>
                  <a:cubicBezTo>
                    <a:pt x="8" y="21"/>
                    <a:pt x="9" y="21"/>
                    <a:pt x="9" y="19"/>
                  </a:cubicBezTo>
                  <a:cubicBezTo>
                    <a:pt x="9" y="14"/>
                    <a:pt x="0" y="13"/>
                    <a:pt x="0" y="6"/>
                  </a:cubicBezTo>
                  <a:cubicBezTo>
                    <a:pt x="0" y="3"/>
                    <a:pt x="3" y="0"/>
                    <a:pt x="7" y="0"/>
                  </a:cubicBezTo>
                  <a:cubicBezTo>
                    <a:pt x="10" y="0"/>
                    <a:pt x="12" y="3"/>
                    <a:pt x="12" y="6"/>
                  </a:cubicBezTo>
                  <a:lnTo>
                    <a:pt x="8" y="7"/>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8" name="Freeform 29"/>
            <p:cNvSpPr>
              <a:spLocks/>
            </p:cNvSpPr>
            <p:nvPr/>
          </p:nvSpPr>
          <p:spPr bwMode="auto">
            <a:xfrm>
              <a:off x="622300" y="6524625"/>
              <a:ext cx="47625" cy="112713"/>
            </a:xfrm>
            <a:custGeom>
              <a:avLst/>
              <a:gdLst>
                <a:gd name="T0" fmla="*/ 2147483646 w 27"/>
                <a:gd name="T1" fmla="*/ 0 h 63"/>
                <a:gd name="T2" fmla="*/ 2147483646 w 27"/>
                <a:gd name="T3" fmla="*/ 2147483646 h 63"/>
                <a:gd name="T4" fmla="*/ 2147483646 w 27"/>
                <a:gd name="T5" fmla="*/ 2147483646 h 63"/>
                <a:gd name="T6" fmla="*/ 2147483646 w 27"/>
                <a:gd name="T7" fmla="*/ 2147483646 h 63"/>
                <a:gd name="T8" fmla="*/ 0 w 27"/>
                <a:gd name="T9" fmla="*/ 2147483646 h 63"/>
                <a:gd name="T10" fmla="*/ 0 w 27"/>
                <a:gd name="T11" fmla="*/ 0 h 63"/>
                <a:gd name="T12" fmla="*/ 2147483646 w 27"/>
                <a:gd name="T13" fmla="*/ 0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63">
                  <a:moveTo>
                    <a:pt x="5" y="0"/>
                  </a:moveTo>
                  <a:lnTo>
                    <a:pt x="5" y="59"/>
                  </a:lnTo>
                  <a:lnTo>
                    <a:pt x="27" y="59"/>
                  </a:lnTo>
                  <a:lnTo>
                    <a:pt x="27" y="63"/>
                  </a:lnTo>
                  <a:lnTo>
                    <a:pt x="0" y="63"/>
                  </a:lnTo>
                  <a:lnTo>
                    <a:pt x="0" y="0"/>
                  </a:lnTo>
                  <a:lnTo>
                    <a:pt x="5"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0" name="Freeform 43"/>
            <p:cNvSpPr>
              <a:spLocks/>
            </p:cNvSpPr>
            <p:nvPr/>
          </p:nvSpPr>
          <p:spPr bwMode="auto">
            <a:xfrm>
              <a:off x="622300" y="6257925"/>
              <a:ext cx="95250" cy="201613"/>
            </a:xfrm>
            <a:custGeom>
              <a:avLst/>
              <a:gdLst>
                <a:gd name="T0" fmla="*/ 2147483646 w 12"/>
                <a:gd name="T1" fmla="*/ 2147483646 h 25"/>
                <a:gd name="T2" fmla="*/ 2147483646 w 12"/>
                <a:gd name="T3" fmla="*/ 2147483646 h 25"/>
                <a:gd name="T4" fmla="*/ 2147483646 w 12"/>
                <a:gd name="T5" fmla="*/ 2147483646 h 25"/>
                <a:gd name="T6" fmla="*/ 2147483646 w 12"/>
                <a:gd name="T7" fmla="*/ 2147483646 h 25"/>
                <a:gd name="T8" fmla="*/ 2147483646 w 12"/>
                <a:gd name="T9" fmla="*/ 2147483646 h 25"/>
                <a:gd name="T10" fmla="*/ 0 w 12"/>
                <a:gd name="T11" fmla="*/ 2147483646 h 25"/>
                <a:gd name="T12" fmla="*/ 2147483646 w 12"/>
                <a:gd name="T13" fmla="*/ 2147483646 h 25"/>
                <a:gd name="T14" fmla="*/ 2147483646 w 12"/>
                <a:gd name="T15" fmla="*/ 2147483646 h 25"/>
                <a:gd name="T16" fmla="*/ 2147483646 w 12"/>
                <a:gd name="T17" fmla="*/ 2147483646 h 25"/>
                <a:gd name="T18" fmla="*/ 0 w 12"/>
                <a:gd name="T19" fmla="*/ 2147483646 h 25"/>
                <a:gd name="T20" fmla="*/ 2147483646 w 12"/>
                <a:gd name="T21" fmla="*/ 0 h 25"/>
                <a:gd name="T22" fmla="*/ 2147483646 w 12"/>
                <a:gd name="T23" fmla="*/ 2147483646 h 25"/>
                <a:gd name="T24" fmla="*/ 2147483646 w 12"/>
                <a:gd name="T25" fmla="*/ 2147483646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 h="25">
                  <a:moveTo>
                    <a:pt x="8" y="7"/>
                  </a:moveTo>
                  <a:cubicBezTo>
                    <a:pt x="8" y="5"/>
                    <a:pt x="7" y="4"/>
                    <a:pt x="6" y="4"/>
                  </a:cubicBezTo>
                  <a:cubicBezTo>
                    <a:pt x="5" y="4"/>
                    <a:pt x="4" y="5"/>
                    <a:pt x="4" y="6"/>
                  </a:cubicBezTo>
                  <a:cubicBezTo>
                    <a:pt x="4" y="10"/>
                    <a:pt x="12" y="12"/>
                    <a:pt x="12" y="19"/>
                  </a:cubicBezTo>
                  <a:cubicBezTo>
                    <a:pt x="12" y="23"/>
                    <a:pt x="10" y="25"/>
                    <a:pt x="6" y="25"/>
                  </a:cubicBezTo>
                  <a:cubicBezTo>
                    <a:pt x="2" y="25"/>
                    <a:pt x="0" y="22"/>
                    <a:pt x="0" y="18"/>
                  </a:cubicBezTo>
                  <a:cubicBezTo>
                    <a:pt x="4" y="18"/>
                    <a:pt x="4" y="18"/>
                    <a:pt x="4" y="18"/>
                  </a:cubicBezTo>
                  <a:cubicBezTo>
                    <a:pt x="4" y="20"/>
                    <a:pt x="5" y="21"/>
                    <a:pt x="6" y="21"/>
                  </a:cubicBezTo>
                  <a:cubicBezTo>
                    <a:pt x="8" y="21"/>
                    <a:pt x="9" y="21"/>
                    <a:pt x="9" y="19"/>
                  </a:cubicBezTo>
                  <a:cubicBezTo>
                    <a:pt x="9" y="14"/>
                    <a:pt x="0" y="13"/>
                    <a:pt x="0" y="6"/>
                  </a:cubicBezTo>
                  <a:cubicBezTo>
                    <a:pt x="0" y="3"/>
                    <a:pt x="3" y="0"/>
                    <a:pt x="7" y="0"/>
                  </a:cubicBezTo>
                  <a:cubicBezTo>
                    <a:pt x="10" y="0"/>
                    <a:pt x="12" y="3"/>
                    <a:pt x="12" y="6"/>
                  </a:cubicBezTo>
                  <a:lnTo>
                    <a:pt x="8" y="7"/>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1" name="Freeform 6"/>
            <p:cNvSpPr>
              <a:spLocks/>
            </p:cNvSpPr>
            <p:nvPr/>
          </p:nvSpPr>
          <p:spPr bwMode="auto">
            <a:xfrm>
              <a:off x="685800" y="6524625"/>
              <a:ext cx="49213" cy="112713"/>
            </a:xfrm>
            <a:custGeom>
              <a:avLst/>
              <a:gdLst>
                <a:gd name="T0" fmla="*/ 2147483646 w 27"/>
                <a:gd name="T1" fmla="*/ 0 h 63"/>
                <a:gd name="T2" fmla="*/ 2147483646 w 27"/>
                <a:gd name="T3" fmla="*/ 2147483646 h 63"/>
                <a:gd name="T4" fmla="*/ 2147483646 w 27"/>
                <a:gd name="T5" fmla="*/ 2147483646 h 63"/>
                <a:gd name="T6" fmla="*/ 2147483646 w 27"/>
                <a:gd name="T7" fmla="*/ 2147483646 h 63"/>
                <a:gd name="T8" fmla="*/ 2147483646 w 27"/>
                <a:gd name="T9" fmla="*/ 2147483646 h 63"/>
                <a:gd name="T10" fmla="*/ 2147483646 w 27"/>
                <a:gd name="T11" fmla="*/ 2147483646 h 63"/>
                <a:gd name="T12" fmla="*/ 2147483646 w 27"/>
                <a:gd name="T13" fmla="*/ 2147483646 h 63"/>
                <a:gd name="T14" fmla="*/ 2147483646 w 27"/>
                <a:gd name="T15" fmla="*/ 2147483646 h 63"/>
                <a:gd name="T16" fmla="*/ 2147483646 w 27"/>
                <a:gd name="T17" fmla="*/ 2147483646 h 63"/>
                <a:gd name="T18" fmla="*/ 2147483646 w 27"/>
                <a:gd name="T19" fmla="*/ 2147483646 h 63"/>
                <a:gd name="T20" fmla="*/ 0 w 27"/>
                <a:gd name="T21" fmla="*/ 2147483646 h 63"/>
                <a:gd name="T22" fmla="*/ 0 w 27"/>
                <a:gd name="T23" fmla="*/ 0 h 63"/>
                <a:gd name="T24" fmla="*/ 2147483646 w 27"/>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 h="63">
                  <a:moveTo>
                    <a:pt x="27" y="0"/>
                  </a:moveTo>
                  <a:lnTo>
                    <a:pt x="27" y="5"/>
                  </a:lnTo>
                  <a:lnTo>
                    <a:pt x="5" y="5"/>
                  </a:lnTo>
                  <a:lnTo>
                    <a:pt x="5" y="27"/>
                  </a:lnTo>
                  <a:lnTo>
                    <a:pt x="23" y="27"/>
                  </a:lnTo>
                  <a:lnTo>
                    <a:pt x="23" y="32"/>
                  </a:lnTo>
                  <a:lnTo>
                    <a:pt x="5" y="32"/>
                  </a:lnTo>
                  <a:lnTo>
                    <a:pt x="5" y="59"/>
                  </a:lnTo>
                  <a:lnTo>
                    <a:pt x="27" y="59"/>
                  </a:lnTo>
                  <a:lnTo>
                    <a:pt x="27" y="63"/>
                  </a:lnTo>
                  <a:lnTo>
                    <a:pt x="0" y="63"/>
                  </a:lnTo>
                  <a:lnTo>
                    <a:pt x="0" y="0"/>
                  </a:lnTo>
                  <a:lnTo>
                    <a:pt x="27"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2" name="Freeform 7"/>
            <p:cNvSpPr>
              <a:spLocks noEditPoints="1"/>
            </p:cNvSpPr>
            <p:nvPr/>
          </p:nvSpPr>
          <p:spPr bwMode="auto">
            <a:xfrm>
              <a:off x="792163" y="6524625"/>
              <a:ext cx="57150" cy="112713"/>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0 w 7"/>
                <a:gd name="T13" fmla="*/ 0 h 14"/>
                <a:gd name="T14" fmla="*/ 2147483646 w 7"/>
                <a:gd name="T15" fmla="*/ 0 h 14"/>
                <a:gd name="T16" fmla="*/ 2147483646 w 7"/>
                <a:gd name="T17" fmla="*/ 2147483646 h 14"/>
                <a:gd name="T18" fmla="*/ 2147483646 w 7"/>
                <a:gd name="T19" fmla="*/ 2147483646 h 14"/>
                <a:gd name="T20" fmla="*/ 0 w 7"/>
                <a:gd name="T21" fmla="*/ 2147483646 h 14"/>
                <a:gd name="T22" fmla="*/ 0 w 7"/>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 h="14">
                  <a:moveTo>
                    <a:pt x="1" y="13"/>
                  </a:moveTo>
                  <a:cubicBezTo>
                    <a:pt x="2" y="13"/>
                    <a:pt x="2" y="13"/>
                    <a:pt x="2" y="13"/>
                  </a:cubicBezTo>
                  <a:cubicBezTo>
                    <a:pt x="5" y="13"/>
                    <a:pt x="6" y="12"/>
                    <a:pt x="6" y="7"/>
                  </a:cubicBezTo>
                  <a:cubicBezTo>
                    <a:pt x="6" y="2"/>
                    <a:pt x="5" y="1"/>
                    <a:pt x="2" y="1"/>
                  </a:cubicBezTo>
                  <a:cubicBezTo>
                    <a:pt x="1" y="1"/>
                    <a:pt x="1" y="1"/>
                    <a:pt x="1" y="1"/>
                  </a:cubicBezTo>
                  <a:lnTo>
                    <a:pt x="1" y="13"/>
                  </a:lnTo>
                  <a:close/>
                  <a:moveTo>
                    <a:pt x="0" y="0"/>
                  </a:moveTo>
                  <a:cubicBezTo>
                    <a:pt x="3" y="0"/>
                    <a:pt x="3" y="0"/>
                    <a:pt x="3" y="0"/>
                  </a:cubicBezTo>
                  <a:cubicBezTo>
                    <a:pt x="6" y="0"/>
                    <a:pt x="7" y="1"/>
                    <a:pt x="7" y="7"/>
                  </a:cubicBezTo>
                  <a:cubicBezTo>
                    <a:pt x="7" y="12"/>
                    <a:pt x="6" y="14"/>
                    <a:pt x="3" y="14"/>
                  </a:cubicBezTo>
                  <a:cubicBezTo>
                    <a:pt x="0" y="14"/>
                    <a:pt x="0" y="14"/>
                    <a:pt x="0" y="14"/>
                  </a:cubicBezTo>
                  <a:lnTo>
                    <a:pt x="0"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3" name="Freeform 8"/>
            <p:cNvSpPr>
              <a:spLocks noEditPoints="1"/>
            </p:cNvSpPr>
            <p:nvPr/>
          </p:nvSpPr>
          <p:spPr bwMode="auto">
            <a:xfrm>
              <a:off x="871538" y="6491288"/>
              <a:ext cx="57150" cy="146050"/>
            </a:xfrm>
            <a:custGeom>
              <a:avLst/>
              <a:gdLst>
                <a:gd name="T0" fmla="*/ 2147483646 w 32"/>
                <a:gd name="T1" fmla="*/ 2147483646 h 81"/>
                <a:gd name="T2" fmla="*/ 2147483646 w 32"/>
                <a:gd name="T3" fmla="*/ 2147483646 h 81"/>
                <a:gd name="T4" fmla="*/ 2147483646 w 32"/>
                <a:gd name="T5" fmla="*/ 0 h 81"/>
                <a:gd name="T6" fmla="*/ 2147483646 w 32"/>
                <a:gd name="T7" fmla="*/ 0 h 81"/>
                <a:gd name="T8" fmla="*/ 2147483646 w 32"/>
                <a:gd name="T9" fmla="*/ 2147483646 h 81"/>
                <a:gd name="T10" fmla="*/ 2147483646 w 32"/>
                <a:gd name="T11" fmla="*/ 2147483646 h 81"/>
                <a:gd name="T12" fmla="*/ 2147483646 w 32"/>
                <a:gd name="T13" fmla="*/ 2147483646 h 81"/>
                <a:gd name="T14" fmla="*/ 2147483646 w 32"/>
                <a:gd name="T15" fmla="*/ 2147483646 h 81"/>
                <a:gd name="T16" fmla="*/ 2147483646 w 32"/>
                <a:gd name="T17" fmla="*/ 2147483646 h 81"/>
                <a:gd name="T18" fmla="*/ 2147483646 w 32"/>
                <a:gd name="T19" fmla="*/ 2147483646 h 81"/>
                <a:gd name="T20" fmla="*/ 2147483646 w 32"/>
                <a:gd name="T21" fmla="*/ 2147483646 h 81"/>
                <a:gd name="T22" fmla="*/ 2147483646 w 32"/>
                <a:gd name="T23" fmla="*/ 2147483646 h 81"/>
                <a:gd name="T24" fmla="*/ 2147483646 w 32"/>
                <a:gd name="T25" fmla="*/ 2147483646 h 81"/>
                <a:gd name="T26" fmla="*/ 2147483646 w 32"/>
                <a:gd name="T27" fmla="*/ 2147483646 h 81"/>
                <a:gd name="T28" fmla="*/ 2147483646 w 32"/>
                <a:gd name="T29" fmla="*/ 2147483646 h 81"/>
                <a:gd name="T30" fmla="*/ 0 w 32"/>
                <a:gd name="T31" fmla="*/ 2147483646 h 81"/>
                <a:gd name="T32" fmla="*/ 0 w 32"/>
                <a:gd name="T33" fmla="*/ 2147483646 h 81"/>
                <a:gd name="T34" fmla="*/ 2147483646 w 32"/>
                <a:gd name="T35" fmla="*/ 2147483646 h 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81">
                  <a:moveTo>
                    <a:pt x="14" y="14"/>
                  </a:moveTo>
                  <a:lnTo>
                    <a:pt x="9" y="14"/>
                  </a:lnTo>
                  <a:lnTo>
                    <a:pt x="18" y="0"/>
                  </a:lnTo>
                  <a:lnTo>
                    <a:pt x="23" y="0"/>
                  </a:lnTo>
                  <a:lnTo>
                    <a:pt x="14" y="14"/>
                  </a:lnTo>
                  <a:close/>
                  <a:moveTo>
                    <a:pt x="27" y="18"/>
                  </a:moveTo>
                  <a:lnTo>
                    <a:pt x="27" y="23"/>
                  </a:lnTo>
                  <a:lnTo>
                    <a:pt x="5" y="23"/>
                  </a:lnTo>
                  <a:lnTo>
                    <a:pt x="5" y="45"/>
                  </a:lnTo>
                  <a:lnTo>
                    <a:pt x="23" y="45"/>
                  </a:lnTo>
                  <a:lnTo>
                    <a:pt x="23" y="50"/>
                  </a:lnTo>
                  <a:lnTo>
                    <a:pt x="5" y="50"/>
                  </a:lnTo>
                  <a:lnTo>
                    <a:pt x="5" y="77"/>
                  </a:lnTo>
                  <a:lnTo>
                    <a:pt x="32" y="77"/>
                  </a:lnTo>
                  <a:lnTo>
                    <a:pt x="32" y="81"/>
                  </a:lnTo>
                  <a:lnTo>
                    <a:pt x="0" y="81"/>
                  </a:lnTo>
                  <a:lnTo>
                    <a:pt x="0" y="18"/>
                  </a:lnTo>
                  <a:lnTo>
                    <a:pt x="27" y="18"/>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4" name="Freeform 9"/>
            <p:cNvSpPr>
              <a:spLocks noEditPoints="1"/>
            </p:cNvSpPr>
            <p:nvPr/>
          </p:nvSpPr>
          <p:spPr bwMode="auto">
            <a:xfrm>
              <a:off x="936625" y="6524625"/>
              <a:ext cx="63500" cy="112713"/>
            </a:xfrm>
            <a:custGeom>
              <a:avLst/>
              <a:gdLst>
                <a:gd name="T0" fmla="*/ 2147483646 w 8"/>
                <a:gd name="T1" fmla="*/ 2147483646 h 14"/>
                <a:gd name="T2" fmla="*/ 2147483646 w 8"/>
                <a:gd name="T3" fmla="*/ 2147483646 h 14"/>
                <a:gd name="T4" fmla="*/ 2147483646 w 8"/>
                <a:gd name="T5" fmla="*/ 2147483646 h 14"/>
                <a:gd name="T6" fmla="*/ 2147483646 w 8"/>
                <a:gd name="T7" fmla="*/ 2147483646 h 14"/>
                <a:gd name="T8" fmla="*/ 2147483646 w 8"/>
                <a:gd name="T9" fmla="*/ 2147483646 h 14"/>
                <a:gd name="T10" fmla="*/ 2147483646 w 8"/>
                <a:gd name="T11" fmla="*/ 2147483646 h 14"/>
                <a:gd name="T12" fmla="*/ 0 w 8"/>
                <a:gd name="T13" fmla="*/ 0 h 14"/>
                <a:gd name="T14" fmla="*/ 2147483646 w 8"/>
                <a:gd name="T15" fmla="*/ 0 h 14"/>
                <a:gd name="T16" fmla="*/ 2147483646 w 8"/>
                <a:gd name="T17" fmla="*/ 2147483646 h 14"/>
                <a:gd name="T18" fmla="*/ 2147483646 w 8"/>
                <a:gd name="T19" fmla="*/ 2147483646 h 14"/>
                <a:gd name="T20" fmla="*/ 2147483646 w 8"/>
                <a:gd name="T21" fmla="*/ 2147483646 h 14"/>
                <a:gd name="T22" fmla="*/ 2147483646 w 8"/>
                <a:gd name="T23" fmla="*/ 2147483646 h 14"/>
                <a:gd name="T24" fmla="*/ 0 w 8"/>
                <a:gd name="T25" fmla="*/ 2147483646 h 14"/>
                <a:gd name="T26" fmla="*/ 0 w 8"/>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 h="14">
                  <a:moveTo>
                    <a:pt x="2" y="6"/>
                  </a:moveTo>
                  <a:cubicBezTo>
                    <a:pt x="4" y="6"/>
                    <a:pt x="4" y="6"/>
                    <a:pt x="4" y="6"/>
                  </a:cubicBezTo>
                  <a:cubicBezTo>
                    <a:pt x="5" y="6"/>
                    <a:pt x="6" y="5"/>
                    <a:pt x="6" y="3"/>
                  </a:cubicBezTo>
                  <a:cubicBezTo>
                    <a:pt x="6" y="2"/>
                    <a:pt x="5" y="1"/>
                    <a:pt x="4" y="1"/>
                  </a:cubicBezTo>
                  <a:cubicBezTo>
                    <a:pt x="2" y="1"/>
                    <a:pt x="2" y="1"/>
                    <a:pt x="2" y="1"/>
                  </a:cubicBezTo>
                  <a:lnTo>
                    <a:pt x="2" y="6"/>
                  </a:lnTo>
                  <a:close/>
                  <a:moveTo>
                    <a:pt x="0" y="0"/>
                  </a:moveTo>
                  <a:cubicBezTo>
                    <a:pt x="4" y="0"/>
                    <a:pt x="4" y="0"/>
                    <a:pt x="4" y="0"/>
                  </a:cubicBezTo>
                  <a:cubicBezTo>
                    <a:pt x="6" y="0"/>
                    <a:pt x="8" y="1"/>
                    <a:pt x="8" y="3"/>
                  </a:cubicBezTo>
                  <a:cubicBezTo>
                    <a:pt x="8" y="6"/>
                    <a:pt x="6" y="7"/>
                    <a:pt x="4" y="7"/>
                  </a:cubicBezTo>
                  <a:cubicBezTo>
                    <a:pt x="2" y="7"/>
                    <a:pt x="2" y="7"/>
                    <a:pt x="2" y="7"/>
                  </a:cubicBezTo>
                  <a:cubicBezTo>
                    <a:pt x="2" y="14"/>
                    <a:pt x="2" y="14"/>
                    <a:pt x="2" y="14"/>
                  </a:cubicBezTo>
                  <a:cubicBezTo>
                    <a:pt x="0" y="14"/>
                    <a:pt x="0" y="14"/>
                    <a:pt x="0" y="14"/>
                  </a:cubicBezTo>
                  <a:lnTo>
                    <a:pt x="0"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5" name="Freeform 10"/>
            <p:cNvSpPr>
              <a:spLocks noEditPoints="1"/>
            </p:cNvSpPr>
            <p:nvPr/>
          </p:nvSpPr>
          <p:spPr bwMode="auto">
            <a:xfrm>
              <a:off x="1000125" y="6524625"/>
              <a:ext cx="73025" cy="112713"/>
            </a:xfrm>
            <a:custGeom>
              <a:avLst/>
              <a:gdLst>
                <a:gd name="T0" fmla="*/ 2147483646 w 41"/>
                <a:gd name="T1" fmla="*/ 2147483646 h 63"/>
                <a:gd name="T2" fmla="*/ 2147483646 w 41"/>
                <a:gd name="T3" fmla="*/ 2147483646 h 63"/>
                <a:gd name="T4" fmla="*/ 2147483646 w 41"/>
                <a:gd name="T5" fmla="*/ 2147483646 h 63"/>
                <a:gd name="T6" fmla="*/ 2147483646 w 41"/>
                <a:gd name="T7" fmla="*/ 2147483646 h 63"/>
                <a:gd name="T8" fmla="*/ 2147483646 w 41"/>
                <a:gd name="T9" fmla="*/ 2147483646 h 63"/>
                <a:gd name="T10" fmla="*/ 2147483646 w 41"/>
                <a:gd name="T11" fmla="*/ 0 h 63"/>
                <a:gd name="T12" fmla="*/ 2147483646 w 41"/>
                <a:gd name="T13" fmla="*/ 2147483646 h 63"/>
                <a:gd name="T14" fmla="*/ 2147483646 w 41"/>
                <a:gd name="T15" fmla="*/ 2147483646 h 63"/>
                <a:gd name="T16" fmla="*/ 2147483646 w 41"/>
                <a:gd name="T17" fmla="*/ 2147483646 h 63"/>
                <a:gd name="T18" fmla="*/ 2147483646 w 41"/>
                <a:gd name="T19" fmla="*/ 2147483646 h 63"/>
                <a:gd name="T20" fmla="*/ 2147483646 w 41"/>
                <a:gd name="T21" fmla="*/ 2147483646 h 63"/>
                <a:gd name="T22" fmla="*/ 0 w 41"/>
                <a:gd name="T23" fmla="*/ 2147483646 h 63"/>
                <a:gd name="T24" fmla="*/ 2147483646 w 41"/>
                <a:gd name="T25" fmla="*/ 0 h 63"/>
                <a:gd name="T26" fmla="*/ 2147483646 w 41"/>
                <a:gd name="T27" fmla="*/ 0 h 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1" h="63">
                  <a:moveTo>
                    <a:pt x="14" y="36"/>
                  </a:moveTo>
                  <a:lnTo>
                    <a:pt x="28" y="36"/>
                  </a:lnTo>
                  <a:lnTo>
                    <a:pt x="18" y="5"/>
                  </a:lnTo>
                  <a:lnTo>
                    <a:pt x="14" y="36"/>
                  </a:lnTo>
                  <a:close/>
                  <a:moveTo>
                    <a:pt x="23" y="0"/>
                  </a:moveTo>
                  <a:lnTo>
                    <a:pt x="41" y="63"/>
                  </a:lnTo>
                  <a:lnTo>
                    <a:pt x="32" y="63"/>
                  </a:lnTo>
                  <a:lnTo>
                    <a:pt x="28" y="45"/>
                  </a:lnTo>
                  <a:lnTo>
                    <a:pt x="9" y="45"/>
                  </a:lnTo>
                  <a:lnTo>
                    <a:pt x="9" y="63"/>
                  </a:lnTo>
                  <a:lnTo>
                    <a:pt x="0" y="63"/>
                  </a:lnTo>
                  <a:lnTo>
                    <a:pt x="14" y="0"/>
                  </a:lnTo>
                  <a:lnTo>
                    <a:pt x="23"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6" name="Freeform 11"/>
            <p:cNvSpPr>
              <a:spLocks noEditPoints="1"/>
            </p:cNvSpPr>
            <p:nvPr/>
          </p:nvSpPr>
          <p:spPr bwMode="auto">
            <a:xfrm>
              <a:off x="1082675" y="6524625"/>
              <a:ext cx="65088" cy="112713"/>
            </a:xfrm>
            <a:custGeom>
              <a:avLst/>
              <a:gdLst>
                <a:gd name="T0" fmla="*/ 2147483646 w 8"/>
                <a:gd name="T1" fmla="*/ 2147483646 h 14"/>
                <a:gd name="T2" fmla="*/ 2147483646 w 8"/>
                <a:gd name="T3" fmla="*/ 2147483646 h 14"/>
                <a:gd name="T4" fmla="*/ 2147483646 w 8"/>
                <a:gd name="T5" fmla="*/ 2147483646 h 14"/>
                <a:gd name="T6" fmla="*/ 2147483646 w 8"/>
                <a:gd name="T7" fmla="*/ 2147483646 h 14"/>
                <a:gd name="T8" fmla="*/ 2147483646 w 8"/>
                <a:gd name="T9" fmla="*/ 2147483646 h 14"/>
                <a:gd name="T10" fmla="*/ 2147483646 w 8"/>
                <a:gd name="T11" fmla="*/ 2147483646 h 14"/>
                <a:gd name="T12" fmla="*/ 0 w 8"/>
                <a:gd name="T13" fmla="*/ 0 h 14"/>
                <a:gd name="T14" fmla="*/ 2147483646 w 8"/>
                <a:gd name="T15" fmla="*/ 0 h 14"/>
                <a:gd name="T16" fmla="*/ 2147483646 w 8"/>
                <a:gd name="T17" fmla="*/ 2147483646 h 14"/>
                <a:gd name="T18" fmla="*/ 2147483646 w 8"/>
                <a:gd name="T19" fmla="*/ 2147483646 h 14"/>
                <a:gd name="T20" fmla="*/ 2147483646 w 8"/>
                <a:gd name="T21" fmla="*/ 2147483646 h 14"/>
                <a:gd name="T22" fmla="*/ 2147483646 w 8"/>
                <a:gd name="T23" fmla="*/ 2147483646 h 14"/>
                <a:gd name="T24" fmla="*/ 2147483646 w 8"/>
                <a:gd name="T25" fmla="*/ 2147483646 h 14"/>
                <a:gd name="T26" fmla="*/ 2147483646 w 8"/>
                <a:gd name="T27" fmla="*/ 2147483646 h 14"/>
                <a:gd name="T28" fmla="*/ 2147483646 w 8"/>
                <a:gd name="T29" fmla="*/ 2147483646 h 14"/>
                <a:gd name="T30" fmla="*/ 0 w 8"/>
                <a:gd name="T31" fmla="*/ 2147483646 h 14"/>
                <a:gd name="T32" fmla="*/ 0 w 8"/>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 h="14">
                  <a:moveTo>
                    <a:pt x="2" y="6"/>
                  </a:moveTo>
                  <a:cubicBezTo>
                    <a:pt x="3" y="6"/>
                    <a:pt x="3" y="6"/>
                    <a:pt x="3" y="6"/>
                  </a:cubicBezTo>
                  <a:cubicBezTo>
                    <a:pt x="5" y="6"/>
                    <a:pt x="6" y="5"/>
                    <a:pt x="6" y="3"/>
                  </a:cubicBezTo>
                  <a:cubicBezTo>
                    <a:pt x="6" y="2"/>
                    <a:pt x="5" y="1"/>
                    <a:pt x="3" y="1"/>
                  </a:cubicBezTo>
                  <a:cubicBezTo>
                    <a:pt x="2" y="1"/>
                    <a:pt x="2" y="1"/>
                    <a:pt x="2" y="1"/>
                  </a:cubicBezTo>
                  <a:lnTo>
                    <a:pt x="2" y="6"/>
                  </a:lnTo>
                  <a:close/>
                  <a:moveTo>
                    <a:pt x="0" y="0"/>
                  </a:moveTo>
                  <a:cubicBezTo>
                    <a:pt x="4" y="0"/>
                    <a:pt x="4" y="0"/>
                    <a:pt x="4" y="0"/>
                  </a:cubicBezTo>
                  <a:cubicBezTo>
                    <a:pt x="6" y="0"/>
                    <a:pt x="7" y="1"/>
                    <a:pt x="7" y="3"/>
                  </a:cubicBezTo>
                  <a:cubicBezTo>
                    <a:pt x="7" y="5"/>
                    <a:pt x="7" y="6"/>
                    <a:pt x="5" y="7"/>
                  </a:cubicBezTo>
                  <a:cubicBezTo>
                    <a:pt x="8" y="14"/>
                    <a:pt x="8" y="14"/>
                    <a:pt x="8" y="14"/>
                  </a:cubicBezTo>
                  <a:cubicBezTo>
                    <a:pt x="6" y="14"/>
                    <a:pt x="6" y="14"/>
                    <a:pt x="6" y="14"/>
                  </a:cubicBezTo>
                  <a:cubicBezTo>
                    <a:pt x="4" y="7"/>
                    <a:pt x="4" y="7"/>
                    <a:pt x="4" y="7"/>
                  </a:cubicBezTo>
                  <a:cubicBezTo>
                    <a:pt x="2" y="7"/>
                    <a:pt x="2" y="7"/>
                    <a:pt x="2" y="7"/>
                  </a:cubicBezTo>
                  <a:cubicBezTo>
                    <a:pt x="2" y="14"/>
                    <a:pt x="2" y="14"/>
                    <a:pt x="2" y="14"/>
                  </a:cubicBezTo>
                  <a:cubicBezTo>
                    <a:pt x="0" y="14"/>
                    <a:pt x="0" y="14"/>
                    <a:pt x="0" y="14"/>
                  </a:cubicBezTo>
                  <a:lnTo>
                    <a:pt x="0"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7" name="Freeform 12"/>
            <p:cNvSpPr>
              <a:spLocks/>
            </p:cNvSpPr>
            <p:nvPr/>
          </p:nvSpPr>
          <p:spPr bwMode="auto">
            <a:xfrm>
              <a:off x="1147763" y="6524625"/>
              <a:ext cx="63500" cy="112713"/>
            </a:xfrm>
            <a:custGeom>
              <a:avLst/>
              <a:gdLst>
                <a:gd name="T0" fmla="*/ 2147483646 w 36"/>
                <a:gd name="T1" fmla="*/ 0 h 63"/>
                <a:gd name="T2" fmla="*/ 2147483646 w 36"/>
                <a:gd name="T3" fmla="*/ 2147483646 h 63"/>
                <a:gd name="T4" fmla="*/ 2147483646 w 36"/>
                <a:gd name="T5" fmla="*/ 2147483646 h 63"/>
                <a:gd name="T6" fmla="*/ 2147483646 w 36"/>
                <a:gd name="T7" fmla="*/ 2147483646 h 63"/>
                <a:gd name="T8" fmla="*/ 2147483646 w 36"/>
                <a:gd name="T9" fmla="*/ 2147483646 h 63"/>
                <a:gd name="T10" fmla="*/ 2147483646 w 36"/>
                <a:gd name="T11" fmla="*/ 2147483646 h 63"/>
                <a:gd name="T12" fmla="*/ 0 w 36"/>
                <a:gd name="T13" fmla="*/ 2147483646 h 63"/>
                <a:gd name="T14" fmla="*/ 0 w 36"/>
                <a:gd name="T15" fmla="*/ 0 h 63"/>
                <a:gd name="T16" fmla="*/ 2147483646 w 36"/>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63">
                  <a:moveTo>
                    <a:pt x="36" y="0"/>
                  </a:moveTo>
                  <a:lnTo>
                    <a:pt x="36" y="5"/>
                  </a:lnTo>
                  <a:lnTo>
                    <a:pt x="22" y="5"/>
                  </a:lnTo>
                  <a:lnTo>
                    <a:pt x="22" y="63"/>
                  </a:lnTo>
                  <a:lnTo>
                    <a:pt x="13" y="63"/>
                  </a:lnTo>
                  <a:lnTo>
                    <a:pt x="13" y="5"/>
                  </a:lnTo>
                  <a:lnTo>
                    <a:pt x="0" y="5"/>
                  </a:lnTo>
                  <a:lnTo>
                    <a:pt x="0" y="0"/>
                  </a:lnTo>
                  <a:lnTo>
                    <a:pt x="36"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8" name="Freeform 13"/>
            <p:cNvSpPr>
              <a:spLocks/>
            </p:cNvSpPr>
            <p:nvPr/>
          </p:nvSpPr>
          <p:spPr bwMode="auto">
            <a:xfrm>
              <a:off x="1219200" y="6524625"/>
              <a:ext cx="57150" cy="112713"/>
            </a:xfrm>
            <a:custGeom>
              <a:avLst/>
              <a:gdLst>
                <a:gd name="T0" fmla="*/ 2147483646 w 32"/>
                <a:gd name="T1" fmla="*/ 0 h 63"/>
                <a:gd name="T2" fmla="*/ 2147483646 w 32"/>
                <a:gd name="T3" fmla="*/ 2147483646 h 63"/>
                <a:gd name="T4" fmla="*/ 2147483646 w 32"/>
                <a:gd name="T5" fmla="*/ 2147483646 h 63"/>
                <a:gd name="T6" fmla="*/ 2147483646 w 32"/>
                <a:gd name="T7" fmla="*/ 2147483646 h 63"/>
                <a:gd name="T8" fmla="*/ 2147483646 w 32"/>
                <a:gd name="T9" fmla="*/ 2147483646 h 63"/>
                <a:gd name="T10" fmla="*/ 2147483646 w 32"/>
                <a:gd name="T11" fmla="*/ 2147483646 h 63"/>
                <a:gd name="T12" fmla="*/ 2147483646 w 32"/>
                <a:gd name="T13" fmla="*/ 2147483646 h 63"/>
                <a:gd name="T14" fmla="*/ 2147483646 w 32"/>
                <a:gd name="T15" fmla="*/ 2147483646 h 63"/>
                <a:gd name="T16" fmla="*/ 2147483646 w 32"/>
                <a:gd name="T17" fmla="*/ 2147483646 h 63"/>
                <a:gd name="T18" fmla="*/ 2147483646 w 32"/>
                <a:gd name="T19" fmla="*/ 2147483646 h 63"/>
                <a:gd name="T20" fmla="*/ 0 w 32"/>
                <a:gd name="T21" fmla="*/ 2147483646 h 63"/>
                <a:gd name="T22" fmla="*/ 0 w 32"/>
                <a:gd name="T23" fmla="*/ 0 h 63"/>
                <a:gd name="T24" fmla="*/ 2147483646 w 32"/>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 h="63">
                  <a:moveTo>
                    <a:pt x="32" y="0"/>
                  </a:moveTo>
                  <a:lnTo>
                    <a:pt x="32" y="5"/>
                  </a:lnTo>
                  <a:lnTo>
                    <a:pt x="9" y="5"/>
                  </a:lnTo>
                  <a:lnTo>
                    <a:pt x="9" y="27"/>
                  </a:lnTo>
                  <a:lnTo>
                    <a:pt x="28" y="27"/>
                  </a:lnTo>
                  <a:lnTo>
                    <a:pt x="28" y="32"/>
                  </a:lnTo>
                  <a:lnTo>
                    <a:pt x="9" y="32"/>
                  </a:lnTo>
                  <a:lnTo>
                    <a:pt x="9" y="59"/>
                  </a:lnTo>
                  <a:lnTo>
                    <a:pt x="32" y="59"/>
                  </a:lnTo>
                  <a:lnTo>
                    <a:pt x="32" y="63"/>
                  </a:lnTo>
                  <a:lnTo>
                    <a:pt x="0" y="63"/>
                  </a:lnTo>
                  <a:lnTo>
                    <a:pt x="0" y="0"/>
                  </a:lnTo>
                  <a:lnTo>
                    <a:pt x="32"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9" name="Freeform 14"/>
            <p:cNvSpPr>
              <a:spLocks/>
            </p:cNvSpPr>
            <p:nvPr/>
          </p:nvSpPr>
          <p:spPr bwMode="auto">
            <a:xfrm>
              <a:off x="1292225" y="6524625"/>
              <a:ext cx="79375" cy="112713"/>
            </a:xfrm>
            <a:custGeom>
              <a:avLst/>
              <a:gdLst>
                <a:gd name="T0" fmla="*/ 2147483646 w 45"/>
                <a:gd name="T1" fmla="*/ 0 h 63"/>
                <a:gd name="T2" fmla="*/ 2147483646 w 45"/>
                <a:gd name="T3" fmla="*/ 2147483646 h 63"/>
                <a:gd name="T4" fmla="*/ 2147483646 w 45"/>
                <a:gd name="T5" fmla="*/ 2147483646 h 63"/>
                <a:gd name="T6" fmla="*/ 2147483646 w 45"/>
                <a:gd name="T7" fmla="*/ 0 h 63"/>
                <a:gd name="T8" fmla="*/ 2147483646 w 45"/>
                <a:gd name="T9" fmla="*/ 0 h 63"/>
                <a:gd name="T10" fmla="*/ 2147483646 w 45"/>
                <a:gd name="T11" fmla="*/ 2147483646 h 63"/>
                <a:gd name="T12" fmla="*/ 2147483646 w 45"/>
                <a:gd name="T13" fmla="*/ 2147483646 h 63"/>
                <a:gd name="T14" fmla="*/ 2147483646 w 45"/>
                <a:gd name="T15" fmla="*/ 2147483646 h 63"/>
                <a:gd name="T16" fmla="*/ 2147483646 w 45"/>
                <a:gd name="T17" fmla="*/ 2147483646 h 63"/>
                <a:gd name="T18" fmla="*/ 2147483646 w 45"/>
                <a:gd name="T19" fmla="*/ 2147483646 h 63"/>
                <a:gd name="T20" fmla="*/ 2147483646 w 45"/>
                <a:gd name="T21" fmla="*/ 2147483646 h 63"/>
                <a:gd name="T22" fmla="*/ 2147483646 w 45"/>
                <a:gd name="T23" fmla="*/ 2147483646 h 63"/>
                <a:gd name="T24" fmla="*/ 2147483646 w 45"/>
                <a:gd name="T25" fmla="*/ 2147483646 h 63"/>
                <a:gd name="T26" fmla="*/ 2147483646 w 45"/>
                <a:gd name="T27" fmla="*/ 2147483646 h 63"/>
                <a:gd name="T28" fmla="*/ 0 w 45"/>
                <a:gd name="T29" fmla="*/ 2147483646 h 63"/>
                <a:gd name="T30" fmla="*/ 0 w 45"/>
                <a:gd name="T31" fmla="*/ 0 h 63"/>
                <a:gd name="T32" fmla="*/ 2147483646 w 45"/>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63">
                  <a:moveTo>
                    <a:pt x="14" y="0"/>
                  </a:moveTo>
                  <a:lnTo>
                    <a:pt x="23" y="45"/>
                  </a:lnTo>
                  <a:lnTo>
                    <a:pt x="36" y="0"/>
                  </a:lnTo>
                  <a:lnTo>
                    <a:pt x="45" y="0"/>
                  </a:lnTo>
                  <a:lnTo>
                    <a:pt x="45" y="63"/>
                  </a:lnTo>
                  <a:lnTo>
                    <a:pt x="41" y="63"/>
                  </a:lnTo>
                  <a:lnTo>
                    <a:pt x="41" y="5"/>
                  </a:lnTo>
                  <a:lnTo>
                    <a:pt x="27" y="63"/>
                  </a:lnTo>
                  <a:lnTo>
                    <a:pt x="23" y="63"/>
                  </a:lnTo>
                  <a:lnTo>
                    <a:pt x="9" y="5"/>
                  </a:lnTo>
                  <a:lnTo>
                    <a:pt x="9" y="63"/>
                  </a:lnTo>
                  <a:lnTo>
                    <a:pt x="0" y="63"/>
                  </a:lnTo>
                  <a:lnTo>
                    <a:pt x="0" y="0"/>
                  </a:lnTo>
                  <a:lnTo>
                    <a:pt x="14"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0" name="Freeform 15"/>
            <p:cNvSpPr>
              <a:spLocks/>
            </p:cNvSpPr>
            <p:nvPr/>
          </p:nvSpPr>
          <p:spPr bwMode="auto">
            <a:xfrm>
              <a:off x="1387475" y="6524625"/>
              <a:ext cx="58738" cy="112713"/>
            </a:xfrm>
            <a:custGeom>
              <a:avLst/>
              <a:gdLst>
                <a:gd name="T0" fmla="*/ 2147483646 w 32"/>
                <a:gd name="T1" fmla="*/ 0 h 63"/>
                <a:gd name="T2" fmla="*/ 2147483646 w 32"/>
                <a:gd name="T3" fmla="*/ 2147483646 h 63"/>
                <a:gd name="T4" fmla="*/ 2147483646 w 32"/>
                <a:gd name="T5" fmla="*/ 2147483646 h 63"/>
                <a:gd name="T6" fmla="*/ 2147483646 w 32"/>
                <a:gd name="T7" fmla="*/ 2147483646 h 63"/>
                <a:gd name="T8" fmla="*/ 2147483646 w 32"/>
                <a:gd name="T9" fmla="*/ 2147483646 h 63"/>
                <a:gd name="T10" fmla="*/ 2147483646 w 32"/>
                <a:gd name="T11" fmla="*/ 2147483646 h 63"/>
                <a:gd name="T12" fmla="*/ 2147483646 w 32"/>
                <a:gd name="T13" fmla="*/ 2147483646 h 63"/>
                <a:gd name="T14" fmla="*/ 2147483646 w 32"/>
                <a:gd name="T15" fmla="*/ 2147483646 h 63"/>
                <a:gd name="T16" fmla="*/ 2147483646 w 32"/>
                <a:gd name="T17" fmla="*/ 2147483646 h 63"/>
                <a:gd name="T18" fmla="*/ 2147483646 w 32"/>
                <a:gd name="T19" fmla="*/ 2147483646 h 63"/>
                <a:gd name="T20" fmla="*/ 0 w 32"/>
                <a:gd name="T21" fmla="*/ 2147483646 h 63"/>
                <a:gd name="T22" fmla="*/ 0 w 32"/>
                <a:gd name="T23" fmla="*/ 0 h 63"/>
                <a:gd name="T24" fmla="*/ 2147483646 w 32"/>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 h="63">
                  <a:moveTo>
                    <a:pt x="32" y="0"/>
                  </a:moveTo>
                  <a:lnTo>
                    <a:pt x="32" y="5"/>
                  </a:lnTo>
                  <a:lnTo>
                    <a:pt x="9" y="5"/>
                  </a:lnTo>
                  <a:lnTo>
                    <a:pt x="9" y="27"/>
                  </a:lnTo>
                  <a:lnTo>
                    <a:pt x="27" y="27"/>
                  </a:lnTo>
                  <a:lnTo>
                    <a:pt x="27" y="32"/>
                  </a:lnTo>
                  <a:lnTo>
                    <a:pt x="9" y="32"/>
                  </a:lnTo>
                  <a:lnTo>
                    <a:pt x="9" y="59"/>
                  </a:lnTo>
                  <a:lnTo>
                    <a:pt x="32" y="59"/>
                  </a:lnTo>
                  <a:lnTo>
                    <a:pt x="32" y="63"/>
                  </a:lnTo>
                  <a:lnTo>
                    <a:pt x="0" y="63"/>
                  </a:lnTo>
                  <a:lnTo>
                    <a:pt x="0" y="0"/>
                  </a:lnTo>
                  <a:lnTo>
                    <a:pt x="32"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1" name="Freeform 16"/>
            <p:cNvSpPr>
              <a:spLocks/>
            </p:cNvSpPr>
            <p:nvPr/>
          </p:nvSpPr>
          <p:spPr bwMode="auto">
            <a:xfrm>
              <a:off x="1462088" y="6524625"/>
              <a:ext cx="63500" cy="112713"/>
            </a:xfrm>
            <a:custGeom>
              <a:avLst/>
              <a:gdLst>
                <a:gd name="T0" fmla="*/ 2147483646 w 36"/>
                <a:gd name="T1" fmla="*/ 0 h 63"/>
                <a:gd name="T2" fmla="*/ 2147483646 w 36"/>
                <a:gd name="T3" fmla="*/ 2147483646 h 63"/>
                <a:gd name="T4" fmla="*/ 2147483646 w 36"/>
                <a:gd name="T5" fmla="*/ 2147483646 h 63"/>
                <a:gd name="T6" fmla="*/ 2147483646 w 36"/>
                <a:gd name="T7" fmla="*/ 0 h 63"/>
                <a:gd name="T8" fmla="*/ 2147483646 w 36"/>
                <a:gd name="T9" fmla="*/ 0 h 63"/>
                <a:gd name="T10" fmla="*/ 2147483646 w 36"/>
                <a:gd name="T11" fmla="*/ 2147483646 h 63"/>
                <a:gd name="T12" fmla="*/ 2147483646 w 36"/>
                <a:gd name="T13" fmla="*/ 2147483646 h 63"/>
                <a:gd name="T14" fmla="*/ 2147483646 w 36"/>
                <a:gd name="T15" fmla="*/ 2147483646 h 63"/>
                <a:gd name="T16" fmla="*/ 2147483646 w 36"/>
                <a:gd name="T17" fmla="*/ 2147483646 h 63"/>
                <a:gd name="T18" fmla="*/ 2147483646 w 36"/>
                <a:gd name="T19" fmla="*/ 2147483646 h 63"/>
                <a:gd name="T20" fmla="*/ 0 w 36"/>
                <a:gd name="T21" fmla="*/ 2147483646 h 63"/>
                <a:gd name="T22" fmla="*/ 0 w 36"/>
                <a:gd name="T23" fmla="*/ 0 h 63"/>
                <a:gd name="T24" fmla="*/ 2147483646 w 36"/>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
                  <a:moveTo>
                    <a:pt x="14" y="0"/>
                  </a:moveTo>
                  <a:lnTo>
                    <a:pt x="27" y="45"/>
                  </a:lnTo>
                  <a:lnTo>
                    <a:pt x="27" y="0"/>
                  </a:lnTo>
                  <a:lnTo>
                    <a:pt x="36" y="0"/>
                  </a:lnTo>
                  <a:lnTo>
                    <a:pt x="36" y="63"/>
                  </a:lnTo>
                  <a:lnTo>
                    <a:pt x="27" y="63"/>
                  </a:lnTo>
                  <a:lnTo>
                    <a:pt x="9" y="5"/>
                  </a:lnTo>
                  <a:lnTo>
                    <a:pt x="9" y="63"/>
                  </a:lnTo>
                  <a:lnTo>
                    <a:pt x="0" y="63"/>
                  </a:lnTo>
                  <a:lnTo>
                    <a:pt x="0" y="0"/>
                  </a:lnTo>
                  <a:lnTo>
                    <a:pt x="14"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2" name="Freeform 17"/>
            <p:cNvSpPr>
              <a:spLocks/>
            </p:cNvSpPr>
            <p:nvPr/>
          </p:nvSpPr>
          <p:spPr bwMode="auto">
            <a:xfrm>
              <a:off x="1535113" y="6524625"/>
              <a:ext cx="63500" cy="112713"/>
            </a:xfrm>
            <a:custGeom>
              <a:avLst/>
              <a:gdLst>
                <a:gd name="T0" fmla="*/ 2147483646 w 36"/>
                <a:gd name="T1" fmla="*/ 0 h 63"/>
                <a:gd name="T2" fmla="*/ 2147483646 w 36"/>
                <a:gd name="T3" fmla="*/ 2147483646 h 63"/>
                <a:gd name="T4" fmla="*/ 2147483646 w 36"/>
                <a:gd name="T5" fmla="*/ 2147483646 h 63"/>
                <a:gd name="T6" fmla="*/ 2147483646 w 36"/>
                <a:gd name="T7" fmla="*/ 2147483646 h 63"/>
                <a:gd name="T8" fmla="*/ 2147483646 w 36"/>
                <a:gd name="T9" fmla="*/ 2147483646 h 63"/>
                <a:gd name="T10" fmla="*/ 2147483646 w 36"/>
                <a:gd name="T11" fmla="*/ 2147483646 h 63"/>
                <a:gd name="T12" fmla="*/ 0 w 36"/>
                <a:gd name="T13" fmla="*/ 2147483646 h 63"/>
                <a:gd name="T14" fmla="*/ 0 w 36"/>
                <a:gd name="T15" fmla="*/ 0 h 63"/>
                <a:gd name="T16" fmla="*/ 2147483646 w 36"/>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63">
                  <a:moveTo>
                    <a:pt x="36" y="0"/>
                  </a:moveTo>
                  <a:lnTo>
                    <a:pt x="36" y="5"/>
                  </a:lnTo>
                  <a:lnTo>
                    <a:pt x="22" y="5"/>
                  </a:lnTo>
                  <a:lnTo>
                    <a:pt x="22" y="63"/>
                  </a:lnTo>
                  <a:lnTo>
                    <a:pt x="13" y="63"/>
                  </a:lnTo>
                  <a:lnTo>
                    <a:pt x="13" y="5"/>
                  </a:lnTo>
                  <a:lnTo>
                    <a:pt x="0" y="5"/>
                  </a:lnTo>
                  <a:lnTo>
                    <a:pt x="0" y="0"/>
                  </a:lnTo>
                  <a:lnTo>
                    <a:pt x="36"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3" name="Freeform 18"/>
            <p:cNvSpPr>
              <a:spLocks noEditPoints="1"/>
            </p:cNvSpPr>
            <p:nvPr/>
          </p:nvSpPr>
          <p:spPr bwMode="auto">
            <a:xfrm>
              <a:off x="1154113" y="6313488"/>
              <a:ext cx="65087" cy="96837"/>
            </a:xfrm>
            <a:custGeom>
              <a:avLst/>
              <a:gdLst>
                <a:gd name="T0" fmla="*/ 2147483646 w 8"/>
                <a:gd name="T1" fmla="*/ 2147483646 h 12"/>
                <a:gd name="T2" fmla="*/ 2147483646 w 8"/>
                <a:gd name="T3" fmla="*/ 2147483646 h 12"/>
                <a:gd name="T4" fmla="*/ 2147483646 w 8"/>
                <a:gd name="T5" fmla="*/ 2147483646 h 12"/>
                <a:gd name="T6" fmla="*/ 2147483646 w 8"/>
                <a:gd name="T7" fmla="*/ 2147483646 h 12"/>
                <a:gd name="T8" fmla="*/ 2147483646 w 8"/>
                <a:gd name="T9" fmla="*/ 2147483646 h 12"/>
                <a:gd name="T10" fmla="*/ 2147483646 w 8"/>
                <a:gd name="T11" fmla="*/ 2147483646 h 12"/>
                <a:gd name="T12" fmla="*/ 2147483646 w 8"/>
                <a:gd name="T13" fmla="*/ 2147483646 h 12"/>
                <a:gd name="T14" fmla="*/ 2147483646 w 8"/>
                <a:gd name="T15" fmla="*/ 2147483646 h 12"/>
                <a:gd name="T16" fmla="*/ 2147483646 w 8"/>
                <a:gd name="T17" fmla="*/ 2147483646 h 12"/>
                <a:gd name="T18" fmla="*/ 2147483646 w 8"/>
                <a:gd name="T19" fmla="*/ 2147483646 h 12"/>
                <a:gd name="T20" fmla="*/ 2147483646 w 8"/>
                <a:gd name="T21" fmla="*/ 2147483646 h 12"/>
                <a:gd name="T22" fmla="*/ 2147483646 w 8"/>
                <a:gd name="T23" fmla="*/ 2147483646 h 12"/>
                <a:gd name="T24" fmla="*/ 2147483646 w 8"/>
                <a:gd name="T25" fmla="*/ 2147483646 h 12"/>
                <a:gd name="T26" fmla="*/ 2147483646 w 8"/>
                <a:gd name="T27" fmla="*/ 2147483646 h 12"/>
                <a:gd name="T28" fmla="*/ 2147483646 w 8"/>
                <a:gd name="T29" fmla="*/ 2147483646 h 12"/>
                <a:gd name="T30" fmla="*/ 2147483646 w 8"/>
                <a:gd name="T31" fmla="*/ 2147483646 h 12"/>
                <a:gd name="T32" fmla="*/ 0 w 8"/>
                <a:gd name="T33" fmla="*/ 2147483646 h 12"/>
                <a:gd name="T34" fmla="*/ 2147483646 w 8"/>
                <a:gd name="T35" fmla="*/ 2147483646 h 12"/>
                <a:gd name="T36" fmla="*/ 2147483646 w 8"/>
                <a:gd name="T37" fmla="*/ 2147483646 h 12"/>
                <a:gd name="T38" fmla="*/ 2147483646 w 8"/>
                <a:gd name="T39" fmla="*/ 0 h 12"/>
                <a:gd name="T40" fmla="*/ 2147483646 w 8"/>
                <a:gd name="T41" fmla="*/ 2147483646 h 12"/>
                <a:gd name="T42" fmla="*/ 2147483646 w 8"/>
                <a:gd name="T43" fmla="*/ 2147483646 h 12"/>
                <a:gd name="T44" fmla="*/ 2147483646 w 8"/>
                <a:gd name="T45" fmla="*/ 2147483646 h 12"/>
                <a:gd name="T46" fmla="*/ 2147483646 w 8"/>
                <a:gd name="T47" fmla="*/ 2147483646 h 12"/>
                <a:gd name="T48" fmla="*/ 2147483646 w 8"/>
                <a:gd name="T49" fmla="*/ 2147483646 h 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 h="12">
                  <a:moveTo>
                    <a:pt x="3" y="5"/>
                  </a:moveTo>
                  <a:cubicBezTo>
                    <a:pt x="4" y="4"/>
                    <a:pt x="4" y="3"/>
                    <a:pt x="4" y="2"/>
                  </a:cubicBezTo>
                  <a:cubicBezTo>
                    <a:pt x="4" y="2"/>
                    <a:pt x="4" y="1"/>
                    <a:pt x="3" y="1"/>
                  </a:cubicBezTo>
                  <a:cubicBezTo>
                    <a:pt x="3" y="1"/>
                    <a:pt x="3" y="2"/>
                    <a:pt x="3" y="2"/>
                  </a:cubicBezTo>
                  <a:cubicBezTo>
                    <a:pt x="3" y="3"/>
                    <a:pt x="3" y="4"/>
                    <a:pt x="3" y="5"/>
                  </a:cubicBezTo>
                  <a:moveTo>
                    <a:pt x="3" y="11"/>
                  </a:moveTo>
                  <a:cubicBezTo>
                    <a:pt x="4" y="11"/>
                    <a:pt x="4" y="11"/>
                    <a:pt x="4" y="10"/>
                  </a:cubicBezTo>
                  <a:cubicBezTo>
                    <a:pt x="4" y="9"/>
                    <a:pt x="3" y="9"/>
                    <a:pt x="3" y="8"/>
                  </a:cubicBezTo>
                  <a:cubicBezTo>
                    <a:pt x="2" y="8"/>
                    <a:pt x="2" y="9"/>
                    <a:pt x="2" y="9"/>
                  </a:cubicBezTo>
                  <a:cubicBezTo>
                    <a:pt x="2" y="10"/>
                    <a:pt x="3" y="11"/>
                    <a:pt x="3" y="11"/>
                  </a:cubicBezTo>
                  <a:moveTo>
                    <a:pt x="8" y="7"/>
                  </a:moveTo>
                  <a:cubicBezTo>
                    <a:pt x="8" y="8"/>
                    <a:pt x="7" y="9"/>
                    <a:pt x="7" y="10"/>
                  </a:cubicBezTo>
                  <a:cubicBezTo>
                    <a:pt x="7" y="10"/>
                    <a:pt x="7" y="10"/>
                    <a:pt x="8" y="11"/>
                  </a:cubicBezTo>
                  <a:cubicBezTo>
                    <a:pt x="8" y="12"/>
                    <a:pt x="8" y="12"/>
                    <a:pt x="8" y="12"/>
                  </a:cubicBezTo>
                  <a:cubicBezTo>
                    <a:pt x="7" y="12"/>
                    <a:pt x="6" y="12"/>
                    <a:pt x="5" y="11"/>
                  </a:cubicBezTo>
                  <a:cubicBezTo>
                    <a:pt x="5" y="12"/>
                    <a:pt x="4" y="12"/>
                    <a:pt x="3" y="12"/>
                  </a:cubicBezTo>
                  <a:cubicBezTo>
                    <a:pt x="1" y="12"/>
                    <a:pt x="0" y="11"/>
                    <a:pt x="0" y="10"/>
                  </a:cubicBezTo>
                  <a:cubicBezTo>
                    <a:pt x="0" y="8"/>
                    <a:pt x="1" y="7"/>
                    <a:pt x="2" y="6"/>
                  </a:cubicBezTo>
                  <a:cubicBezTo>
                    <a:pt x="1" y="5"/>
                    <a:pt x="1" y="4"/>
                    <a:pt x="1" y="3"/>
                  </a:cubicBezTo>
                  <a:cubicBezTo>
                    <a:pt x="1" y="1"/>
                    <a:pt x="2" y="0"/>
                    <a:pt x="3" y="0"/>
                  </a:cubicBezTo>
                  <a:cubicBezTo>
                    <a:pt x="5" y="0"/>
                    <a:pt x="6" y="1"/>
                    <a:pt x="6" y="2"/>
                  </a:cubicBezTo>
                  <a:cubicBezTo>
                    <a:pt x="6" y="4"/>
                    <a:pt x="5" y="5"/>
                    <a:pt x="4" y="6"/>
                  </a:cubicBezTo>
                  <a:cubicBezTo>
                    <a:pt x="4" y="7"/>
                    <a:pt x="5" y="8"/>
                    <a:pt x="5" y="9"/>
                  </a:cubicBezTo>
                  <a:cubicBezTo>
                    <a:pt x="6" y="8"/>
                    <a:pt x="6" y="7"/>
                    <a:pt x="6" y="6"/>
                  </a:cubicBezTo>
                  <a:lnTo>
                    <a:pt x="8" y="7"/>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4" name="Freeform 20"/>
            <p:cNvSpPr>
              <a:spLocks/>
            </p:cNvSpPr>
            <p:nvPr/>
          </p:nvSpPr>
          <p:spPr bwMode="auto">
            <a:xfrm>
              <a:off x="742950" y="6264275"/>
              <a:ext cx="87313" cy="195263"/>
            </a:xfrm>
            <a:custGeom>
              <a:avLst/>
              <a:gdLst>
                <a:gd name="T0" fmla="*/ 0 w 49"/>
                <a:gd name="T1" fmla="*/ 2147483646 h 108"/>
                <a:gd name="T2" fmla="*/ 0 w 49"/>
                <a:gd name="T3" fmla="*/ 0 h 108"/>
                <a:gd name="T4" fmla="*/ 2147483646 w 49"/>
                <a:gd name="T5" fmla="*/ 0 h 108"/>
                <a:gd name="T6" fmla="*/ 2147483646 w 49"/>
                <a:gd name="T7" fmla="*/ 2147483646 h 108"/>
                <a:gd name="T8" fmla="*/ 2147483646 w 49"/>
                <a:gd name="T9" fmla="*/ 2147483646 h 108"/>
                <a:gd name="T10" fmla="*/ 2147483646 w 49"/>
                <a:gd name="T11" fmla="*/ 2147483646 h 108"/>
                <a:gd name="T12" fmla="*/ 2147483646 w 49"/>
                <a:gd name="T13" fmla="*/ 2147483646 h 108"/>
                <a:gd name="T14" fmla="*/ 2147483646 w 49"/>
                <a:gd name="T15" fmla="*/ 2147483646 h 108"/>
                <a:gd name="T16" fmla="*/ 2147483646 w 49"/>
                <a:gd name="T17" fmla="*/ 2147483646 h 108"/>
                <a:gd name="T18" fmla="*/ 2147483646 w 49"/>
                <a:gd name="T19" fmla="*/ 2147483646 h 108"/>
                <a:gd name="T20" fmla="*/ 2147483646 w 49"/>
                <a:gd name="T21" fmla="*/ 2147483646 h 108"/>
                <a:gd name="T22" fmla="*/ 2147483646 w 49"/>
                <a:gd name="T23" fmla="*/ 2147483646 h 108"/>
                <a:gd name="T24" fmla="*/ 0 w 49"/>
                <a:gd name="T25" fmla="*/ 2147483646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108">
                  <a:moveTo>
                    <a:pt x="0" y="108"/>
                  </a:moveTo>
                  <a:lnTo>
                    <a:pt x="0" y="0"/>
                  </a:lnTo>
                  <a:lnTo>
                    <a:pt x="49" y="0"/>
                  </a:lnTo>
                  <a:lnTo>
                    <a:pt x="49" y="14"/>
                  </a:lnTo>
                  <a:lnTo>
                    <a:pt x="18" y="14"/>
                  </a:lnTo>
                  <a:lnTo>
                    <a:pt x="18" y="41"/>
                  </a:lnTo>
                  <a:lnTo>
                    <a:pt x="40" y="41"/>
                  </a:lnTo>
                  <a:lnTo>
                    <a:pt x="40" y="59"/>
                  </a:lnTo>
                  <a:lnTo>
                    <a:pt x="18" y="59"/>
                  </a:lnTo>
                  <a:lnTo>
                    <a:pt x="18" y="90"/>
                  </a:lnTo>
                  <a:lnTo>
                    <a:pt x="49" y="90"/>
                  </a:lnTo>
                  <a:lnTo>
                    <a:pt x="49" y="108"/>
                  </a:lnTo>
                  <a:lnTo>
                    <a:pt x="0" y="108"/>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5" name="Rectangle 24"/>
            <p:cNvSpPr>
              <a:spLocks noChangeArrowheads="1"/>
            </p:cNvSpPr>
            <p:nvPr/>
          </p:nvSpPr>
          <p:spPr bwMode="auto">
            <a:xfrm>
              <a:off x="855663" y="6264275"/>
              <a:ext cx="31750" cy="195263"/>
            </a:xfrm>
            <a:prstGeom prst="rect">
              <a:avLst/>
            </a:prstGeom>
            <a:solidFill>
              <a:srgbClr val="16C7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fr-FR" altLang="fr-FR" sz="1350">
                <a:solidFill>
                  <a:srgbClr val="000000"/>
                </a:solidFill>
              </a:endParaRPr>
            </a:p>
          </p:txBody>
        </p:sp>
        <p:sp>
          <p:nvSpPr>
            <p:cNvPr id="26" name="Freeform 22"/>
            <p:cNvSpPr>
              <a:spLocks/>
            </p:cNvSpPr>
            <p:nvPr/>
          </p:nvSpPr>
          <p:spPr bwMode="auto">
            <a:xfrm>
              <a:off x="920750" y="6264275"/>
              <a:ext cx="95250" cy="195263"/>
            </a:xfrm>
            <a:custGeom>
              <a:avLst/>
              <a:gdLst>
                <a:gd name="T0" fmla="*/ 0 w 54"/>
                <a:gd name="T1" fmla="*/ 2147483646 h 108"/>
                <a:gd name="T2" fmla="*/ 0 w 54"/>
                <a:gd name="T3" fmla="*/ 0 h 108"/>
                <a:gd name="T4" fmla="*/ 2147483646 w 54"/>
                <a:gd name="T5" fmla="*/ 0 h 108"/>
                <a:gd name="T6" fmla="*/ 2147483646 w 54"/>
                <a:gd name="T7" fmla="*/ 2147483646 h 108"/>
                <a:gd name="T8" fmla="*/ 2147483646 w 54"/>
                <a:gd name="T9" fmla="*/ 2147483646 h 108"/>
                <a:gd name="T10" fmla="*/ 2147483646 w 54"/>
                <a:gd name="T11" fmla="*/ 0 h 108"/>
                <a:gd name="T12" fmla="*/ 2147483646 w 54"/>
                <a:gd name="T13" fmla="*/ 0 h 108"/>
                <a:gd name="T14" fmla="*/ 2147483646 w 54"/>
                <a:gd name="T15" fmla="*/ 2147483646 h 108"/>
                <a:gd name="T16" fmla="*/ 2147483646 w 54"/>
                <a:gd name="T17" fmla="*/ 2147483646 h 108"/>
                <a:gd name="T18" fmla="*/ 2147483646 w 54"/>
                <a:gd name="T19" fmla="*/ 2147483646 h 108"/>
                <a:gd name="T20" fmla="*/ 2147483646 w 54"/>
                <a:gd name="T21" fmla="*/ 2147483646 h 108"/>
                <a:gd name="T22" fmla="*/ 2147483646 w 54"/>
                <a:gd name="T23" fmla="*/ 2147483646 h 108"/>
                <a:gd name="T24" fmla="*/ 0 w 54"/>
                <a:gd name="T25" fmla="*/ 2147483646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108">
                  <a:moveTo>
                    <a:pt x="0" y="108"/>
                  </a:moveTo>
                  <a:lnTo>
                    <a:pt x="0" y="0"/>
                  </a:lnTo>
                  <a:lnTo>
                    <a:pt x="14" y="0"/>
                  </a:lnTo>
                  <a:lnTo>
                    <a:pt x="36" y="59"/>
                  </a:lnTo>
                  <a:lnTo>
                    <a:pt x="36" y="0"/>
                  </a:lnTo>
                  <a:lnTo>
                    <a:pt x="54" y="0"/>
                  </a:lnTo>
                  <a:lnTo>
                    <a:pt x="54" y="108"/>
                  </a:lnTo>
                  <a:lnTo>
                    <a:pt x="41" y="108"/>
                  </a:lnTo>
                  <a:lnTo>
                    <a:pt x="14" y="41"/>
                  </a:lnTo>
                  <a:lnTo>
                    <a:pt x="14" y="108"/>
                  </a:lnTo>
                  <a:lnTo>
                    <a:pt x="0" y="108"/>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7" name="Freeform 23"/>
            <p:cNvSpPr>
              <a:spLocks/>
            </p:cNvSpPr>
            <p:nvPr/>
          </p:nvSpPr>
          <p:spPr bwMode="auto">
            <a:xfrm>
              <a:off x="1041400" y="6264275"/>
              <a:ext cx="96838" cy="195263"/>
            </a:xfrm>
            <a:custGeom>
              <a:avLst/>
              <a:gdLst>
                <a:gd name="T0" fmla="*/ 0 w 54"/>
                <a:gd name="T1" fmla="*/ 2147483646 h 108"/>
                <a:gd name="T2" fmla="*/ 0 w 54"/>
                <a:gd name="T3" fmla="*/ 0 h 108"/>
                <a:gd name="T4" fmla="*/ 2147483646 w 54"/>
                <a:gd name="T5" fmla="*/ 0 h 108"/>
                <a:gd name="T6" fmla="*/ 2147483646 w 54"/>
                <a:gd name="T7" fmla="*/ 2147483646 h 108"/>
                <a:gd name="T8" fmla="*/ 2147483646 w 54"/>
                <a:gd name="T9" fmla="*/ 2147483646 h 108"/>
                <a:gd name="T10" fmla="*/ 2147483646 w 54"/>
                <a:gd name="T11" fmla="*/ 2147483646 h 108"/>
                <a:gd name="T12" fmla="*/ 2147483646 w 54"/>
                <a:gd name="T13" fmla="*/ 2147483646 h 108"/>
                <a:gd name="T14" fmla="*/ 2147483646 w 54"/>
                <a:gd name="T15" fmla="*/ 2147483646 h 108"/>
                <a:gd name="T16" fmla="*/ 2147483646 w 54"/>
                <a:gd name="T17" fmla="*/ 2147483646 h 108"/>
                <a:gd name="T18" fmla="*/ 2147483646 w 54"/>
                <a:gd name="T19" fmla="*/ 2147483646 h 108"/>
                <a:gd name="T20" fmla="*/ 2147483646 w 54"/>
                <a:gd name="T21" fmla="*/ 2147483646 h 108"/>
                <a:gd name="T22" fmla="*/ 2147483646 w 54"/>
                <a:gd name="T23" fmla="*/ 2147483646 h 108"/>
                <a:gd name="T24" fmla="*/ 0 w 54"/>
                <a:gd name="T25" fmla="*/ 2147483646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108">
                  <a:moveTo>
                    <a:pt x="0" y="108"/>
                  </a:moveTo>
                  <a:lnTo>
                    <a:pt x="0" y="0"/>
                  </a:lnTo>
                  <a:lnTo>
                    <a:pt x="50" y="0"/>
                  </a:lnTo>
                  <a:lnTo>
                    <a:pt x="50" y="14"/>
                  </a:lnTo>
                  <a:lnTo>
                    <a:pt x="18" y="14"/>
                  </a:lnTo>
                  <a:lnTo>
                    <a:pt x="18" y="41"/>
                  </a:lnTo>
                  <a:lnTo>
                    <a:pt x="45" y="41"/>
                  </a:lnTo>
                  <a:lnTo>
                    <a:pt x="45" y="59"/>
                  </a:lnTo>
                  <a:lnTo>
                    <a:pt x="18" y="59"/>
                  </a:lnTo>
                  <a:lnTo>
                    <a:pt x="18" y="90"/>
                  </a:lnTo>
                  <a:lnTo>
                    <a:pt x="54" y="90"/>
                  </a:lnTo>
                  <a:lnTo>
                    <a:pt x="54" y="108"/>
                  </a:lnTo>
                  <a:lnTo>
                    <a:pt x="0" y="108"/>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8" name="Freeform 24"/>
            <p:cNvSpPr>
              <a:spLocks/>
            </p:cNvSpPr>
            <p:nvPr/>
          </p:nvSpPr>
          <p:spPr bwMode="auto">
            <a:xfrm>
              <a:off x="1250950" y="6264275"/>
              <a:ext cx="136525" cy="195263"/>
            </a:xfrm>
            <a:custGeom>
              <a:avLst/>
              <a:gdLst>
                <a:gd name="T0" fmla="*/ 2147483646 w 77"/>
                <a:gd name="T1" fmla="*/ 0 h 108"/>
                <a:gd name="T2" fmla="*/ 2147483646 w 77"/>
                <a:gd name="T3" fmla="*/ 2147483646 h 108"/>
                <a:gd name="T4" fmla="*/ 2147483646 w 77"/>
                <a:gd name="T5" fmla="*/ 2147483646 h 108"/>
                <a:gd name="T6" fmla="*/ 2147483646 w 77"/>
                <a:gd name="T7" fmla="*/ 2147483646 h 108"/>
                <a:gd name="T8" fmla="*/ 2147483646 w 77"/>
                <a:gd name="T9" fmla="*/ 2147483646 h 108"/>
                <a:gd name="T10" fmla="*/ 2147483646 w 77"/>
                <a:gd name="T11" fmla="*/ 2147483646 h 108"/>
                <a:gd name="T12" fmla="*/ 2147483646 w 77"/>
                <a:gd name="T13" fmla="*/ 2147483646 h 108"/>
                <a:gd name="T14" fmla="*/ 2147483646 w 77"/>
                <a:gd name="T15" fmla="*/ 2147483646 h 108"/>
                <a:gd name="T16" fmla="*/ 2147483646 w 77"/>
                <a:gd name="T17" fmla="*/ 2147483646 h 108"/>
                <a:gd name="T18" fmla="*/ 2147483646 w 77"/>
                <a:gd name="T19" fmla="*/ 2147483646 h 108"/>
                <a:gd name="T20" fmla="*/ 0 w 77"/>
                <a:gd name="T21" fmla="*/ 2147483646 h 108"/>
                <a:gd name="T22" fmla="*/ 0 w 77"/>
                <a:gd name="T23" fmla="*/ 0 h 108"/>
                <a:gd name="T24" fmla="*/ 2147483646 w 77"/>
                <a:gd name="T25" fmla="*/ 0 h 108"/>
                <a:gd name="T26" fmla="*/ 2147483646 w 77"/>
                <a:gd name="T27" fmla="*/ 2147483646 h 108"/>
                <a:gd name="T28" fmla="*/ 2147483646 w 77"/>
                <a:gd name="T29" fmla="*/ 2147483646 h 108"/>
                <a:gd name="T30" fmla="*/ 2147483646 w 77"/>
                <a:gd name="T31" fmla="*/ 0 h 108"/>
                <a:gd name="T32" fmla="*/ 2147483646 w 77"/>
                <a:gd name="T33" fmla="*/ 0 h 1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108">
                  <a:moveTo>
                    <a:pt x="77" y="0"/>
                  </a:moveTo>
                  <a:lnTo>
                    <a:pt x="77" y="108"/>
                  </a:lnTo>
                  <a:lnTo>
                    <a:pt x="59" y="108"/>
                  </a:lnTo>
                  <a:lnTo>
                    <a:pt x="59" y="27"/>
                  </a:lnTo>
                  <a:lnTo>
                    <a:pt x="41" y="108"/>
                  </a:lnTo>
                  <a:lnTo>
                    <a:pt x="32" y="108"/>
                  </a:lnTo>
                  <a:lnTo>
                    <a:pt x="19" y="27"/>
                  </a:lnTo>
                  <a:lnTo>
                    <a:pt x="14" y="27"/>
                  </a:lnTo>
                  <a:lnTo>
                    <a:pt x="14" y="108"/>
                  </a:lnTo>
                  <a:lnTo>
                    <a:pt x="0" y="108"/>
                  </a:lnTo>
                  <a:lnTo>
                    <a:pt x="0" y="0"/>
                  </a:lnTo>
                  <a:lnTo>
                    <a:pt x="23" y="0"/>
                  </a:lnTo>
                  <a:lnTo>
                    <a:pt x="37" y="63"/>
                  </a:lnTo>
                  <a:lnTo>
                    <a:pt x="50" y="0"/>
                  </a:lnTo>
                  <a:lnTo>
                    <a:pt x="77"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9" name="Freeform 25"/>
            <p:cNvSpPr>
              <a:spLocks noEditPoints="1"/>
            </p:cNvSpPr>
            <p:nvPr/>
          </p:nvSpPr>
          <p:spPr bwMode="auto">
            <a:xfrm>
              <a:off x="1397000" y="6264275"/>
              <a:ext cx="112713" cy="195263"/>
            </a:xfrm>
            <a:custGeom>
              <a:avLst/>
              <a:gdLst>
                <a:gd name="T0" fmla="*/ 2147483646 w 63"/>
                <a:gd name="T1" fmla="*/ 2147483646 h 108"/>
                <a:gd name="T2" fmla="*/ 2147483646 w 63"/>
                <a:gd name="T3" fmla="*/ 2147483646 h 108"/>
                <a:gd name="T4" fmla="*/ 2147483646 w 63"/>
                <a:gd name="T5" fmla="*/ 2147483646 h 108"/>
                <a:gd name="T6" fmla="*/ 2147483646 w 63"/>
                <a:gd name="T7" fmla="*/ 2147483646 h 108"/>
                <a:gd name="T8" fmla="*/ 2147483646 w 63"/>
                <a:gd name="T9" fmla="*/ 2147483646 h 108"/>
                <a:gd name="T10" fmla="*/ 2147483646 w 63"/>
                <a:gd name="T11" fmla="*/ 2147483646 h 108"/>
                <a:gd name="T12" fmla="*/ 0 w 63"/>
                <a:gd name="T13" fmla="*/ 2147483646 h 108"/>
                <a:gd name="T14" fmla="*/ 2147483646 w 63"/>
                <a:gd name="T15" fmla="*/ 0 h 108"/>
                <a:gd name="T16" fmla="*/ 2147483646 w 63"/>
                <a:gd name="T17" fmla="*/ 0 h 108"/>
                <a:gd name="T18" fmla="*/ 2147483646 w 63"/>
                <a:gd name="T19" fmla="*/ 2147483646 h 108"/>
                <a:gd name="T20" fmla="*/ 2147483646 w 63"/>
                <a:gd name="T21" fmla="*/ 2147483646 h 108"/>
                <a:gd name="T22" fmla="*/ 2147483646 w 63"/>
                <a:gd name="T23" fmla="*/ 2147483646 h 108"/>
                <a:gd name="T24" fmla="*/ 2147483646 w 63"/>
                <a:gd name="T25" fmla="*/ 2147483646 h 108"/>
                <a:gd name="T26" fmla="*/ 2147483646 w 63"/>
                <a:gd name="T27" fmla="*/ 2147483646 h 1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 h="108">
                  <a:moveTo>
                    <a:pt x="22" y="68"/>
                  </a:moveTo>
                  <a:lnTo>
                    <a:pt x="36" y="68"/>
                  </a:lnTo>
                  <a:lnTo>
                    <a:pt x="31" y="23"/>
                  </a:lnTo>
                  <a:lnTo>
                    <a:pt x="22" y="68"/>
                  </a:lnTo>
                  <a:close/>
                  <a:moveTo>
                    <a:pt x="18" y="108"/>
                  </a:moveTo>
                  <a:lnTo>
                    <a:pt x="0" y="108"/>
                  </a:lnTo>
                  <a:lnTo>
                    <a:pt x="18" y="0"/>
                  </a:lnTo>
                  <a:lnTo>
                    <a:pt x="41" y="0"/>
                  </a:lnTo>
                  <a:lnTo>
                    <a:pt x="63" y="108"/>
                  </a:lnTo>
                  <a:lnTo>
                    <a:pt x="45" y="108"/>
                  </a:lnTo>
                  <a:lnTo>
                    <a:pt x="41" y="86"/>
                  </a:lnTo>
                  <a:lnTo>
                    <a:pt x="22" y="86"/>
                  </a:lnTo>
                  <a:lnTo>
                    <a:pt x="18" y="108"/>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0" name="Freeform 26"/>
            <p:cNvSpPr>
              <a:spLocks noEditPoints="1"/>
            </p:cNvSpPr>
            <p:nvPr/>
          </p:nvSpPr>
          <p:spPr bwMode="auto">
            <a:xfrm>
              <a:off x="1519238" y="6264275"/>
              <a:ext cx="103187" cy="195263"/>
            </a:xfrm>
            <a:custGeom>
              <a:avLst/>
              <a:gdLst>
                <a:gd name="T0" fmla="*/ 2147483646 w 13"/>
                <a:gd name="T1" fmla="*/ 2147483646 h 24"/>
                <a:gd name="T2" fmla="*/ 2147483646 w 13"/>
                <a:gd name="T3" fmla="*/ 2147483646 h 24"/>
                <a:gd name="T4" fmla="*/ 2147483646 w 13"/>
                <a:gd name="T5" fmla="*/ 2147483646 h 24"/>
                <a:gd name="T6" fmla="*/ 2147483646 w 13"/>
                <a:gd name="T7" fmla="*/ 2147483646 h 24"/>
                <a:gd name="T8" fmla="*/ 2147483646 w 13"/>
                <a:gd name="T9" fmla="*/ 2147483646 h 24"/>
                <a:gd name="T10" fmla="*/ 2147483646 w 13"/>
                <a:gd name="T11" fmla="*/ 2147483646 h 24"/>
                <a:gd name="T12" fmla="*/ 2147483646 w 13"/>
                <a:gd name="T13" fmla="*/ 2147483646 h 24"/>
                <a:gd name="T14" fmla="*/ 0 w 13"/>
                <a:gd name="T15" fmla="*/ 2147483646 h 24"/>
                <a:gd name="T16" fmla="*/ 0 w 13"/>
                <a:gd name="T17" fmla="*/ 0 h 24"/>
                <a:gd name="T18" fmla="*/ 2147483646 w 13"/>
                <a:gd name="T19" fmla="*/ 0 h 24"/>
                <a:gd name="T20" fmla="*/ 2147483646 w 13"/>
                <a:gd name="T21" fmla="*/ 2147483646 h 24"/>
                <a:gd name="T22" fmla="*/ 2147483646 w 13"/>
                <a:gd name="T23" fmla="*/ 2147483646 h 24"/>
                <a:gd name="T24" fmla="*/ 2147483646 w 13"/>
                <a:gd name="T25" fmla="*/ 2147483646 h 24"/>
                <a:gd name="T26" fmla="*/ 2147483646 w 13"/>
                <a:gd name="T27" fmla="*/ 2147483646 h 24"/>
                <a:gd name="T28" fmla="*/ 2147483646 w 13"/>
                <a:gd name="T29" fmla="*/ 2147483646 h 24"/>
                <a:gd name="T30" fmla="*/ 2147483646 w 13"/>
                <a:gd name="T31" fmla="*/ 2147483646 h 24"/>
                <a:gd name="T32" fmla="*/ 2147483646 w 13"/>
                <a:gd name="T33" fmla="*/ 214748364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 h="24">
                  <a:moveTo>
                    <a:pt x="4" y="11"/>
                  </a:moveTo>
                  <a:cubicBezTo>
                    <a:pt x="6" y="11"/>
                    <a:pt x="6" y="11"/>
                    <a:pt x="6" y="11"/>
                  </a:cubicBezTo>
                  <a:cubicBezTo>
                    <a:pt x="8" y="11"/>
                    <a:pt x="9" y="10"/>
                    <a:pt x="9" y="7"/>
                  </a:cubicBezTo>
                  <a:cubicBezTo>
                    <a:pt x="9" y="5"/>
                    <a:pt x="8" y="4"/>
                    <a:pt x="6" y="4"/>
                  </a:cubicBezTo>
                  <a:cubicBezTo>
                    <a:pt x="4" y="4"/>
                    <a:pt x="4" y="4"/>
                    <a:pt x="4" y="4"/>
                  </a:cubicBezTo>
                  <a:lnTo>
                    <a:pt x="4" y="11"/>
                  </a:lnTo>
                  <a:close/>
                  <a:moveTo>
                    <a:pt x="4" y="24"/>
                  </a:moveTo>
                  <a:cubicBezTo>
                    <a:pt x="0" y="24"/>
                    <a:pt x="0" y="24"/>
                    <a:pt x="0" y="24"/>
                  </a:cubicBezTo>
                  <a:cubicBezTo>
                    <a:pt x="0" y="0"/>
                    <a:pt x="0" y="0"/>
                    <a:pt x="0" y="0"/>
                  </a:cubicBezTo>
                  <a:cubicBezTo>
                    <a:pt x="6" y="0"/>
                    <a:pt x="6" y="0"/>
                    <a:pt x="6" y="0"/>
                  </a:cubicBezTo>
                  <a:cubicBezTo>
                    <a:pt x="11" y="0"/>
                    <a:pt x="13" y="2"/>
                    <a:pt x="13" y="7"/>
                  </a:cubicBezTo>
                  <a:cubicBezTo>
                    <a:pt x="13" y="11"/>
                    <a:pt x="11" y="13"/>
                    <a:pt x="10" y="13"/>
                  </a:cubicBezTo>
                  <a:cubicBezTo>
                    <a:pt x="13" y="24"/>
                    <a:pt x="13" y="24"/>
                    <a:pt x="13" y="24"/>
                  </a:cubicBezTo>
                  <a:cubicBezTo>
                    <a:pt x="9" y="24"/>
                    <a:pt x="9" y="24"/>
                    <a:pt x="9" y="24"/>
                  </a:cubicBezTo>
                  <a:cubicBezTo>
                    <a:pt x="6" y="14"/>
                    <a:pt x="6" y="14"/>
                    <a:pt x="6" y="14"/>
                  </a:cubicBezTo>
                  <a:cubicBezTo>
                    <a:pt x="6" y="14"/>
                    <a:pt x="5" y="14"/>
                    <a:pt x="4" y="14"/>
                  </a:cubicBezTo>
                  <a:lnTo>
                    <a:pt x="4" y="24"/>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1" name="Freeform 27"/>
            <p:cNvSpPr>
              <a:spLocks/>
            </p:cNvSpPr>
            <p:nvPr/>
          </p:nvSpPr>
          <p:spPr bwMode="auto">
            <a:xfrm>
              <a:off x="1647825" y="6264275"/>
              <a:ext cx="95250" cy="195263"/>
            </a:xfrm>
            <a:custGeom>
              <a:avLst/>
              <a:gdLst>
                <a:gd name="T0" fmla="*/ 0 w 54"/>
                <a:gd name="T1" fmla="*/ 2147483646 h 108"/>
                <a:gd name="T2" fmla="*/ 0 w 54"/>
                <a:gd name="T3" fmla="*/ 0 h 108"/>
                <a:gd name="T4" fmla="*/ 2147483646 w 54"/>
                <a:gd name="T5" fmla="*/ 0 h 108"/>
                <a:gd name="T6" fmla="*/ 2147483646 w 54"/>
                <a:gd name="T7" fmla="*/ 2147483646 h 108"/>
                <a:gd name="T8" fmla="*/ 2147483646 w 54"/>
                <a:gd name="T9" fmla="*/ 2147483646 h 108"/>
                <a:gd name="T10" fmla="*/ 2147483646 w 54"/>
                <a:gd name="T11" fmla="*/ 0 h 108"/>
                <a:gd name="T12" fmla="*/ 2147483646 w 54"/>
                <a:gd name="T13" fmla="*/ 0 h 108"/>
                <a:gd name="T14" fmla="*/ 2147483646 w 54"/>
                <a:gd name="T15" fmla="*/ 2147483646 h 108"/>
                <a:gd name="T16" fmla="*/ 2147483646 w 54"/>
                <a:gd name="T17" fmla="*/ 2147483646 h 108"/>
                <a:gd name="T18" fmla="*/ 2147483646 w 54"/>
                <a:gd name="T19" fmla="*/ 2147483646 h 108"/>
                <a:gd name="T20" fmla="*/ 2147483646 w 54"/>
                <a:gd name="T21" fmla="*/ 2147483646 h 108"/>
                <a:gd name="T22" fmla="*/ 2147483646 w 54"/>
                <a:gd name="T23" fmla="*/ 2147483646 h 108"/>
                <a:gd name="T24" fmla="*/ 0 w 54"/>
                <a:gd name="T25" fmla="*/ 2147483646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108">
                  <a:moveTo>
                    <a:pt x="0" y="108"/>
                  </a:moveTo>
                  <a:lnTo>
                    <a:pt x="0" y="0"/>
                  </a:lnTo>
                  <a:lnTo>
                    <a:pt x="18" y="0"/>
                  </a:lnTo>
                  <a:lnTo>
                    <a:pt x="41" y="63"/>
                  </a:lnTo>
                  <a:lnTo>
                    <a:pt x="41" y="0"/>
                  </a:lnTo>
                  <a:lnTo>
                    <a:pt x="54" y="0"/>
                  </a:lnTo>
                  <a:lnTo>
                    <a:pt x="54" y="108"/>
                  </a:lnTo>
                  <a:lnTo>
                    <a:pt x="41" y="108"/>
                  </a:lnTo>
                  <a:lnTo>
                    <a:pt x="14" y="41"/>
                  </a:lnTo>
                  <a:lnTo>
                    <a:pt x="14" y="108"/>
                  </a:lnTo>
                  <a:lnTo>
                    <a:pt x="0" y="108"/>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2" name="Freeform 28"/>
            <p:cNvSpPr>
              <a:spLocks/>
            </p:cNvSpPr>
            <p:nvPr/>
          </p:nvSpPr>
          <p:spPr bwMode="auto">
            <a:xfrm>
              <a:off x="1768475" y="6264275"/>
              <a:ext cx="96838" cy="195263"/>
            </a:xfrm>
            <a:custGeom>
              <a:avLst/>
              <a:gdLst>
                <a:gd name="T0" fmla="*/ 0 w 54"/>
                <a:gd name="T1" fmla="*/ 0 h 108"/>
                <a:gd name="T2" fmla="*/ 0 w 54"/>
                <a:gd name="T3" fmla="*/ 2147483646 h 108"/>
                <a:gd name="T4" fmla="*/ 2147483646 w 54"/>
                <a:gd name="T5" fmla="*/ 2147483646 h 108"/>
                <a:gd name="T6" fmla="*/ 2147483646 w 54"/>
                <a:gd name="T7" fmla="*/ 2147483646 h 108"/>
                <a:gd name="T8" fmla="*/ 2147483646 w 54"/>
                <a:gd name="T9" fmla="*/ 2147483646 h 108"/>
                <a:gd name="T10" fmla="*/ 2147483646 w 54"/>
                <a:gd name="T11" fmla="*/ 2147483646 h 108"/>
                <a:gd name="T12" fmla="*/ 2147483646 w 54"/>
                <a:gd name="T13" fmla="*/ 2147483646 h 108"/>
                <a:gd name="T14" fmla="*/ 2147483646 w 54"/>
                <a:gd name="T15" fmla="*/ 2147483646 h 108"/>
                <a:gd name="T16" fmla="*/ 2147483646 w 54"/>
                <a:gd name="T17" fmla="*/ 2147483646 h 108"/>
                <a:gd name="T18" fmla="*/ 2147483646 w 54"/>
                <a:gd name="T19" fmla="*/ 2147483646 h 108"/>
                <a:gd name="T20" fmla="*/ 2147483646 w 54"/>
                <a:gd name="T21" fmla="*/ 2147483646 h 108"/>
                <a:gd name="T22" fmla="*/ 2147483646 w 54"/>
                <a:gd name="T23" fmla="*/ 0 h 108"/>
                <a:gd name="T24" fmla="*/ 0 w 54"/>
                <a:gd name="T25" fmla="*/ 0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108">
                  <a:moveTo>
                    <a:pt x="0" y="0"/>
                  </a:moveTo>
                  <a:lnTo>
                    <a:pt x="0" y="108"/>
                  </a:lnTo>
                  <a:lnTo>
                    <a:pt x="54" y="108"/>
                  </a:lnTo>
                  <a:lnTo>
                    <a:pt x="54" y="95"/>
                  </a:lnTo>
                  <a:lnTo>
                    <a:pt x="18" y="95"/>
                  </a:lnTo>
                  <a:lnTo>
                    <a:pt x="18" y="63"/>
                  </a:lnTo>
                  <a:lnTo>
                    <a:pt x="45" y="63"/>
                  </a:lnTo>
                  <a:lnTo>
                    <a:pt x="45" y="45"/>
                  </a:lnTo>
                  <a:lnTo>
                    <a:pt x="18" y="45"/>
                  </a:lnTo>
                  <a:lnTo>
                    <a:pt x="18" y="18"/>
                  </a:lnTo>
                  <a:lnTo>
                    <a:pt x="49" y="18"/>
                  </a:lnTo>
                  <a:lnTo>
                    <a:pt x="49" y="0"/>
                  </a:lnTo>
                  <a:lnTo>
                    <a:pt x="0"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3" name="Freeform 30"/>
            <p:cNvSpPr>
              <a:spLocks/>
            </p:cNvSpPr>
            <p:nvPr/>
          </p:nvSpPr>
          <p:spPr bwMode="auto">
            <a:xfrm>
              <a:off x="685800" y="6524625"/>
              <a:ext cx="49213" cy="112713"/>
            </a:xfrm>
            <a:custGeom>
              <a:avLst/>
              <a:gdLst>
                <a:gd name="T0" fmla="*/ 2147483646 w 27"/>
                <a:gd name="T1" fmla="*/ 0 h 63"/>
                <a:gd name="T2" fmla="*/ 2147483646 w 27"/>
                <a:gd name="T3" fmla="*/ 2147483646 h 63"/>
                <a:gd name="T4" fmla="*/ 2147483646 w 27"/>
                <a:gd name="T5" fmla="*/ 2147483646 h 63"/>
                <a:gd name="T6" fmla="*/ 2147483646 w 27"/>
                <a:gd name="T7" fmla="*/ 2147483646 h 63"/>
                <a:gd name="T8" fmla="*/ 2147483646 w 27"/>
                <a:gd name="T9" fmla="*/ 2147483646 h 63"/>
                <a:gd name="T10" fmla="*/ 2147483646 w 27"/>
                <a:gd name="T11" fmla="*/ 2147483646 h 63"/>
                <a:gd name="T12" fmla="*/ 2147483646 w 27"/>
                <a:gd name="T13" fmla="*/ 2147483646 h 63"/>
                <a:gd name="T14" fmla="*/ 2147483646 w 27"/>
                <a:gd name="T15" fmla="*/ 2147483646 h 63"/>
                <a:gd name="T16" fmla="*/ 2147483646 w 27"/>
                <a:gd name="T17" fmla="*/ 2147483646 h 63"/>
                <a:gd name="T18" fmla="*/ 2147483646 w 27"/>
                <a:gd name="T19" fmla="*/ 2147483646 h 63"/>
                <a:gd name="T20" fmla="*/ 0 w 27"/>
                <a:gd name="T21" fmla="*/ 2147483646 h 63"/>
                <a:gd name="T22" fmla="*/ 0 w 27"/>
                <a:gd name="T23" fmla="*/ 0 h 63"/>
                <a:gd name="T24" fmla="*/ 2147483646 w 27"/>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 h="63">
                  <a:moveTo>
                    <a:pt x="27" y="0"/>
                  </a:moveTo>
                  <a:lnTo>
                    <a:pt x="27" y="5"/>
                  </a:lnTo>
                  <a:lnTo>
                    <a:pt x="5" y="5"/>
                  </a:lnTo>
                  <a:lnTo>
                    <a:pt x="5" y="27"/>
                  </a:lnTo>
                  <a:lnTo>
                    <a:pt x="23" y="27"/>
                  </a:lnTo>
                  <a:lnTo>
                    <a:pt x="23" y="32"/>
                  </a:lnTo>
                  <a:lnTo>
                    <a:pt x="5" y="32"/>
                  </a:lnTo>
                  <a:lnTo>
                    <a:pt x="5" y="59"/>
                  </a:lnTo>
                  <a:lnTo>
                    <a:pt x="27" y="59"/>
                  </a:lnTo>
                  <a:lnTo>
                    <a:pt x="27" y="63"/>
                  </a:lnTo>
                  <a:lnTo>
                    <a:pt x="0" y="63"/>
                  </a:lnTo>
                  <a:lnTo>
                    <a:pt x="0" y="0"/>
                  </a:lnTo>
                  <a:lnTo>
                    <a:pt x="27"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4" name="Freeform 31"/>
            <p:cNvSpPr>
              <a:spLocks noEditPoints="1"/>
            </p:cNvSpPr>
            <p:nvPr/>
          </p:nvSpPr>
          <p:spPr bwMode="auto">
            <a:xfrm>
              <a:off x="792163" y="6524625"/>
              <a:ext cx="57150" cy="112713"/>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0 w 7"/>
                <a:gd name="T13" fmla="*/ 0 h 14"/>
                <a:gd name="T14" fmla="*/ 2147483646 w 7"/>
                <a:gd name="T15" fmla="*/ 0 h 14"/>
                <a:gd name="T16" fmla="*/ 2147483646 w 7"/>
                <a:gd name="T17" fmla="*/ 2147483646 h 14"/>
                <a:gd name="T18" fmla="*/ 2147483646 w 7"/>
                <a:gd name="T19" fmla="*/ 2147483646 h 14"/>
                <a:gd name="T20" fmla="*/ 0 w 7"/>
                <a:gd name="T21" fmla="*/ 2147483646 h 14"/>
                <a:gd name="T22" fmla="*/ 0 w 7"/>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 h="14">
                  <a:moveTo>
                    <a:pt x="1" y="13"/>
                  </a:moveTo>
                  <a:cubicBezTo>
                    <a:pt x="2" y="13"/>
                    <a:pt x="2" y="13"/>
                    <a:pt x="2" y="13"/>
                  </a:cubicBezTo>
                  <a:cubicBezTo>
                    <a:pt x="5" y="13"/>
                    <a:pt x="6" y="12"/>
                    <a:pt x="6" y="7"/>
                  </a:cubicBezTo>
                  <a:cubicBezTo>
                    <a:pt x="6" y="2"/>
                    <a:pt x="5" y="1"/>
                    <a:pt x="2" y="1"/>
                  </a:cubicBezTo>
                  <a:cubicBezTo>
                    <a:pt x="1" y="1"/>
                    <a:pt x="1" y="1"/>
                    <a:pt x="1" y="1"/>
                  </a:cubicBezTo>
                  <a:lnTo>
                    <a:pt x="1" y="13"/>
                  </a:lnTo>
                  <a:close/>
                  <a:moveTo>
                    <a:pt x="0" y="0"/>
                  </a:moveTo>
                  <a:cubicBezTo>
                    <a:pt x="3" y="0"/>
                    <a:pt x="3" y="0"/>
                    <a:pt x="3" y="0"/>
                  </a:cubicBezTo>
                  <a:cubicBezTo>
                    <a:pt x="6" y="0"/>
                    <a:pt x="7" y="1"/>
                    <a:pt x="7" y="7"/>
                  </a:cubicBezTo>
                  <a:cubicBezTo>
                    <a:pt x="7" y="12"/>
                    <a:pt x="6" y="14"/>
                    <a:pt x="3" y="14"/>
                  </a:cubicBezTo>
                  <a:cubicBezTo>
                    <a:pt x="0" y="14"/>
                    <a:pt x="0" y="14"/>
                    <a:pt x="0" y="14"/>
                  </a:cubicBezTo>
                  <a:lnTo>
                    <a:pt x="0"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5" name="Freeform 32"/>
            <p:cNvSpPr>
              <a:spLocks noEditPoints="1"/>
            </p:cNvSpPr>
            <p:nvPr/>
          </p:nvSpPr>
          <p:spPr bwMode="auto">
            <a:xfrm>
              <a:off x="871538" y="6491288"/>
              <a:ext cx="57150" cy="146050"/>
            </a:xfrm>
            <a:custGeom>
              <a:avLst/>
              <a:gdLst>
                <a:gd name="T0" fmla="*/ 2147483646 w 32"/>
                <a:gd name="T1" fmla="*/ 2147483646 h 81"/>
                <a:gd name="T2" fmla="*/ 2147483646 w 32"/>
                <a:gd name="T3" fmla="*/ 2147483646 h 81"/>
                <a:gd name="T4" fmla="*/ 2147483646 w 32"/>
                <a:gd name="T5" fmla="*/ 0 h 81"/>
                <a:gd name="T6" fmla="*/ 2147483646 w 32"/>
                <a:gd name="T7" fmla="*/ 0 h 81"/>
                <a:gd name="T8" fmla="*/ 2147483646 w 32"/>
                <a:gd name="T9" fmla="*/ 2147483646 h 81"/>
                <a:gd name="T10" fmla="*/ 2147483646 w 32"/>
                <a:gd name="T11" fmla="*/ 2147483646 h 81"/>
                <a:gd name="T12" fmla="*/ 2147483646 w 32"/>
                <a:gd name="T13" fmla="*/ 2147483646 h 81"/>
                <a:gd name="T14" fmla="*/ 2147483646 w 32"/>
                <a:gd name="T15" fmla="*/ 2147483646 h 81"/>
                <a:gd name="T16" fmla="*/ 2147483646 w 32"/>
                <a:gd name="T17" fmla="*/ 2147483646 h 81"/>
                <a:gd name="T18" fmla="*/ 2147483646 w 32"/>
                <a:gd name="T19" fmla="*/ 2147483646 h 81"/>
                <a:gd name="T20" fmla="*/ 2147483646 w 32"/>
                <a:gd name="T21" fmla="*/ 2147483646 h 81"/>
                <a:gd name="T22" fmla="*/ 2147483646 w 32"/>
                <a:gd name="T23" fmla="*/ 2147483646 h 81"/>
                <a:gd name="T24" fmla="*/ 2147483646 w 32"/>
                <a:gd name="T25" fmla="*/ 2147483646 h 81"/>
                <a:gd name="T26" fmla="*/ 2147483646 w 32"/>
                <a:gd name="T27" fmla="*/ 2147483646 h 81"/>
                <a:gd name="T28" fmla="*/ 2147483646 w 32"/>
                <a:gd name="T29" fmla="*/ 2147483646 h 81"/>
                <a:gd name="T30" fmla="*/ 0 w 32"/>
                <a:gd name="T31" fmla="*/ 2147483646 h 81"/>
                <a:gd name="T32" fmla="*/ 0 w 32"/>
                <a:gd name="T33" fmla="*/ 2147483646 h 81"/>
                <a:gd name="T34" fmla="*/ 2147483646 w 32"/>
                <a:gd name="T35" fmla="*/ 2147483646 h 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81">
                  <a:moveTo>
                    <a:pt x="14" y="14"/>
                  </a:moveTo>
                  <a:lnTo>
                    <a:pt x="9" y="14"/>
                  </a:lnTo>
                  <a:lnTo>
                    <a:pt x="18" y="0"/>
                  </a:lnTo>
                  <a:lnTo>
                    <a:pt x="23" y="0"/>
                  </a:lnTo>
                  <a:lnTo>
                    <a:pt x="14" y="14"/>
                  </a:lnTo>
                  <a:close/>
                  <a:moveTo>
                    <a:pt x="27" y="18"/>
                  </a:moveTo>
                  <a:lnTo>
                    <a:pt x="27" y="23"/>
                  </a:lnTo>
                  <a:lnTo>
                    <a:pt x="5" y="23"/>
                  </a:lnTo>
                  <a:lnTo>
                    <a:pt x="5" y="45"/>
                  </a:lnTo>
                  <a:lnTo>
                    <a:pt x="23" y="45"/>
                  </a:lnTo>
                  <a:lnTo>
                    <a:pt x="23" y="50"/>
                  </a:lnTo>
                  <a:lnTo>
                    <a:pt x="5" y="50"/>
                  </a:lnTo>
                  <a:lnTo>
                    <a:pt x="5" y="77"/>
                  </a:lnTo>
                  <a:lnTo>
                    <a:pt x="32" y="77"/>
                  </a:lnTo>
                  <a:lnTo>
                    <a:pt x="32" y="81"/>
                  </a:lnTo>
                  <a:lnTo>
                    <a:pt x="0" y="81"/>
                  </a:lnTo>
                  <a:lnTo>
                    <a:pt x="0" y="18"/>
                  </a:lnTo>
                  <a:lnTo>
                    <a:pt x="27" y="18"/>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6" name="Freeform 33"/>
            <p:cNvSpPr>
              <a:spLocks noEditPoints="1"/>
            </p:cNvSpPr>
            <p:nvPr/>
          </p:nvSpPr>
          <p:spPr bwMode="auto">
            <a:xfrm>
              <a:off x="936625" y="6524625"/>
              <a:ext cx="63500" cy="112713"/>
            </a:xfrm>
            <a:custGeom>
              <a:avLst/>
              <a:gdLst>
                <a:gd name="T0" fmla="*/ 2147483646 w 8"/>
                <a:gd name="T1" fmla="*/ 2147483646 h 14"/>
                <a:gd name="T2" fmla="*/ 2147483646 w 8"/>
                <a:gd name="T3" fmla="*/ 2147483646 h 14"/>
                <a:gd name="T4" fmla="*/ 2147483646 w 8"/>
                <a:gd name="T5" fmla="*/ 2147483646 h 14"/>
                <a:gd name="T6" fmla="*/ 2147483646 w 8"/>
                <a:gd name="T7" fmla="*/ 2147483646 h 14"/>
                <a:gd name="T8" fmla="*/ 2147483646 w 8"/>
                <a:gd name="T9" fmla="*/ 2147483646 h 14"/>
                <a:gd name="T10" fmla="*/ 2147483646 w 8"/>
                <a:gd name="T11" fmla="*/ 2147483646 h 14"/>
                <a:gd name="T12" fmla="*/ 0 w 8"/>
                <a:gd name="T13" fmla="*/ 0 h 14"/>
                <a:gd name="T14" fmla="*/ 2147483646 w 8"/>
                <a:gd name="T15" fmla="*/ 0 h 14"/>
                <a:gd name="T16" fmla="*/ 2147483646 w 8"/>
                <a:gd name="T17" fmla="*/ 2147483646 h 14"/>
                <a:gd name="T18" fmla="*/ 2147483646 w 8"/>
                <a:gd name="T19" fmla="*/ 2147483646 h 14"/>
                <a:gd name="T20" fmla="*/ 2147483646 w 8"/>
                <a:gd name="T21" fmla="*/ 2147483646 h 14"/>
                <a:gd name="T22" fmla="*/ 2147483646 w 8"/>
                <a:gd name="T23" fmla="*/ 2147483646 h 14"/>
                <a:gd name="T24" fmla="*/ 0 w 8"/>
                <a:gd name="T25" fmla="*/ 2147483646 h 14"/>
                <a:gd name="T26" fmla="*/ 0 w 8"/>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 h="14">
                  <a:moveTo>
                    <a:pt x="2" y="6"/>
                  </a:moveTo>
                  <a:cubicBezTo>
                    <a:pt x="4" y="6"/>
                    <a:pt x="4" y="6"/>
                    <a:pt x="4" y="6"/>
                  </a:cubicBezTo>
                  <a:cubicBezTo>
                    <a:pt x="5" y="6"/>
                    <a:pt x="6" y="5"/>
                    <a:pt x="6" y="3"/>
                  </a:cubicBezTo>
                  <a:cubicBezTo>
                    <a:pt x="6" y="2"/>
                    <a:pt x="5" y="1"/>
                    <a:pt x="4" y="1"/>
                  </a:cubicBezTo>
                  <a:cubicBezTo>
                    <a:pt x="2" y="1"/>
                    <a:pt x="2" y="1"/>
                    <a:pt x="2" y="1"/>
                  </a:cubicBezTo>
                  <a:lnTo>
                    <a:pt x="2" y="6"/>
                  </a:lnTo>
                  <a:close/>
                  <a:moveTo>
                    <a:pt x="0" y="0"/>
                  </a:moveTo>
                  <a:cubicBezTo>
                    <a:pt x="4" y="0"/>
                    <a:pt x="4" y="0"/>
                    <a:pt x="4" y="0"/>
                  </a:cubicBezTo>
                  <a:cubicBezTo>
                    <a:pt x="6" y="0"/>
                    <a:pt x="8" y="1"/>
                    <a:pt x="8" y="3"/>
                  </a:cubicBezTo>
                  <a:cubicBezTo>
                    <a:pt x="8" y="6"/>
                    <a:pt x="6" y="7"/>
                    <a:pt x="4" y="7"/>
                  </a:cubicBezTo>
                  <a:cubicBezTo>
                    <a:pt x="2" y="7"/>
                    <a:pt x="2" y="7"/>
                    <a:pt x="2" y="7"/>
                  </a:cubicBezTo>
                  <a:cubicBezTo>
                    <a:pt x="2" y="14"/>
                    <a:pt x="2" y="14"/>
                    <a:pt x="2" y="14"/>
                  </a:cubicBezTo>
                  <a:cubicBezTo>
                    <a:pt x="0" y="14"/>
                    <a:pt x="0" y="14"/>
                    <a:pt x="0" y="14"/>
                  </a:cubicBezTo>
                  <a:lnTo>
                    <a:pt x="0"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7" name="Freeform 34"/>
            <p:cNvSpPr>
              <a:spLocks noEditPoints="1"/>
            </p:cNvSpPr>
            <p:nvPr/>
          </p:nvSpPr>
          <p:spPr bwMode="auto">
            <a:xfrm>
              <a:off x="1000125" y="6524625"/>
              <a:ext cx="73025" cy="112713"/>
            </a:xfrm>
            <a:custGeom>
              <a:avLst/>
              <a:gdLst>
                <a:gd name="T0" fmla="*/ 2147483646 w 41"/>
                <a:gd name="T1" fmla="*/ 2147483646 h 63"/>
                <a:gd name="T2" fmla="*/ 2147483646 w 41"/>
                <a:gd name="T3" fmla="*/ 2147483646 h 63"/>
                <a:gd name="T4" fmla="*/ 2147483646 w 41"/>
                <a:gd name="T5" fmla="*/ 2147483646 h 63"/>
                <a:gd name="T6" fmla="*/ 2147483646 w 41"/>
                <a:gd name="T7" fmla="*/ 2147483646 h 63"/>
                <a:gd name="T8" fmla="*/ 2147483646 w 41"/>
                <a:gd name="T9" fmla="*/ 2147483646 h 63"/>
                <a:gd name="T10" fmla="*/ 2147483646 w 41"/>
                <a:gd name="T11" fmla="*/ 0 h 63"/>
                <a:gd name="T12" fmla="*/ 2147483646 w 41"/>
                <a:gd name="T13" fmla="*/ 2147483646 h 63"/>
                <a:gd name="T14" fmla="*/ 2147483646 w 41"/>
                <a:gd name="T15" fmla="*/ 2147483646 h 63"/>
                <a:gd name="T16" fmla="*/ 2147483646 w 41"/>
                <a:gd name="T17" fmla="*/ 2147483646 h 63"/>
                <a:gd name="T18" fmla="*/ 2147483646 w 41"/>
                <a:gd name="T19" fmla="*/ 2147483646 h 63"/>
                <a:gd name="T20" fmla="*/ 2147483646 w 41"/>
                <a:gd name="T21" fmla="*/ 2147483646 h 63"/>
                <a:gd name="T22" fmla="*/ 0 w 41"/>
                <a:gd name="T23" fmla="*/ 2147483646 h 63"/>
                <a:gd name="T24" fmla="*/ 2147483646 w 41"/>
                <a:gd name="T25" fmla="*/ 0 h 63"/>
                <a:gd name="T26" fmla="*/ 2147483646 w 41"/>
                <a:gd name="T27" fmla="*/ 0 h 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1" h="63">
                  <a:moveTo>
                    <a:pt x="14" y="36"/>
                  </a:moveTo>
                  <a:lnTo>
                    <a:pt x="28" y="36"/>
                  </a:lnTo>
                  <a:lnTo>
                    <a:pt x="18" y="5"/>
                  </a:lnTo>
                  <a:lnTo>
                    <a:pt x="14" y="36"/>
                  </a:lnTo>
                  <a:close/>
                  <a:moveTo>
                    <a:pt x="23" y="0"/>
                  </a:moveTo>
                  <a:lnTo>
                    <a:pt x="41" y="63"/>
                  </a:lnTo>
                  <a:lnTo>
                    <a:pt x="32" y="63"/>
                  </a:lnTo>
                  <a:lnTo>
                    <a:pt x="28" y="45"/>
                  </a:lnTo>
                  <a:lnTo>
                    <a:pt x="9" y="45"/>
                  </a:lnTo>
                  <a:lnTo>
                    <a:pt x="9" y="63"/>
                  </a:lnTo>
                  <a:lnTo>
                    <a:pt x="0" y="63"/>
                  </a:lnTo>
                  <a:lnTo>
                    <a:pt x="14" y="0"/>
                  </a:lnTo>
                  <a:lnTo>
                    <a:pt x="23"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8" name="Freeform 35"/>
            <p:cNvSpPr>
              <a:spLocks noEditPoints="1"/>
            </p:cNvSpPr>
            <p:nvPr/>
          </p:nvSpPr>
          <p:spPr bwMode="auto">
            <a:xfrm>
              <a:off x="1082675" y="6524625"/>
              <a:ext cx="65088" cy="112713"/>
            </a:xfrm>
            <a:custGeom>
              <a:avLst/>
              <a:gdLst>
                <a:gd name="T0" fmla="*/ 2147483646 w 8"/>
                <a:gd name="T1" fmla="*/ 2147483646 h 14"/>
                <a:gd name="T2" fmla="*/ 2147483646 w 8"/>
                <a:gd name="T3" fmla="*/ 2147483646 h 14"/>
                <a:gd name="T4" fmla="*/ 2147483646 w 8"/>
                <a:gd name="T5" fmla="*/ 2147483646 h 14"/>
                <a:gd name="T6" fmla="*/ 2147483646 w 8"/>
                <a:gd name="T7" fmla="*/ 2147483646 h 14"/>
                <a:gd name="T8" fmla="*/ 2147483646 w 8"/>
                <a:gd name="T9" fmla="*/ 2147483646 h 14"/>
                <a:gd name="T10" fmla="*/ 2147483646 w 8"/>
                <a:gd name="T11" fmla="*/ 2147483646 h 14"/>
                <a:gd name="T12" fmla="*/ 0 w 8"/>
                <a:gd name="T13" fmla="*/ 0 h 14"/>
                <a:gd name="T14" fmla="*/ 2147483646 w 8"/>
                <a:gd name="T15" fmla="*/ 0 h 14"/>
                <a:gd name="T16" fmla="*/ 2147483646 w 8"/>
                <a:gd name="T17" fmla="*/ 2147483646 h 14"/>
                <a:gd name="T18" fmla="*/ 2147483646 w 8"/>
                <a:gd name="T19" fmla="*/ 2147483646 h 14"/>
                <a:gd name="T20" fmla="*/ 2147483646 w 8"/>
                <a:gd name="T21" fmla="*/ 2147483646 h 14"/>
                <a:gd name="T22" fmla="*/ 2147483646 w 8"/>
                <a:gd name="T23" fmla="*/ 2147483646 h 14"/>
                <a:gd name="T24" fmla="*/ 2147483646 w 8"/>
                <a:gd name="T25" fmla="*/ 2147483646 h 14"/>
                <a:gd name="T26" fmla="*/ 2147483646 w 8"/>
                <a:gd name="T27" fmla="*/ 2147483646 h 14"/>
                <a:gd name="T28" fmla="*/ 2147483646 w 8"/>
                <a:gd name="T29" fmla="*/ 2147483646 h 14"/>
                <a:gd name="T30" fmla="*/ 0 w 8"/>
                <a:gd name="T31" fmla="*/ 2147483646 h 14"/>
                <a:gd name="T32" fmla="*/ 0 w 8"/>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 h="14">
                  <a:moveTo>
                    <a:pt x="2" y="6"/>
                  </a:moveTo>
                  <a:cubicBezTo>
                    <a:pt x="3" y="6"/>
                    <a:pt x="3" y="6"/>
                    <a:pt x="3" y="6"/>
                  </a:cubicBezTo>
                  <a:cubicBezTo>
                    <a:pt x="5" y="6"/>
                    <a:pt x="6" y="5"/>
                    <a:pt x="6" y="3"/>
                  </a:cubicBezTo>
                  <a:cubicBezTo>
                    <a:pt x="6" y="2"/>
                    <a:pt x="5" y="1"/>
                    <a:pt x="3" y="1"/>
                  </a:cubicBezTo>
                  <a:cubicBezTo>
                    <a:pt x="2" y="1"/>
                    <a:pt x="2" y="1"/>
                    <a:pt x="2" y="1"/>
                  </a:cubicBezTo>
                  <a:lnTo>
                    <a:pt x="2" y="6"/>
                  </a:lnTo>
                  <a:close/>
                  <a:moveTo>
                    <a:pt x="0" y="0"/>
                  </a:moveTo>
                  <a:cubicBezTo>
                    <a:pt x="4" y="0"/>
                    <a:pt x="4" y="0"/>
                    <a:pt x="4" y="0"/>
                  </a:cubicBezTo>
                  <a:cubicBezTo>
                    <a:pt x="6" y="0"/>
                    <a:pt x="7" y="1"/>
                    <a:pt x="7" y="3"/>
                  </a:cubicBezTo>
                  <a:cubicBezTo>
                    <a:pt x="7" y="5"/>
                    <a:pt x="7" y="6"/>
                    <a:pt x="5" y="7"/>
                  </a:cubicBezTo>
                  <a:cubicBezTo>
                    <a:pt x="8" y="14"/>
                    <a:pt x="8" y="14"/>
                    <a:pt x="8" y="14"/>
                  </a:cubicBezTo>
                  <a:cubicBezTo>
                    <a:pt x="6" y="14"/>
                    <a:pt x="6" y="14"/>
                    <a:pt x="6" y="14"/>
                  </a:cubicBezTo>
                  <a:cubicBezTo>
                    <a:pt x="4" y="7"/>
                    <a:pt x="4" y="7"/>
                    <a:pt x="4" y="7"/>
                  </a:cubicBezTo>
                  <a:cubicBezTo>
                    <a:pt x="2" y="7"/>
                    <a:pt x="2" y="7"/>
                    <a:pt x="2" y="7"/>
                  </a:cubicBezTo>
                  <a:cubicBezTo>
                    <a:pt x="2" y="14"/>
                    <a:pt x="2" y="14"/>
                    <a:pt x="2" y="14"/>
                  </a:cubicBezTo>
                  <a:cubicBezTo>
                    <a:pt x="0" y="14"/>
                    <a:pt x="0" y="14"/>
                    <a:pt x="0" y="14"/>
                  </a:cubicBezTo>
                  <a:lnTo>
                    <a:pt x="0"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9" name="Freeform 36"/>
            <p:cNvSpPr>
              <a:spLocks/>
            </p:cNvSpPr>
            <p:nvPr/>
          </p:nvSpPr>
          <p:spPr bwMode="auto">
            <a:xfrm>
              <a:off x="1147763" y="6524625"/>
              <a:ext cx="63500" cy="112713"/>
            </a:xfrm>
            <a:custGeom>
              <a:avLst/>
              <a:gdLst>
                <a:gd name="T0" fmla="*/ 2147483646 w 36"/>
                <a:gd name="T1" fmla="*/ 0 h 63"/>
                <a:gd name="T2" fmla="*/ 2147483646 w 36"/>
                <a:gd name="T3" fmla="*/ 2147483646 h 63"/>
                <a:gd name="T4" fmla="*/ 2147483646 w 36"/>
                <a:gd name="T5" fmla="*/ 2147483646 h 63"/>
                <a:gd name="T6" fmla="*/ 2147483646 w 36"/>
                <a:gd name="T7" fmla="*/ 2147483646 h 63"/>
                <a:gd name="T8" fmla="*/ 2147483646 w 36"/>
                <a:gd name="T9" fmla="*/ 2147483646 h 63"/>
                <a:gd name="T10" fmla="*/ 2147483646 w 36"/>
                <a:gd name="T11" fmla="*/ 2147483646 h 63"/>
                <a:gd name="T12" fmla="*/ 0 w 36"/>
                <a:gd name="T13" fmla="*/ 2147483646 h 63"/>
                <a:gd name="T14" fmla="*/ 0 w 36"/>
                <a:gd name="T15" fmla="*/ 0 h 63"/>
                <a:gd name="T16" fmla="*/ 2147483646 w 36"/>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63">
                  <a:moveTo>
                    <a:pt x="36" y="0"/>
                  </a:moveTo>
                  <a:lnTo>
                    <a:pt x="36" y="5"/>
                  </a:lnTo>
                  <a:lnTo>
                    <a:pt x="22" y="5"/>
                  </a:lnTo>
                  <a:lnTo>
                    <a:pt x="22" y="63"/>
                  </a:lnTo>
                  <a:lnTo>
                    <a:pt x="13" y="63"/>
                  </a:lnTo>
                  <a:lnTo>
                    <a:pt x="13" y="5"/>
                  </a:lnTo>
                  <a:lnTo>
                    <a:pt x="0" y="5"/>
                  </a:lnTo>
                  <a:lnTo>
                    <a:pt x="0" y="0"/>
                  </a:lnTo>
                  <a:lnTo>
                    <a:pt x="36"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0" name="Freeform 37"/>
            <p:cNvSpPr>
              <a:spLocks/>
            </p:cNvSpPr>
            <p:nvPr/>
          </p:nvSpPr>
          <p:spPr bwMode="auto">
            <a:xfrm>
              <a:off x="1219200" y="6524625"/>
              <a:ext cx="57150" cy="112713"/>
            </a:xfrm>
            <a:custGeom>
              <a:avLst/>
              <a:gdLst>
                <a:gd name="T0" fmla="*/ 2147483646 w 32"/>
                <a:gd name="T1" fmla="*/ 0 h 63"/>
                <a:gd name="T2" fmla="*/ 2147483646 w 32"/>
                <a:gd name="T3" fmla="*/ 2147483646 h 63"/>
                <a:gd name="T4" fmla="*/ 2147483646 w 32"/>
                <a:gd name="T5" fmla="*/ 2147483646 h 63"/>
                <a:gd name="T6" fmla="*/ 2147483646 w 32"/>
                <a:gd name="T7" fmla="*/ 2147483646 h 63"/>
                <a:gd name="T8" fmla="*/ 2147483646 w 32"/>
                <a:gd name="T9" fmla="*/ 2147483646 h 63"/>
                <a:gd name="T10" fmla="*/ 2147483646 w 32"/>
                <a:gd name="T11" fmla="*/ 2147483646 h 63"/>
                <a:gd name="T12" fmla="*/ 2147483646 w 32"/>
                <a:gd name="T13" fmla="*/ 2147483646 h 63"/>
                <a:gd name="T14" fmla="*/ 2147483646 w 32"/>
                <a:gd name="T15" fmla="*/ 2147483646 h 63"/>
                <a:gd name="T16" fmla="*/ 2147483646 w 32"/>
                <a:gd name="T17" fmla="*/ 2147483646 h 63"/>
                <a:gd name="T18" fmla="*/ 2147483646 w 32"/>
                <a:gd name="T19" fmla="*/ 2147483646 h 63"/>
                <a:gd name="T20" fmla="*/ 0 w 32"/>
                <a:gd name="T21" fmla="*/ 2147483646 h 63"/>
                <a:gd name="T22" fmla="*/ 0 w 32"/>
                <a:gd name="T23" fmla="*/ 0 h 63"/>
                <a:gd name="T24" fmla="*/ 2147483646 w 32"/>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 h="63">
                  <a:moveTo>
                    <a:pt x="32" y="0"/>
                  </a:moveTo>
                  <a:lnTo>
                    <a:pt x="32" y="5"/>
                  </a:lnTo>
                  <a:lnTo>
                    <a:pt x="9" y="5"/>
                  </a:lnTo>
                  <a:lnTo>
                    <a:pt x="9" y="27"/>
                  </a:lnTo>
                  <a:lnTo>
                    <a:pt x="28" y="27"/>
                  </a:lnTo>
                  <a:lnTo>
                    <a:pt x="28" y="32"/>
                  </a:lnTo>
                  <a:lnTo>
                    <a:pt x="9" y="32"/>
                  </a:lnTo>
                  <a:lnTo>
                    <a:pt x="9" y="59"/>
                  </a:lnTo>
                  <a:lnTo>
                    <a:pt x="32" y="59"/>
                  </a:lnTo>
                  <a:lnTo>
                    <a:pt x="32" y="63"/>
                  </a:lnTo>
                  <a:lnTo>
                    <a:pt x="0" y="63"/>
                  </a:lnTo>
                  <a:lnTo>
                    <a:pt x="0" y="0"/>
                  </a:lnTo>
                  <a:lnTo>
                    <a:pt x="32"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1" name="Freeform 38"/>
            <p:cNvSpPr>
              <a:spLocks/>
            </p:cNvSpPr>
            <p:nvPr/>
          </p:nvSpPr>
          <p:spPr bwMode="auto">
            <a:xfrm>
              <a:off x="1292225" y="6524625"/>
              <a:ext cx="79375" cy="112713"/>
            </a:xfrm>
            <a:custGeom>
              <a:avLst/>
              <a:gdLst>
                <a:gd name="T0" fmla="*/ 2147483646 w 45"/>
                <a:gd name="T1" fmla="*/ 0 h 63"/>
                <a:gd name="T2" fmla="*/ 2147483646 w 45"/>
                <a:gd name="T3" fmla="*/ 2147483646 h 63"/>
                <a:gd name="T4" fmla="*/ 2147483646 w 45"/>
                <a:gd name="T5" fmla="*/ 2147483646 h 63"/>
                <a:gd name="T6" fmla="*/ 2147483646 w 45"/>
                <a:gd name="T7" fmla="*/ 0 h 63"/>
                <a:gd name="T8" fmla="*/ 2147483646 w 45"/>
                <a:gd name="T9" fmla="*/ 0 h 63"/>
                <a:gd name="T10" fmla="*/ 2147483646 w 45"/>
                <a:gd name="T11" fmla="*/ 2147483646 h 63"/>
                <a:gd name="T12" fmla="*/ 2147483646 w 45"/>
                <a:gd name="T13" fmla="*/ 2147483646 h 63"/>
                <a:gd name="T14" fmla="*/ 2147483646 w 45"/>
                <a:gd name="T15" fmla="*/ 2147483646 h 63"/>
                <a:gd name="T16" fmla="*/ 2147483646 w 45"/>
                <a:gd name="T17" fmla="*/ 2147483646 h 63"/>
                <a:gd name="T18" fmla="*/ 2147483646 w 45"/>
                <a:gd name="T19" fmla="*/ 2147483646 h 63"/>
                <a:gd name="T20" fmla="*/ 2147483646 w 45"/>
                <a:gd name="T21" fmla="*/ 2147483646 h 63"/>
                <a:gd name="T22" fmla="*/ 2147483646 w 45"/>
                <a:gd name="T23" fmla="*/ 2147483646 h 63"/>
                <a:gd name="T24" fmla="*/ 2147483646 w 45"/>
                <a:gd name="T25" fmla="*/ 2147483646 h 63"/>
                <a:gd name="T26" fmla="*/ 2147483646 w 45"/>
                <a:gd name="T27" fmla="*/ 2147483646 h 63"/>
                <a:gd name="T28" fmla="*/ 0 w 45"/>
                <a:gd name="T29" fmla="*/ 2147483646 h 63"/>
                <a:gd name="T30" fmla="*/ 0 w 45"/>
                <a:gd name="T31" fmla="*/ 0 h 63"/>
                <a:gd name="T32" fmla="*/ 2147483646 w 45"/>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63">
                  <a:moveTo>
                    <a:pt x="14" y="0"/>
                  </a:moveTo>
                  <a:lnTo>
                    <a:pt x="23" y="45"/>
                  </a:lnTo>
                  <a:lnTo>
                    <a:pt x="36" y="0"/>
                  </a:lnTo>
                  <a:lnTo>
                    <a:pt x="45" y="0"/>
                  </a:lnTo>
                  <a:lnTo>
                    <a:pt x="45" y="63"/>
                  </a:lnTo>
                  <a:lnTo>
                    <a:pt x="41" y="63"/>
                  </a:lnTo>
                  <a:lnTo>
                    <a:pt x="41" y="5"/>
                  </a:lnTo>
                  <a:lnTo>
                    <a:pt x="27" y="63"/>
                  </a:lnTo>
                  <a:lnTo>
                    <a:pt x="23" y="63"/>
                  </a:lnTo>
                  <a:lnTo>
                    <a:pt x="9" y="5"/>
                  </a:lnTo>
                  <a:lnTo>
                    <a:pt x="9" y="63"/>
                  </a:lnTo>
                  <a:lnTo>
                    <a:pt x="0" y="63"/>
                  </a:lnTo>
                  <a:lnTo>
                    <a:pt x="0" y="0"/>
                  </a:lnTo>
                  <a:lnTo>
                    <a:pt x="14"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2" name="Freeform 39"/>
            <p:cNvSpPr>
              <a:spLocks/>
            </p:cNvSpPr>
            <p:nvPr/>
          </p:nvSpPr>
          <p:spPr bwMode="auto">
            <a:xfrm>
              <a:off x="1387475" y="6524625"/>
              <a:ext cx="58738" cy="112713"/>
            </a:xfrm>
            <a:custGeom>
              <a:avLst/>
              <a:gdLst>
                <a:gd name="T0" fmla="*/ 2147483646 w 32"/>
                <a:gd name="T1" fmla="*/ 0 h 63"/>
                <a:gd name="T2" fmla="*/ 2147483646 w 32"/>
                <a:gd name="T3" fmla="*/ 2147483646 h 63"/>
                <a:gd name="T4" fmla="*/ 2147483646 w 32"/>
                <a:gd name="T5" fmla="*/ 2147483646 h 63"/>
                <a:gd name="T6" fmla="*/ 2147483646 w 32"/>
                <a:gd name="T7" fmla="*/ 2147483646 h 63"/>
                <a:gd name="T8" fmla="*/ 2147483646 w 32"/>
                <a:gd name="T9" fmla="*/ 2147483646 h 63"/>
                <a:gd name="T10" fmla="*/ 2147483646 w 32"/>
                <a:gd name="T11" fmla="*/ 2147483646 h 63"/>
                <a:gd name="T12" fmla="*/ 2147483646 w 32"/>
                <a:gd name="T13" fmla="*/ 2147483646 h 63"/>
                <a:gd name="T14" fmla="*/ 2147483646 w 32"/>
                <a:gd name="T15" fmla="*/ 2147483646 h 63"/>
                <a:gd name="T16" fmla="*/ 2147483646 w 32"/>
                <a:gd name="T17" fmla="*/ 2147483646 h 63"/>
                <a:gd name="T18" fmla="*/ 2147483646 w 32"/>
                <a:gd name="T19" fmla="*/ 2147483646 h 63"/>
                <a:gd name="T20" fmla="*/ 0 w 32"/>
                <a:gd name="T21" fmla="*/ 2147483646 h 63"/>
                <a:gd name="T22" fmla="*/ 0 w 32"/>
                <a:gd name="T23" fmla="*/ 0 h 63"/>
                <a:gd name="T24" fmla="*/ 2147483646 w 32"/>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 h="63">
                  <a:moveTo>
                    <a:pt x="32" y="0"/>
                  </a:moveTo>
                  <a:lnTo>
                    <a:pt x="32" y="5"/>
                  </a:lnTo>
                  <a:lnTo>
                    <a:pt x="9" y="5"/>
                  </a:lnTo>
                  <a:lnTo>
                    <a:pt x="9" y="27"/>
                  </a:lnTo>
                  <a:lnTo>
                    <a:pt x="27" y="27"/>
                  </a:lnTo>
                  <a:lnTo>
                    <a:pt x="27" y="32"/>
                  </a:lnTo>
                  <a:lnTo>
                    <a:pt x="9" y="32"/>
                  </a:lnTo>
                  <a:lnTo>
                    <a:pt x="9" y="59"/>
                  </a:lnTo>
                  <a:lnTo>
                    <a:pt x="32" y="59"/>
                  </a:lnTo>
                  <a:lnTo>
                    <a:pt x="32" y="63"/>
                  </a:lnTo>
                  <a:lnTo>
                    <a:pt x="0" y="63"/>
                  </a:lnTo>
                  <a:lnTo>
                    <a:pt x="0" y="0"/>
                  </a:lnTo>
                  <a:lnTo>
                    <a:pt x="32"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3" name="Freeform 40"/>
            <p:cNvSpPr>
              <a:spLocks/>
            </p:cNvSpPr>
            <p:nvPr/>
          </p:nvSpPr>
          <p:spPr bwMode="auto">
            <a:xfrm>
              <a:off x="1462088" y="6524625"/>
              <a:ext cx="63500" cy="112713"/>
            </a:xfrm>
            <a:custGeom>
              <a:avLst/>
              <a:gdLst>
                <a:gd name="T0" fmla="*/ 2147483646 w 36"/>
                <a:gd name="T1" fmla="*/ 0 h 63"/>
                <a:gd name="T2" fmla="*/ 2147483646 w 36"/>
                <a:gd name="T3" fmla="*/ 2147483646 h 63"/>
                <a:gd name="T4" fmla="*/ 2147483646 w 36"/>
                <a:gd name="T5" fmla="*/ 2147483646 h 63"/>
                <a:gd name="T6" fmla="*/ 2147483646 w 36"/>
                <a:gd name="T7" fmla="*/ 0 h 63"/>
                <a:gd name="T8" fmla="*/ 2147483646 w 36"/>
                <a:gd name="T9" fmla="*/ 0 h 63"/>
                <a:gd name="T10" fmla="*/ 2147483646 w 36"/>
                <a:gd name="T11" fmla="*/ 2147483646 h 63"/>
                <a:gd name="T12" fmla="*/ 2147483646 w 36"/>
                <a:gd name="T13" fmla="*/ 2147483646 h 63"/>
                <a:gd name="T14" fmla="*/ 2147483646 w 36"/>
                <a:gd name="T15" fmla="*/ 2147483646 h 63"/>
                <a:gd name="T16" fmla="*/ 2147483646 w 36"/>
                <a:gd name="T17" fmla="*/ 2147483646 h 63"/>
                <a:gd name="T18" fmla="*/ 2147483646 w 36"/>
                <a:gd name="T19" fmla="*/ 2147483646 h 63"/>
                <a:gd name="T20" fmla="*/ 0 w 36"/>
                <a:gd name="T21" fmla="*/ 2147483646 h 63"/>
                <a:gd name="T22" fmla="*/ 0 w 36"/>
                <a:gd name="T23" fmla="*/ 0 h 63"/>
                <a:gd name="T24" fmla="*/ 2147483646 w 36"/>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
                  <a:moveTo>
                    <a:pt x="14" y="0"/>
                  </a:moveTo>
                  <a:lnTo>
                    <a:pt x="27" y="45"/>
                  </a:lnTo>
                  <a:lnTo>
                    <a:pt x="27" y="0"/>
                  </a:lnTo>
                  <a:lnTo>
                    <a:pt x="36" y="0"/>
                  </a:lnTo>
                  <a:lnTo>
                    <a:pt x="36" y="63"/>
                  </a:lnTo>
                  <a:lnTo>
                    <a:pt x="27" y="63"/>
                  </a:lnTo>
                  <a:lnTo>
                    <a:pt x="9" y="5"/>
                  </a:lnTo>
                  <a:lnTo>
                    <a:pt x="9" y="63"/>
                  </a:lnTo>
                  <a:lnTo>
                    <a:pt x="0" y="63"/>
                  </a:lnTo>
                  <a:lnTo>
                    <a:pt x="0" y="0"/>
                  </a:lnTo>
                  <a:lnTo>
                    <a:pt x="14"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4" name="Freeform 41"/>
            <p:cNvSpPr>
              <a:spLocks/>
            </p:cNvSpPr>
            <p:nvPr/>
          </p:nvSpPr>
          <p:spPr bwMode="auto">
            <a:xfrm>
              <a:off x="1535113" y="6524625"/>
              <a:ext cx="63500" cy="112713"/>
            </a:xfrm>
            <a:custGeom>
              <a:avLst/>
              <a:gdLst>
                <a:gd name="T0" fmla="*/ 2147483646 w 36"/>
                <a:gd name="T1" fmla="*/ 0 h 63"/>
                <a:gd name="T2" fmla="*/ 2147483646 w 36"/>
                <a:gd name="T3" fmla="*/ 2147483646 h 63"/>
                <a:gd name="T4" fmla="*/ 2147483646 w 36"/>
                <a:gd name="T5" fmla="*/ 2147483646 h 63"/>
                <a:gd name="T6" fmla="*/ 2147483646 w 36"/>
                <a:gd name="T7" fmla="*/ 2147483646 h 63"/>
                <a:gd name="T8" fmla="*/ 2147483646 w 36"/>
                <a:gd name="T9" fmla="*/ 2147483646 h 63"/>
                <a:gd name="T10" fmla="*/ 2147483646 w 36"/>
                <a:gd name="T11" fmla="*/ 2147483646 h 63"/>
                <a:gd name="T12" fmla="*/ 0 w 36"/>
                <a:gd name="T13" fmla="*/ 2147483646 h 63"/>
                <a:gd name="T14" fmla="*/ 0 w 36"/>
                <a:gd name="T15" fmla="*/ 0 h 63"/>
                <a:gd name="T16" fmla="*/ 2147483646 w 36"/>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63">
                  <a:moveTo>
                    <a:pt x="36" y="0"/>
                  </a:moveTo>
                  <a:lnTo>
                    <a:pt x="36" y="5"/>
                  </a:lnTo>
                  <a:lnTo>
                    <a:pt x="22" y="5"/>
                  </a:lnTo>
                  <a:lnTo>
                    <a:pt x="22" y="63"/>
                  </a:lnTo>
                  <a:lnTo>
                    <a:pt x="13" y="63"/>
                  </a:lnTo>
                  <a:lnTo>
                    <a:pt x="13" y="5"/>
                  </a:lnTo>
                  <a:lnTo>
                    <a:pt x="0" y="5"/>
                  </a:lnTo>
                  <a:lnTo>
                    <a:pt x="0" y="0"/>
                  </a:lnTo>
                  <a:lnTo>
                    <a:pt x="36"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5" name="Freeform 42"/>
            <p:cNvSpPr>
              <a:spLocks noEditPoints="1"/>
            </p:cNvSpPr>
            <p:nvPr/>
          </p:nvSpPr>
          <p:spPr bwMode="auto">
            <a:xfrm>
              <a:off x="1154113" y="6313488"/>
              <a:ext cx="65087" cy="96837"/>
            </a:xfrm>
            <a:custGeom>
              <a:avLst/>
              <a:gdLst>
                <a:gd name="T0" fmla="*/ 2147483646 w 8"/>
                <a:gd name="T1" fmla="*/ 2147483646 h 12"/>
                <a:gd name="T2" fmla="*/ 2147483646 w 8"/>
                <a:gd name="T3" fmla="*/ 2147483646 h 12"/>
                <a:gd name="T4" fmla="*/ 2147483646 w 8"/>
                <a:gd name="T5" fmla="*/ 2147483646 h 12"/>
                <a:gd name="T6" fmla="*/ 2147483646 w 8"/>
                <a:gd name="T7" fmla="*/ 2147483646 h 12"/>
                <a:gd name="T8" fmla="*/ 2147483646 w 8"/>
                <a:gd name="T9" fmla="*/ 2147483646 h 12"/>
                <a:gd name="T10" fmla="*/ 2147483646 w 8"/>
                <a:gd name="T11" fmla="*/ 2147483646 h 12"/>
                <a:gd name="T12" fmla="*/ 2147483646 w 8"/>
                <a:gd name="T13" fmla="*/ 2147483646 h 12"/>
                <a:gd name="T14" fmla="*/ 2147483646 w 8"/>
                <a:gd name="T15" fmla="*/ 2147483646 h 12"/>
                <a:gd name="T16" fmla="*/ 2147483646 w 8"/>
                <a:gd name="T17" fmla="*/ 2147483646 h 12"/>
                <a:gd name="T18" fmla="*/ 2147483646 w 8"/>
                <a:gd name="T19" fmla="*/ 2147483646 h 12"/>
                <a:gd name="T20" fmla="*/ 2147483646 w 8"/>
                <a:gd name="T21" fmla="*/ 2147483646 h 12"/>
                <a:gd name="T22" fmla="*/ 2147483646 w 8"/>
                <a:gd name="T23" fmla="*/ 2147483646 h 12"/>
                <a:gd name="T24" fmla="*/ 2147483646 w 8"/>
                <a:gd name="T25" fmla="*/ 2147483646 h 12"/>
                <a:gd name="T26" fmla="*/ 2147483646 w 8"/>
                <a:gd name="T27" fmla="*/ 2147483646 h 12"/>
                <a:gd name="T28" fmla="*/ 2147483646 w 8"/>
                <a:gd name="T29" fmla="*/ 2147483646 h 12"/>
                <a:gd name="T30" fmla="*/ 2147483646 w 8"/>
                <a:gd name="T31" fmla="*/ 2147483646 h 12"/>
                <a:gd name="T32" fmla="*/ 0 w 8"/>
                <a:gd name="T33" fmla="*/ 2147483646 h 12"/>
                <a:gd name="T34" fmla="*/ 2147483646 w 8"/>
                <a:gd name="T35" fmla="*/ 2147483646 h 12"/>
                <a:gd name="T36" fmla="*/ 2147483646 w 8"/>
                <a:gd name="T37" fmla="*/ 2147483646 h 12"/>
                <a:gd name="T38" fmla="*/ 2147483646 w 8"/>
                <a:gd name="T39" fmla="*/ 0 h 12"/>
                <a:gd name="T40" fmla="*/ 2147483646 w 8"/>
                <a:gd name="T41" fmla="*/ 2147483646 h 12"/>
                <a:gd name="T42" fmla="*/ 2147483646 w 8"/>
                <a:gd name="T43" fmla="*/ 2147483646 h 12"/>
                <a:gd name="T44" fmla="*/ 2147483646 w 8"/>
                <a:gd name="T45" fmla="*/ 2147483646 h 12"/>
                <a:gd name="T46" fmla="*/ 2147483646 w 8"/>
                <a:gd name="T47" fmla="*/ 2147483646 h 12"/>
                <a:gd name="T48" fmla="*/ 2147483646 w 8"/>
                <a:gd name="T49" fmla="*/ 2147483646 h 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 h="12">
                  <a:moveTo>
                    <a:pt x="3" y="5"/>
                  </a:moveTo>
                  <a:cubicBezTo>
                    <a:pt x="4" y="4"/>
                    <a:pt x="4" y="3"/>
                    <a:pt x="4" y="2"/>
                  </a:cubicBezTo>
                  <a:cubicBezTo>
                    <a:pt x="4" y="2"/>
                    <a:pt x="4" y="1"/>
                    <a:pt x="3" y="1"/>
                  </a:cubicBezTo>
                  <a:cubicBezTo>
                    <a:pt x="3" y="1"/>
                    <a:pt x="3" y="2"/>
                    <a:pt x="3" y="2"/>
                  </a:cubicBezTo>
                  <a:cubicBezTo>
                    <a:pt x="3" y="3"/>
                    <a:pt x="3" y="4"/>
                    <a:pt x="3" y="5"/>
                  </a:cubicBezTo>
                  <a:moveTo>
                    <a:pt x="3" y="11"/>
                  </a:moveTo>
                  <a:cubicBezTo>
                    <a:pt x="4" y="11"/>
                    <a:pt x="4" y="11"/>
                    <a:pt x="4" y="10"/>
                  </a:cubicBezTo>
                  <a:cubicBezTo>
                    <a:pt x="4" y="9"/>
                    <a:pt x="3" y="9"/>
                    <a:pt x="3" y="8"/>
                  </a:cubicBezTo>
                  <a:cubicBezTo>
                    <a:pt x="2" y="8"/>
                    <a:pt x="2" y="9"/>
                    <a:pt x="2" y="9"/>
                  </a:cubicBezTo>
                  <a:cubicBezTo>
                    <a:pt x="2" y="10"/>
                    <a:pt x="3" y="11"/>
                    <a:pt x="3" y="11"/>
                  </a:cubicBezTo>
                  <a:moveTo>
                    <a:pt x="8" y="7"/>
                  </a:moveTo>
                  <a:cubicBezTo>
                    <a:pt x="8" y="8"/>
                    <a:pt x="7" y="9"/>
                    <a:pt x="7" y="10"/>
                  </a:cubicBezTo>
                  <a:cubicBezTo>
                    <a:pt x="7" y="10"/>
                    <a:pt x="7" y="10"/>
                    <a:pt x="8" y="11"/>
                  </a:cubicBezTo>
                  <a:cubicBezTo>
                    <a:pt x="8" y="12"/>
                    <a:pt x="8" y="12"/>
                    <a:pt x="8" y="12"/>
                  </a:cubicBezTo>
                  <a:cubicBezTo>
                    <a:pt x="7" y="12"/>
                    <a:pt x="6" y="12"/>
                    <a:pt x="5" y="11"/>
                  </a:cubicBezTo>
                  <a:cubicBezTo>
                    <a:pt x="5" y="12"/>
                    <a:pt x="4" y="12"/>
                    <a:pt x="3" y="12"/>
                  </a:cubicBezTo>
                  <a:cubicBezTo>
                    <a:pt x="1" y="12"/>
                    <a:pt x="0" y="11"/>
                    <a:pt x="0" y="10"/>
                  </a:cubicBezTo>
                  <a:cubicBezTo>
                    <a:pt x="0" y="8"/>
                    <a:pt x="1" y="7"/>
                    <a:pt x="2" y="6"/>
                  </a:cubicBezTo>
                  <a:cubicBezTo>
                    <a:pt x="1" y="5"/>
                    <a:pt x="1" y="4"/>
                    <a:pt x="1" y="3"/>
                  </a:cubicBezTo>
                  <a:cubicBezTo>
                    <a:pt x="1" y="1"/>
                    <a:pt x="2" y="0"/>
                    <a:pt x="3" y="0"/>
                  </a:cubicBezTo>
                  <a:cubicBezTo>
                    <a:pt x="5" y="0"/>
                    <a:pt x="6" y="1"/>
                    <a:pt x="6" y="2"/>
                  </a:cubicBezTo>
                  <a:cubicBezTo>
                    <a:pt x="6" y="4"/>
                    <a:pt x="5" y="5"/>
                    <a:pt x="4" y="6"/>
                  </a:cubicBezTo>
                  <a:cubicBezTo>
                    <a:pt x="4" y="7"/>
                    <a:pt x="5" y="8"/>
                    <a:pt x="5" y="9"/>
                  </a:cubicBezTo>
                  <a:cubicBezTo>
                    <a:pt x="6" y="8"/>
                    <a:pt x="6" y="7"/>
                    <a:pt x="6" y="6"/>
                  </a:cubicBezTo>
                  <a:lnTo>
                    <a:pt x="8" y="7"/>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6" name="Freeform 44"/>
            <p:cNvSpPr>
              <a:spLocks/>
            </p:cNvSpPr>
            <p:nvPr/>
          </p:nvSpPr>
          <p:spPr bwMode="auto">
            <a:xfrm>
              <a:off x="742950" y="6264275"/>
              <a:ext cx="87313" cy="195263"/>
            </a:xfrm>
            <a:custGeom>
              <a:avLst/>
              <a:gdLst>
                <a:gd name="T0" fmla="*/ 0 w 49"/>
                <a:gd name="T1" fmla="*/ 2147483646 h 108"/>
                <a:gd name="T2" fmla="*/ 0 w 49"/>
                <a:gd name="T3" fmla="*/ 0 h 108"/>
                <a:gd name="T4" fmla="*/ 2147483646 w 49"/>
                <a:gd name="T5" fmla="*/ 0 h 108"/>
                <a:gd name="T6" fmla="*/ 2147483646 w 49"/>
                <a:gd name="T7" fmla="*/ 2147483646 h 108"/>
                <a:gd name="T8" fmla="*/ 2147483646 w 49"/>
                <a:gd name="T9" fmla="*/ 2147483646 h 108"/>
                <a:gd name="T10" fmla="*/ 2147483646 w 49"/>
                <a:gd name="T11" fmla="*/ 2147483646 h 108"/>
                <a:gd name="T12" fmla="*/ 2147483646 w 49"/>
                <a:gd name="T13" fmla="*/ 2147483646 h 108"/>
                <a:gd name="T14" fmla="*/ 2147483646 w 49"/>
                <a:gd name="T15" fmla="*/ 2147483646 h 108"/>
                <a:gd name="T16" fmla="*/ 2147483646 w 49"/>
                <a:gd name="T17" fmla="*/ 2147483646 h 108"/>
                <a:gd name="T18" fmla="*/ 2147483646 w 49"/>
                <a:gd name="T19" fmla="*/ 2147483646 h 108"/>
                <a:gd name="T20" fmla="*/ 2147483646 w 49"/>
                <a:gd name="T21" fmla="*/ 2147483646 h 108"/>
                <a:gd name="T22" fmla="*/ 2147483646 w 49"/>
                <a:gd name="T23" fmla="*/ 2147483646 h 108"/>
                <a:gd name="T24" fmla="*/ 0 w 49"/>
                <a:gd name="T25" fmla="*/ 2147483646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108">
                  <a:moveTo>
                    <a:pt x="0" y="108"/>
                  </a:moveTo>
                  <a:lnTo>
                    <a:pt x="0" y="0"/>
                  </a:lnTo>
                  <a:lnTo>
                    <a:pt x="49" y="0"/>
                  </a:lnTo>
                  <a:lnTo>
                    <a:pt x="49" y="14"/>
                  </a:lnTo>
                  <a:lnTo>
                    <a:pt x="18" y="14"/>
                  </a:lnTo>
                  <a:lnTo>
                    <a:pt x="18" y="41"/>
                  </a:lnTo>
                  <a:lnTo>
                    <a:pt x="40" y="41"/>
                  </a:lnTo>
                  <a:lnTo>
                    <a:pt x="40" y="59"/>
                  </a:lnTo>
                  <a:lnTo>
                    <a:pt x="18" y="59"/>
                  </a:lnTo>
                  <a:lnTo>
                    <a:pt x="18" y="90"/>
                  </a:lnTo>
                  <a:lnTo>
                    <a:pt x="49" y="90"/>
                  </a:lnTo>
                  <a:lnTo>
                    <a:pt x="49" y="108"/>
                  </a:lnTo>
                  <a:lnTo>
                    <a:pt x="0" y="108"/>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7" name="Rectangle 46"/>
            <p:cNvSpPr>
              <a:spLocks noChangeArrowheads="1"/>
            </p:cNvSpPr>
            <p:nvPr/>
          </p:nvSpPr>
          <p:spPr bwMode="auto">
            <a:xfrm>
              <a:off x="855663" y="6264275"/>
              <a:ext cx="31750" cy="195263"/>
            </a:xfrm>
            <a:prstGeom prst="rect">
              <a:avLst/>
            </a:prstGeom>
            <a:solidFill>
              <a:srgbClr val="16C7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fr-FR" altLang="fr-FR" sz="1350">
                <a:solidFill>
                  <a:srgbClr val="000000"/>
                </a:solidFill>
              </a:endParaRPr>
            </a:p>
          </p:txBody>
        </p:sp>
        <p:sp>
          <p:nvSpPr>
            <p:cNvPr id="48" name="Freeform 46"/>
            <p:cNvSpPr>
              <a:spLocks/>
            </p:cNvSpPr>
            <p:nvPr/>
          </p:nvSpPr>
          <p:spPr bwMode="auto">
            <a:xfrm>
              <a:off x="920750" y="6264275"/>
              <a:ext cx="95250" cy="195263"/>
            </a:xfrm>
            <a:custGeom>
              <a:avLst/>
              <a:gdLst>
                <a:gd name="T0" fmla="*/ 0 w 54"/>
                <a:gd name="T1" fmla="*/ 2147483646 h 108"/>
                <a:gd name="T2" fmla="*/ 0 w 54"/>
                <a:gd name="T3" fmla="*/ 0 h 108"/>
                <a:gd name="T4" fmla="*/ 2147483646 w 54"/>
                <a:gd name="T5" fmla="*/ 0 h 108"/>
                <a:gd name="T6" fmla="*/ 2147483646 w 54"/>
                <a:gd name="T7" fmla="*/ 2147483646 h 108"/>
                <a:gd name="T8" fmla="*/ 2147483646 w 54"/>
                <a:gd name="T9" fmla="*/ 2147483646 h 108"/>
                <a:gd name="T10" fmla="*/ 2147483646 w 54"/>
                <a:gd name="T11" fmla="*/ 0 h 108"/>
                <a:gd name="T12" fmla="*/ 2147483646 w 54"/>
                <a:gd name="T13" fmla="*/ 0 h 108"/>
                <a:gd name="T14" fmla="*/ 2147483646 w 54"/>
                <a:gd name="T15" fmla="*/ 2147483646 h 108"/>
                <a:gd name="T16" fmla="*/ 2147483646 w 54"/>
                <a:gd name="T17" fmla="*/ 2147483646 h 108"/>
                <a:gd name="T18" fmla="*/ 2147483646 w 54"/>
                <a:gd name="T19" fmla="*/ 2147483646 h 108"/>
                <a:gd name="T20" fmla="*/ 2147483646 w 54"/>
                <a:gd name="T21" fmla="*/ 2147483646 h 108"/>
                <a:gd name="T22" fmla="*/ 2147483646 w 54"/>
                <a:gd name="T23" fmla="*/ 2147483646 h 108"/>
                <a:gd name="T24" fmla="*/ 0 w 54"/>
                <a:gd name="T25" fmla="*/ 2147483646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108">
                  <a:moveTo>
                    <a:pt x="0" y="108"/>
                  </a:moveTo>
                  <a:lnTo>
                    <a:pt x="0" y="0"/>
                  </a:lnTo>
                  <a:lnTo>
                    <a:pt x="14" y="0"/>
                  </a:lnTo>
                  <a:lnTo>
                    <a:pt x="36" y="59"/>
                  </a:lnTo>
                  <a:lnTo>
                    <a:pt x="36" y="0"/>
                  </a:lnTo>
                  <a:lnTo>
                    <a:pt x="54" y="0"/>
                  </a:lnTo>
                  <a:lnTo>
                    <a:pt x="54" y="108"/>
                  </a:lnTo>
                  <a:lnTo>
                    <a:pt x="41" y="108"/>
                  </a:lnTo>
                  <a:lnTo>
                    <a:pt x="14" y="41"/>
                  </a:lnTo>
                  <a:lnTo>
                    <a:pt x="14" y="108"/>
                  </a:lnTo>
                  <a:lnTo>
                    <a:pt x="0" y="108"/>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9" name="Freeform 47"/>
            <p:cNvSpPr>
              <a:spLocks/>
            </p:cNvSpPr>
            <p:nvPr/>
          </p:nvSpPr>
          <p:spPr bwMode="auto">
            <a:xfrm>
              <a:off x="1041400" y="6264275"/>
              <a:ext cx="96838" cy="195263"/>
            </a:xfrm>
            <a:custGeom>
              <a:avLst/>
              <a:gdLst>
                <a:gd name="T0" fmla="*/ 0 w 54"/>
                <a:gd name="T1" fmla="*/ 2147483646 h 108"/>
                <a:gd name="T2" fmla="*/ 0 w 54"/>
                <a:gd name="T3" fmla="*/ 0 h 108"/>
                <a:gd name="T4" fmla="*/ 2147483646 w 54"/>
                <a:gd name="T5" fmla="*/ 0 h 108"/>
                <a:gd name="T6" fmla="*/ 2147483646 w 54"/>
                <a:gd name="T7" fmla="*/ 2147483646 h 108"/>
                <a:gd name="T8" fmla="*/ 2147483646 w 54"/>
                <a:gd name="T9" fmla="*/ 2147483646 h 108"/>
                <a:gd name="T10" fmla="*/ 2147483646 w 54"/>
                <a:gd name="T11" fmla="*/ 2147483646 h 108"/>
                <a:gd name="T12" fmla="*/ 2147483646 w 54"/>
                <a:gd name="T13" fmla="*/ 2147483646 h 108"/>
                <a:gd name="T14" fmla="*/ 2147483646 w 54"/>
                <a:gd name="T15" fmla="*/ 2147483646 h 108"/>
                <a:gd name="T16" fmla="*/ 2147483646 w 54"/>
                <a:gd name="T17" fmla="*/ 2147483646 h 108"/>
                <a:gd name="T18" fmla="*/ 2147483646 w 54"/>
                <a:gd name="T19" fmla="*/ 2147483646 h 108"/>
                <a:gd name="T20" fmla="*/ 2147483646 w 54"/>
                <a:gd name="T21" fmla="*/ 2147483646 h 108"/>
                <a:gd name="T22" fmla="*/ 2147483646 w 54"/>
                <a:gd name="T23" fmla="*/ 2147483646 h 108"/>
                <a:gd name="T24" fmla="*/ 0 w 54"/>
                <a:gd name="T25" fmla="*/ 2147483646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108">
                  <a:moveTo>
                    <a:pt x="0" y="108"/>
                  </a:moveTo>
                  <a:lnTo>
                    <a:pt x="0" y="0"/>
                  </a:lnTo>
                  <a:lnTo>
                    <a:pt x="50" y="0"/>
                  </a:lnTo>
                  <a:lnTo>
                    <a:pt x="50" y="14"/>
                  </a:lnTo>
                  <a:lnTo>
                    <a:pt x="18" y="14"/>
                  </a:lnTo>
                  <a:lnTo>
                    <a:pt x="18" y="41"/>
                  </a:lnTo>
                  <a:lnTo>
                    <a:pt x="45" y="41"/>
                  </a:lnTo>
                  <a:lnTo>
                    <a:pt x="45" y="59"/>
                  </a:lnTo>
                  <a:lnTo>
                    <a:pt x="18" y="59"/>
                  </a:lnTo>
                  <a:lnTo>
                    <a:pt x="18" y="90"/>
                  </a:lnTo>
                  <a:lnTo>
                    <a:pt x="54" y="90"/>
                  </a:lnTo>
                  <a:lnTo>
                    <a:pt x="54" y="108"/>
                  </a:lnTo>
                  <a:lnTo>
                    <a:pt x="0" y="108"/>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50" name="Freeform 48"/>
            <p:cNvSpPr>
              <a:spLocks/>
            </p:cNvSpPr>
            <p:nvPr/>
          </p:nvSpPr>
          <p:spPr bwMode="auto">
            <a:xfrm>
              <a:off x="1250950" y="6264275"/>
              <a:ext cx="136525" cy="195263"/>
            </a:xfrm>
            <a:custGeom>
              <a:avLst/>
              <a:gdLst>
                <a:gd name="T0" fmla="*/ 2147483646 w 77"/>
                <a:gd name="T1" fmla="*/ 0 h 108"/>
                <a:gd name="T2" fmla="*/ 2147483646 w 77"/>
                <a:gd name="T3" fmla="*/ 2147483646 h 108"/>
                <a:gd name="T4" fmla="*/ 2147483646 w 77"/>
                <a:gd name="T5" fmla="*/ 2147483646 h 108"/>
                <a:gd name="T6" fmla="*/ 2147483646 w 77"/>
                <a:gd name="T7" fmla="*/ 2147483646 h 108"/>
                <a:gd name="T8" fmla="*/ 2147483646 w 77"/>
                <a:gd name="T9" fmla="*/ 2147483646 h 108"/>
                <a:gd name="T10" fmla="*/ 2147483646 w 77"/>
                <a:gd name="T11" fmla="*/ 2147483646 h 108"/>
                <a:gd name="T12" fmla="*/ 2147483646 w 77"/>
                <a:gd name="T13" fmla="*/ 2147483646 h 108"/>
                <a:gd name="T14" fmla="*/ 2147483646 w 77"/>
                <a:gd name="T15" fmla="*/ 2147483646 h 108"/>
                <a:gd name="T16" fmla="*/ 2147483646 w 77"/>
                <a:gd name="T17" fmla="*/ 2147483646 h 108"/>
                <a:gd name="T18" fmla="*/ 2147483646 w 77"/>
                <a:gd name="T19" fmla="*/ 2147483646 h 108"/>
                <a:gd name="T20" fmla="*/ 0 w 77"/>
                <a:gd name="T21" fmla="*/ 2147483646 h 108"/>
                <a:gd name="T22" fmla="*/ 0 w 77"/>
                <a:gd name="T23" fmla="*/ 0 h 108"/>
                <a:gd name="T24" fmla="*/ 2147483646 w 77"/>
                <a:gd name="T25" fmla="*/ 0 h 108"/>
                <a:gd name="T26" fmla="*/ 2147483646 w 77"/>
                <a:gd name="T27" fmla="*/ 2147483646 h 108"/>
                <a:gd name="T28" fmla="*/ 2147483646 w 77"/>
                <a:gd name="T29" fmla="*/ 2147483646 h 108"/>
                <a:gd name="T30" fmla="*/ 2147483646 w 77"/>
                <a:gd name="T31" fmla="*/ 0 h 108"/>
                <a:gd name="T32" fmla="*/ 2147483646 w 77"/>
                <a:gd name="T33" fmla="*/ 0 h 1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108">
                  <a:moveTo>
                    <a:pt x="77" y="0"/>
                  </a:moveTo>
                  <a:lnTo>
                    <a:pt x="77" y="108"/>
                  </a:lnTo>
                  <a:lnTo>
                    <a:pt x="59" y="108"/>
                  </a:lnTo>
                  <a:lnTo>
                    <a:pt x="59" y="27"/>
                  </a:lnTo>
                  <a:lnTo>
                    <a:pt x="41" y="108"/>
                  </a:lnTo>
                  <a:lnTo>
                    <a:pt x="32" y="108"/>
                  </a:lnTo>
                  <a:lnTo>
                    <a:pt x="19" y="27"/>
                  </a:lnTo>
                  <a:lnTo>
                    <a:pt x="14" y="27"/>
                  </a:lnTo>
                  <a:lnTo>
                    <a:pt x="14" y="108"/>
                  </a:lnTo>
                  <a:lnTo>
                    <a:pt x="0" y="108"/>
                  </a:lnTo>
                  <a:lnTo>
                    <a:pt x="0" y="0"/>
                  </a:lnTo>
                  <a:lnTo>
                    <a:pt x="23" y="0"/>
                  </a:lnTo>
                  <a:lnTo>
                    <a:pt x="37" y="63"/>
                  </a:lnTo>
                  <a:lnTo>
                    <a:pt x="50" y="0"/>
                  </a:lnTo>
                  <a:lnTo>
                    <a:pt x="77"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51" name="Freeform 49"/>
            <p:cNvSpPr>
              <a:spLocks noEditPoints="1"/>
            </p:cNvSpPr>
            <p:nvPr/>
          </p:nvSpPr>
          <p:spPr bwMode="auto">
            <a:xfrm>
              <a:off x="1397000" y="6264275"/>
              <a:ext cx="112713" cy="195263"/>
            </a:xfrm>
            <a:custGeom>
              <a:avLst/>
              <a:gdLst>
                <a:gd name="T0" fmla="*/ 2147483646 w 63"/>
                <a:gd name="T1" fmla="*/ 2147483646 h 108"/>
                <a:gd name="T2" fmla="*/ 2147483646 w 63"/>
                <a:gd name="T3" fmla="*/ 2147483646 h 108"/>
                <a:gd name="T4" fmla="*/ 2147483646 w 63"/>
                <a:gd name="T5" fmla="*/ 2147483646 h 108"/>
                <a:gd name="T6" fmla="*/ 2147483646 w 63"/>
                <a:gd name="T7" fmla="*/ 2147483646 h 108"/>
                <a:gd name="T8" fmla="*/ 2147483646 w 63"/>
                <a:gd name="T9" fmla="*/ 2147483646 h 108"/>
                <a:gd name="T10" fmla="*/ 2147483646 w 63"/>
                <a:gd name="T11" fmla="*/ 2147483646 h 108"/>
                <a:gd name="T12" fmla="*/ 0 w 63"/>
                <a:gd name="T13" fmla="*/ 2147483646 h 108"/>
                <a:gd name="T14" fmla="*/ 2147483646 w 63"/>
                <a:gd name="T15" fmla="*/ 0 h 108"/>
                <a:gd name="T16" fmla="*/ 2147483646 w 63"/>
                <a:gd name="T17" fmla="*/ 0 h 108"/>
                <a:gd name="T18" fmla="*/ 2147483646 w 63"/>
                <a:gd name="T19" fmla="*/ 2147483646 h 108"/>
                <a:gd name="T20" fmla="*/ 2147483646 w 63"/>
                <a:gd name="T21" fmla="*/ 2147483646 h 108"/>
                <a:gd name="T22" fmla="*/ 2147483646 w 63"/>
                <a:gd name="T23" fmla="*/ 2147483646 h 108"/>
                <a:gd name="T24" fmla="*/ 2147483646 w 63"/>
                <a:gd name="T25" fmla="*/ 2147483646 h 108"/>
                <a:gd name="T26" fmla="*/ 2147483646 w 63"/>
                <a:gd name="T27" fmla="*/ 2147483646 h 1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 h="108">
                  <a:moveTo>
                    <a:pt x="22" y="68"/>
                  </a:moveTo>
                  <a:lnTo>
                    <a:pt x="36" y="68"/>
                  </a:lnTo>
                  <a:lnTo>
                    <a:pt x="31" y="23"/>
                  </a:lnTo>
                  <a:lnTo>
                    <a:pt x="22" y="68"/>
                  </a:lnTo>
                  <a:close/>
                  <a:moveTo>
                    <a:pt x="18" y="108"/>
                  </a:moveTo>
                  <a:lnTo>
                    <a:pt x="0" y="108"/>
                  </a:lnTo>
                  <a:lnTo>
                    <a:pt x="18" y="0"/>
                  </a:lnTo>
                  <a:lnTo>
                    <a:pt x="41" y="0"/>
                  </a:lnTo>
                  <a:lnTo>
                    <a:pt x="63" y="108"/>
                  </a:lnTo>
                  <a:lnTo>
                    <a:pt x="45" y="108"/>
                  </a:lnTo>
                  <a:lnTo>
                    <a:pt x="41" y="86"/>
                  </a:lnTo>
                  <a:lnTo>
                    <a:pt x="22" y="86"/>
                  </a:lnTo>
                  <a:lnTo>
                    <a:pt x="18" y="108"/>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52" name="Freeform 50"/>
            <p:cNvSpPr>
              <a:spLocks noEditPoints="1"/>
            </p:cNvSpPr>
            <p:nvPr/>
          </p:nvSpPr>
          <p:spPr bwMode="auto">
            <a:xfrm>
              <a:off x="1519238" y="6264275"/>
              <a:ext cx="103187" cy="195263"/>
            </a:xfrm>
            <a:custGeom>
              <a:avLst/>
              <a:gdLst>
                <a:gd name="T0" fmla="*/ 2147483646 w 13"/>
                <a:gd name="T1" fmla="*/ 2147483646 h 24"/>
                <a:gd name="T2" fmla="*/ 2147483646 w 13"/>
                <a:gd name="T3" fmla="*/ 2147483646 h 24"/>
                <a:gd name="T4" fmla="*/ 2147483646 w 13"/>
                <a:gd name="T5" fmla="*/ 2147483646 h 24"/>
                <a:gd name="T6" fmla="*/ 2147483646 w 13"/>
                <a:gd name="T7" fmla="*/ 2147483646 h 24"/>
                <a:gd name="T8" fmla="*/ 2147483646 w 13"/>
                <a:gd name="T9" fmla="*/ 2147483646 h 24"/>
                <a:gd name="T10" fmla="*/ 2147483646 w 13"/>
                <a:gd name="T11" fmla="*/ 2147483646 h 24"/>
                <a:gd name="T12" fmla="*/ 2147483646 w 13"/>
                <a:gd name="T13" fmla="*/ 2147483646 h 24"/>
                <a:gd name="T14" fmla="*/ 0 w 13"/>
                <a:gd name="T15" fmla="*/ 2147483646 h 24"/>
                <a:gd name="T16" fmla="*/ 0 w 13"/>
                <a:gd name="T17" fmla="*/ 0 h 24"/>
                <a:gd name="T18" fmla="*/ 2147483646 w 13"/>
                <a:gd name="T19" fmla="*/ 0 h 24"/>
                <a:gd name="T20" fmla="*/ 2147483646 w 13"/>
                <a:gd name="T21" fmla="*/ 2147483646 h 24"/>
                <a:gd name="T22" fmla="*/ 2147483646 w 13"/>
                <a:gd name="T23" fmla="*/ 2147483646 h 24"/>
                <a:gd name="T24" fmla="*/ 2147483646 w 13"/>
                <a:gd name="T25" fmla="*/ 2147483646 h 24"/>
                <a:gd name="T26" fmla="*/ 2147483646 w 13"/>
                <a:gd name="T27" fmla="*/ 2147483646 h 24"/>
                <a:gd name="T28" fmla="*/ 2147483646 w 13"/>
                <a:gd name="T29" fmla="*/ 2147483646 h 24"/>
                <a:gd name="T30" fmla="*/ 2147483646 w 13"/>
                <a:gd name="T31" fmla="*/ 2147483646 h 24"/>
                <a:gd name="T32" fmla="*/ 2147483646 w 13"/>
                <a:gd name="T33" fmla="*/ 214748364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 h="24">
                  <a:moveTo>
                    <a:pt x="4" y="11"/>
                  </a:moveTo>
                  <a:cubicBezTo>
                    <a:pt x="6" y="11"/>
                    <a:pt x="6" y="11"/>
                    <a:pt x="6" y="11"/>
                  </a:cubicBezTo>
                  <a:cubicBezTo>
                    <a:pt x="8" y="11"/>
                    <a:pt x="9" y="10"/>
                    <a:pt x="9" y="7"/>
                  </a:cubicBezTo>
                  <a:cubicBezTo>
                    <a:pt x="9" y="5"/>
                    <a:pt x="8" y="4"/>
                    <a:pt x="6" y="4"/>
                  </a:cubicBezTo>
                  <a:cubicBezTo>
                    <a:pt x="4" y="4"/>
                    <a:pt x="4" y="4"/>
                    <a:pt x="4" y="4"/>
                  </a:cubicBezTo>
                  <a:lnTo>
                    <a:pt x="4" y="11"/>
                  </a:lnTo>
                  <a:close/>
                  <a:moveTo>
                    <a:pt x="4" y="24"/>
                  </a:moveTo>
                  <a:cubicBezTo>
                    <a:pt x="0" y="24"/>
                    <a:pt x="0" y="24"/>
                    <a:pt x="0" y="24"/>
                  </a:cubicBezTo>
                  <a:cubicBezTo>
                    <a:pt x="0" y="0"/>
                    <a:pt x="0" y="0"/>
                    <a:pt x="0" y="0"/>
                  </a:cubicBezTo>
                  <a:cubicBezTo>
                    <a:pt x="6" y="0"/>
                    <a:pt x="6" y="0"/>
                    <a:pt x="6" y="0"/>
                  </a:cubicBezTo>
                  <a:cubicBezTo>
                    <a:pt x="11" y="0"/>
                    <a:pt x="13" y="2"/>
                    <a:pt x="13" y="7"/>
                  </a:cubicBezTo>
                  <a:cubicBezTo>
                    <a:pt x="13" y="11"/>
                    <a:pt x="11" y="13"/>
                    <a:pt x="10" y="13"/>
                  </a:cubicBezTo>
                  <a:cubicBezTo>
                    <a:pt x="13" y="24"/>
                    <a:pt x="13" y="24"/>
                    <a:pt x="13" y="24"/>
                  </a:cubicBezTo>
                  <a:cubicBezTo>
                    <a:pt x="9" y="24"/>
                    <a:pt x="9" y="24"/>
                    <a:pt x="9" y="24"/>
                  </a:cubicBezTo>
                  <a:cubicBezTo>
                    <a:pt x="6" y="14"/>
                    <a:pt x="6" y="14"/>
                    <a:pt x="6" y="14"/>
                  </a:cubicBezTo>
                  <a:cubicBezTo>
                    <a:pt x="6" y="14"/>
                    <a:pt x="5" y="14"/>
                    <a:pt x="4" y="14"/>
                  </a:cubicBezTo>
                  <a:lnTo>
                    <a:pt x="4" y="24"/>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53" name="Freeform 51"/>
            <p:cNvSpPr>
              <a:spLocks/>
            </p:cNvSpPr>
            <p:nvPr/>
          </p:nvSpPr>
          <p:spPr bwMode="auto">
            <a:xfrm>
              <a:off x="1647825" y="6264275"/>
              <a:ext cx="95250" cy="195263"/>
            </a:xfrm>
            <a:custGeom>
              <a:avLst/>
              <a:gdLst>
                <a:gd name="T0" fmla="*/ 0 w 54"/>
                <a:gd name="T1" fmla="*/ 2147483646 h 108"/>
                <a:gd name="T2" fmla="*/ 0 w 54"/>
                <a:gd name="T3" fmla="*/ 0 h 108"/>
                <a:gd name="T4" fmla="*/ 2147483646 w 54"/>
                <a:gd name="T5" fmla="*/ 0 h 108"/>
                <a:gd name="T6" fmla="*/ 2147483646 w 54"/>
                <a:gd name="T7" fmla="*/ 2147483646 h 108"/>
                <a:gd name="T8" fmla="*/ 2147483646 w 54"/>
                <a:gd name="T9" fmla="*/ 2147483646 h 108"/>
                <a:gd name="T10" fmla="*/ 2147483646 w 54"/>
                <a:gd name="T11" fmla="*/ 0 h 108"/>
                <a:gd name="T12" fmla="*/ 2147483646 w 54"/>
                <a:gd name="T13" fmla="*/ 0 h 108"/>
                <a:gd name="T14" fmla="*/ 2147483646 w 54"/>
                <a:gd name="T15" fmla="*/ 2147483646 h 108"/>
                <a:gd name="T16" fmla="*/ 2147483646 w 54"/>
                <a:gd name="T17" fmla="*/ 2147483646 h 108"/>
                <a:gd name="T18" fmla="*/ 2147483646 w 54"/>
                <a:gd name="T19" fmla="*/ 2147483646 h 108"/>
                <a:gd name="T20" fmla="*/ 2147483646 w 54"/>
                <a:gd name="T21" fmla="*/ 2147483646 h 108"/>
                <a:gd name="T22" fmla="*/ 2147483646 w 54"/>
                <a:gd name="T23" fmla="*/ 2147483646 h 108"/>
                <a:gd name="T24" fmla="*/ 0 w 54"/>
                <a:gd name="T25" fmla="*/ 2147483646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108">
                  <a:moveTo>
                    <a:pt x="0" y="108"/>
                  </a:moveTo>
                  <a:lnTo>
                    <a:pt x="0" y="0"/>
                  </a:lnTo>
                  <a:lnTo>
                    <a:pt x="18" y="0"/>
                  </a:lnTo>
                  <a:lnTo>
                    <a:pt x="41" y="63"/>
                  </a:lnTo>
                  <a:lnTo>
                    <a:pt x="41" y="0"/>
                  </a:lnTo>
                  <a:lnTo>
                    <a:pt x="54" y="0"/>
                  </a:lnTo>
                  <a:lnTo>
                    <a:pt x="54" y="108"/>
                  </a:lnTo>
                  <a:lnTo>
                    <a:pt x="41" y="108"/>
                  </a:lnTo>
                  <a:lnTo>
                    <a:pt x="14" y="41"/>
                  </a:lnTo>
                  <a:lnTo>
                    <a:pt x="14" y="108"/>
                  </a:lnTo>
                  <a:lnTo>
                    <a:pt x="0" y="108"/>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54" name="Freeform 52"/>
            <p:cNvSpPr>
              <a:spLocks/>
            </p:cNvSpPr>
            <p:nvPr/>
          </p:nvSpPr>
          <p:spPr bwMode="auto">
            <a:xfrm>
              <a:off x="1768475" y="6264275"/>
              <a:ext cx="96838" cy="195263"/>
            </a:xfrm>
            <a:custGeom>
              <a:avLst/>
              <a:gdLst>
                <a:gd name="T0" fmla="*/ 0 w 54"/>
                <a:gd name="T1" fmla="*/ 0 h 108"/>
                <a:gd name="T2" fmla="*/ 0 w 54"/>
                <a:gd name="T3" fmla="*/ 2147483646 h 108"/>
                <a:gd name="T4" fmla="*/ 2147483646 w 54"/>
                <a:gd name="T5" fmla="*/ 2147483646 h 108"/>
                <a:gd name="T6" fmla="*/ 2147483646 w 54"/>
                <a:gd name="T7" fmla="*/ 2147483646 h 108"/>
                <a:gd name="T8" fmla="*/ 2147483646 w 54"/>
                <a:gd name="T9" fmla="*/ 2147483646 h 108"/>
                <a:gd name="T10" fmla="*/ 2147483646 w 54"/>
                <a:gd name="T11" fmla="*/ 2147483646 h 108"/>
                <a:gd name="T12" fmla="*/ 2147483646 w 54"/>
                <a:gd name="T13" fmla="*/ 2147483646 h 108"/>
                <a:gd name="T14" fmla="*/ 2147483646 w 54"/>
                <a:gd name="T15" fmla="*/ 2147483646 h 108"/>
                <a:gd name="T16" fmla="*/ 2147483646 w 54"/>
                <a:gd name="T17" fmla="*/ 2147483646 h 108"/>
                <a:gd name="T18" fmla="*/ 2147483646 w 54"/>
                <a:gd name="T19" fmla="*/ 2147483646 h 108"/>
                <a:gd name="T20" fmla="*/ 2147483646 w 54"/>
                <a:gd name="T21" fmla="*/ 2147483646 h 108"/>
                <a:gd name="T22" fmla="*/ 2147483646 w 54"/>
                <a:gd name="T23" fmla="*/ 0 h 108"/>
                <a:gd name="T24" fmla="*/ 0 w 54"/>
                <a:gd name="T25" fmla="*/ 0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108">
                  <a:moveTo>
                    <a:pt x="0" y="0"/>
                  </a:moveTo>
                  <a:lnTo>
                    <a:pt x="0" y="108"/>
                  </a:lnTo>
                  <a:lnTo>
                    <a:pt x="54" y="108"/>
                  </a:lnTo>
                  <a:lnTo>
                    <a:pt x="54" y="95"/>
                  </a:lnTo>
                  <a:lnTo>
                    <a:pt x="18" y="95"/>
                  </a:lnTo>
                  <a:lnTo>
                    <a:pt x="18" y="63"/>
                  </a:lnTo>
                  <a:lnTo>
                    <a:pt x="45" y="63"/>
                  </a:lnTo>
                  <a:lnTo>
                    <a:pt x="45" y="45"/>
                  </a:lnTo>
                  <a:lnTo>
                    <a:pt x="18" y="45"/>
                  </a:lnTo>
                  <a:lnTo>
                    <a:pt x="18" y="18"/>
                  </a:lnTo>
                  <a:lnTo>
                    <a:pt x="49" y="18"/>
                  </a:lnTo>
                  <a:lnTo>
                    <a:pt x="49" y="0"/>
                  </a:lnTo>
                  <a:lnTo>
                    <a:pt x="0"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55" name="Freeform 53"/>
            <p:cNvSpPr>
              <a:spLocks/>
            </p:cNvSpPr>
            <p:nvPr/>
          </p:nvSpPr>
          <p:spPr bwMode="auto">
            <a:xfrm>
              <a:off x="0" y="4581525"/>
              <a:ext cx="830263" cy="2276475"/>
            </a:xfrm>
            <a:custGeom>
              <a:avLst/>
              <a:gdLst>
                <a:gd name="T0" fmla="*/ 2147483646 w 103"/>
                <a:gd name="T1" fmla="*/ 2147483646 h 280"/>
                <a:gd name="T2" fmla="*/ 2147483646 w 103"/>
                <a:gd name="T3" fmla="*/ 2147483646 h 280"/>
                <a:gd name="T4" fmla="*/ 0 w 103"/>
                <a:gd name="T5" fmla="*/ 2147483646 h 280"/>
                <a:gd name="T6" fmla="*/ 2147483646 w 103"/>
                <a:gd name="T7" fmla="*/ 2147483646 h 280"/>
                <a:gd name="T8" fmla="*/ 2147483646 w 103"/>
                <a:gd name="T9" fmla="*/ 2147483646 h 280"/>
                <a:gd name="T10" fmla="*/ 2147483646 w 103"/>
                <a:gd name="T11" fmla="*/ 2147483646 h 280"/>
                <a:gd name="T12" fmla="*/ 0 w 103"/>
                <a:gd name="T13" fmla="*/ 2147483646 h 280"/>
                <a:gd name="T14" fmla="*/ 0 w 103"/>
                <a:gd name="T15" fmla="*/ 2147483646 h 280"/>
                <a:gd name="T16" fmla="*/ 2147483646 w 103"/>
                <a:gd name="T17" fmla="*/ 2147483646 h 2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3" h="280">
                  <a:moveTo>
                    <a:pt x="34" y="40"/>
                  </a:moveTo>
                  <a:cubicBezTo>
                    <a:pt x="34" y="40"/>
                    <a:pt x="66" y="37"/>
                    <a:pt x="58" y="69"/>
                  </a:cubicBezTo>
                  <a:cubicBezTo>
                    <a:pt x="58" y="69"/>
                    <a:pt x="0" y="279"/>
                    <a:pt x="0" y="280"/>
                  </a:cubicBezTo>
                  <a:cubicBezTo>
                    <a:pt x="34" y="280"/>
                    <a:pt x="34" y="280"/>
                    <a:pt x="34" y="280"/>
                  </a:cubicBezTo>
                  <a:cubicBezTo>
                    <a:pt x="36" y="275"/>
                    <a:pt x="95" y="59"/>
                    <a:pt x="98" y="42"/>
                  </a:cubicBezTo>
                  <a:cubicBezTo>
                    <a:pt x="103" y="23"/>
                    <a:pt x="100" y="0"/>
                    <a:pt x="68" y="3"/>
                  </a:cubicBezTo>
                  <a:cubicBezTo>
                    <a:pt x="68" y="3"/>
                    <a:pt x="12" y="9"/>
                    <a:pt x="0" y="10"/>
                  </a:cubicBezTo>
                  <a:cubicBezTo>
                    <a:pt x="0" y="44"/>
                    <a:pt x="0" y="44"/>
                    <a:pt x="0" y="44"/>
                  </a:cubicBezTo>
                  <a:lnTo>
                    <a:pt x="34" y="4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56" name="Freeform 54"/>
            <p:cNvSpPr>
              <a:spLocks/>
            </p:cNvSpPr>
            <p:nvPr/>
          </p:nvSpPr>
          <p:spPr bwMode="auto">
            <a:xfrm>
              <a:off x="0" y="4087813"/>
              <a:ext cx="1452563" cy="2095500"/>
            </a:xfrm>
            <a:custGeom>
              <a:avLst/>
              <a:gdLst>
                <a:gd name="T0" fmla="*/ 2147483646 w 180"/>
                <a:gd name="T1" fmla="*/ 2147483646 h 258"/>
                <a:gd name="T2" fmla="*/ 0 w 180"/>
                <a:gd name="T3" fmla="*/ 2147483646 h 258"/>
                <a:gd name="T4" fmla="*/ 0 w 180"/>
                <a:gd name="T5" fmla="*/ 2147483646 h 258"/>
                <a:gd name="T6" fmla="*/ 2147483646 w 180"/>
                <a:gd name="T7" fmla="*/ 2147483646 h 258"/>
                <a:gd name="T8" fmla="*/ 2147483646 w 180"/>
                <a:gd name="T9" fmla="*/ 2147483646 h 258"/>
                <a:gd name="T10" fmla="*/ 2147483646 w 180"/>
                <a:gd name="T11" fmla="*/ 2147483646 h 258"/>
                <a:gd name="T12" fmla="*/ 2147483646 w 180"/>
                <a:gd name="T13" fmla="*/ 2147483646 h 258"/>
                <a:gd name="T14" fmla="*/ 2147483646 w 180"/>
                <a:gd name="T15" fmla="*/ 2147483646 h 258"/>
                <a:gd name="T16" fmla="*/ 2147483646 w 180"/>
                <a:gd name="T17" fmla="*/ 2147483646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0" h="258">
                  <a:moveTo>
                    <a:pt x="145" y="4"/>
                  </a:moveTo>
                  <a:cubicBezTo>
                    <a:pt x="145" y="4"/>
                    <a:pt x="49" y="14"/>
                    <a:pt x="0" y="19"/>
                  </a:cubicBezTo>
                  <a:cubicBezTo>
                    <a:pt x="0" y="53"/>
                    <a:pt x="0" y="53"/>
                    <a:pt x="0" y="53"/>
                  </a:cubicBezTo>
                  <a:cubicBezTo>
                    <a:pt x="112" y="41"/>
                    <a:pt x="112" y="41"/>
                    <a:pt x="112" y="41"/>
                  </a:cubicBezTo>
                  <a:cubicBezTo>
                    <a:pt x="112" y="41"/>
                    <a:pt x="143" y="38"/>
                    <a:pt x="135" y="69"/>
                  </a:cubicBezTo>
                  <a:cubicBezTo>
                    <a:pt x="135" y="69"/>
                    <a:pt x="100" y="184"/>
                    <a:pt x="81" y="258"/>
                  </a:cubicBezTo>
                  <a:cubicBezTo>
                    <a:pt x="116" y="258"/>
                    <a:pt x="116" y="258"/>
                    <a:pt x="116" y="258"/>
                  </a:cubicBezTo>
                  <a:cubicBezTo>
                    <a:pt x="136" y="180"/>
                    <a:pt x="173" y="52"/>
                    <a:pt x="176" y="42"/>
                  </a:cubicBezTo>
                  <a:cubicBezTo>
                    <a:pt x="180" y="23"/>
                    <a:pt x="177" y="0"/>
                    <a:pt x="145" y="4"/>
                  </a:cubicBezTo>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grpSp>
      <p:sp>
        <p:nvSpPr>
          <p:cNvPr id="9" name="Titre 14"/>
          <p:cNvSpPr>
            <a:spLocks noGrp="1"/>
          </p:cNvSpPr>
          <p:nvPr>
            <p:ph type="title"/>
          </p:nvPr>
        </p:nvSpPr>
        <p:spPr>
          <a:xfrm>
            <a:off x="3589506" y="1532108"/>
            <a:ext cx="5074434" cy="1565624"/>
          </a:xfrm>
          <a:prstGeom prst="rect">
            <a:avLst/>
          </a:prstGeom>
        </p:spPr>
        <p:txBody>
          <a:bodyPr/>
          <a:lstStyle>
            <a:lvl1pPr>
              <a:defRPr sz="3300" baseline="0">
                <a:solidFill>
                  <a:srgbClr val="16C7EA"/>
                </a:solidFill>
                <a:latin typeface="Century Gothic" panose="020B0502020202020204" pitchFamily="34" charset="0"/>
              </a:defRPr>
            </a:lvl1pPr>
          </a:lstStyle>
          <a:p>
            <a:r>
              <a:rPr lang="fr-FR" dirty="0"/>
              <a:t>Modifiez le style du titre</a:t>
            </a:r>
          </a:p>
        </p:txBody>
      </p:sp>
    </p:spTree>
    <p:extLst>
      <p:ext uri="{BB962C8B-B14F-4D97-AF65-F5344CB8AC3E}">
        <p14:creationId xmlns:p14="http://schemas.microsoft.com/office/powerpoint/2010/main" val="3548058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énérique">
    <p:spTree>
      <p:nvGrpSpPr>
        <p:cNvPr id="1" name=""/>
        <p:cNvGrpSpPr/>
        <p:nvPr/>
      </p:nvGrpSpPr>
      <p:grpSpPr>
        <a:xfrm>
          <a:off x="0" y="0"/>
          <a:ext cx="0" cy="0"/>
          <a:chOff x="0" y="0"/>
          <a:chExt cx="0" cy="0"/>
        </a:xfrm>
      </p:grpSpPr>
      <p:sp>
        <p:nvSpPr>
          <p:cNvPr id="2" name="Rectangle 1"/>
          <p:cNvSpPr/>
          <p:nvPr/>
        </p:nvSpPr>
        <p:spPr>
          <a:xfrm>
            <a:off x="1" y="0"/>
            <a:ext cx="9180513" cy="5143500"/>
          </a:xfrm>
          <a:prstGeom prst="rect">
            <a:avLst/>
          </a:prstGeom>
          <a:solidFill>
            <a:srgbClr val="16C7E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350"/>
          </a:p>
        </p:txBody>
      </p:sp>
      <p:cxnSp>
        <p:nvCxnSpPr>
          <p:cNvPr id="3" name="Connecteur droit 2"/>
          <p:cNvCxnSpPr>
            <a:cxnSpLocks/>
          </p:cNvCxnSpPr>
          <p:nvPr/>
        </p:nvCxnSpPr>
        <p:spPr>
          <a:xfrm flipV="1">
            <a:off x="1816101" y="1493044"/>
            <a:ext cx="442913" cy="1073944"/>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sp>
        <p:nvSpPr>
          <p:cNvPr id="4" name="Freeform 5"/>
          <p:cNvSpPr>
            <a:spLocks noEditPoints="1"/>
          </p:cNvSpPr>
          <p:nvPr/>
        </p:nvSpPr>
        <p:spPr bwMode="auto">
          <a:xfrm>
            <a:off x="5762625" y="2503885"/>
            <a:ext cx="331788" cy="114300"/>
          </a:xfrm>
          <a:custGeom>
            <a:avLst/>
            <a:gdLst>
              <a:gd name="T0" fmla="*/ 2147483646 w 209"/>
              <a:gd name="T1" fmla="*/ 2147483646 h 96"/>
              <a:gd name="T2" fmla="*/ 2147483646 w 209"/>
              <a:gd name="T3" fmla="*/ 2147483646 h 96"/>
              <a:gd name="T4" fmla="*/ 2147483646 w 209"/>
              <a:gd name="T5" fmla="*/ 2147483646 h 96"/>
              <a:gd name="T6" fmla="*/ 2147483646 w 209"/>
              <a:gd name="T7" fmla="*/ 2147483646 h 96"/>
              <a:gd name="T8" fmla="*/ 2147483646 w 209"/>
              <a:gd name="T9" fmla="*/ 2147483646 h 96"/>
              <a:gd name="T10" fmla="*/ 2147483646 w 209"/>
              <a:gd name="T11" fmla="*/ 0 h 96"/>
              <a:gd name="T12" fmla="*/ 2147483646 w 209"/>
              <a:gd name="T13" fmla="*/ 2147483646 h 96"/>
              <a:gd name="T14" fmla="*/ 2147483646 w 209"/>
              <a:gd name="T15" fmla="*/ 2147483646 h 96"/>
              <a:gd name="T16" fmla="*/ 2147483646 w 209"/>
              <a:gd name="T17" fmla="*/ 2147483646 h 96"/>
              <a:gd name="T18" fmla="*/ 2147483646 w 209"/>
              <a:gd name="T19" fmla="*/ 2147483646 h 96"/>
              <a:gd name="T20" fmla="*/ 2147483646 w 209"/>
              <a:gd name="T21" fmla="*/ 2147483646 h 96"/>
              <a:gd name="T22" fmla="*/ 2147483646 w 209"/>
              <a:gd name="T23" fmla="*/ 2147483646 h 96"/>
              <a:gd name="T24" fmla="*/ 2147483646 w 209"/>
              <a:gd name="T25" fmla="*/ 2147483646 h 96"/>
              <a:gd name="T26" fmla="*/ 2147483646 w 209"/>
              <a:gd name="T27" fmla="*/ 2147483646 h 96"/>
              <a:gd name="T28" fmla="*/ 2147483646 w 209"/>
              <a:gd name="T29" fmla="*/ 2147483646 h 96"/>
              <a:gd name="T30" fmla="*/ 2147483646 w 209"/>
              <a:gd name="T31" fmla="*/ 2147483646 h 96"/>
              <a:gd name="T32" fmla="*/ 2147483646 w 209"/>
              <a:gd name="T33" fmla="*/ 2147483646 h 96"/>
              <a:gd name="T34" fmla="*/ 2147483646 w 209"/>
              <a:gd name="T35" fmla="*/ 2147483646 h 96"/>
              <a:gd name="T36" fmla="*/ 2147483646 w 209"/>
              <a:gd name="T37" fmla="*/ 2147483646 h 96"/>
              <a:gd name="T38" fmla="*/ 2147483646 w 209"/>
              <a:gd name="T39" fmla="*/ 2147483646 h 96"/>
              <a:gd name="T40" fmla="*/ 2147483646 w 209"/>
              <a:gd name="T41" fmla="*/ 2147483646 h 96"/>
              <a:gd name="T42" fmla="*/ 2147483646 w 209"/>
              <a:gd name="T43" fmla="*/ 2147483646 h 96"/>
              <a:gd name="T44" fmla="*/ 2147483646 w 209"/>
              <a:gd name="T45" fmla="*/ 2147483646 h 96"/>
              <a:gd name="T46" fmla="*/ 2147483646 w 209"/>
              <a:gd name="T47" fmla="*/ 2147483646 h 96"/>
              <a:gd name="T48" fmla="*/ 2147483646 w 209"/>
              <a:gd name="T49" fmla="*/ 2147483646 h 96"/>
              <a:gd name="T50" fmla="*/ 2147483646 w 209"/>
              <a:gd name="T51" fmla="*/ 2147483646 h 96"/>
              <a:gd name="T52" fmla="*/ 2147483646 w 209"/>
              <a:gd name="T53" fmla="*/ 2147483646 h 96"/>
              <a:gd name="T54" fmla="*/ 2147483646 w 209"/>
              <a:gd name="T55" fmla="*/ 2147483646 h 96"/>
              <a:gd name="T56" fmla="*/ 2147483646 w 209"/>
              <a:gd name="T57" fmla="*/ 2147483646 h 96"/>
              <a:gd name="T58" fmla="*/ 2147483646 w 209"/>
              <a:gd name="T59" fmla="*/ 2147483646 h 96"/>
              <a:gd name="T60" fmla="*/ 2147483646 w 209"/>
              <a:gd name="T61" fmla="*/ 2147483646 h 96"/>
              <a:gd name="T62" fmla="*/ 2147483646 w 209"/>
              <a:gd name="T63" fmla="*/ 2147483646 h 96"/>
              <a:gd name="T64" fmla="*/ 2147483646 w 209"/>
              <a:gd name="T65" fmla="*/ 0 h 96"/>
              <a:gd name="T66" fmla="*/ 2147483646 w 209"/>
              <a:gd name="T67" fmla="*/ 2147483646 h 96"/>
              <a:gd name="T68" fmla="*/ 2147483646 w 209"/>
              <a:gd name="T69" fmla="*/ 2147483646 h 96"/>
              <a:gd name="T70" fmla="*/ 0 w 209"/>
              <a:gd name="T71" fmla="*/ 2147483646 h 96"/>
              <a:gd name="T72" fmla="*/ 2147483646 w 209"/>
              <a:gd name="T73" fmla="*/ 2147483646 h 96"/>
              <a:gd name="T74" fmla="*/ 2147483646 w 209"/>
              <a:gd name="T75" fmla="*/ 2147483646 h 96"/>
              <a:gd name="T76" fmla="*/ 2147483646 w 209"/>
              <a:gd name="T77" fmla="*/ 2147483646 h 96"/>
              <a:gd name="T78" fmla="*/ 2147483646 w 209"/>
              <a:gd name="T79" fmla="*/ 2147483646 h 96"/>
              <a:gd name="T80" fmla="*/ 2147483646 w 209"/>
              <a:gd name="T81" fmla="*/ 2147483646 h 96"/>
              <a:gd name="T82" fmla="*/ 2147483646 w 209"/>
              <a:gd name="T83" fmla="*/ 2147483646 h 96"/>
              <a:gd name="T84" fmla="*/ 2147483646 w 209"/>
              <a:gd name="T85" fmla="*/ 2147483646 h 96"/>
              <a:gd name="T86" fmla="*/ 2147483646 w 209"/>
              <a:gd name="T87" fmla="*/ 2147483646 h 96"/>
              <a:gd name="T88" fmla="*/ 2147483646 w 209"/>
              <a:gd name="T89" fmla="*/ 2147483646 h 96"/>
              <a:gd name="T90" fmla="*/ 2147483646 w 209"/>
              <a:gd name="T91" fmla="*/ 2147483646 h 96"/>
              <a:gd name="T92" fmla="*/ 2147483646 w 209"/>
              <a:gd name="T93" fmla="*/ 2147483646 h 96"/>
              <a:gd name="T94" fmla="*/ 2147483646 w 209"/>
              <a:gd name="T95" fmla="*/ 2147483646 h 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09" h="96">
                <a:moveTo>
                  <a:pt x="161" y="96"/>
                </a:moveTo>
                <a:lnTo>
                  <a:pt x="161" y="96"/>
                </a:lnTo>
                <a:lnTo>
                  <a:pt x="178" y="93"/>
                </a:lnTo>
                <a:lnTo>
                  <a:pt x="195" y="82"/>
                </a:lnTo>
                <a:lnTo>
                  <a:pt x="205" y="65"/>
                </a:lnTo>
                <a:lnTo>
                  <a:pt x="209" y="48"/>
                </a:lnTo>
                <a:lnTo>
                  <a:pt x="205" y="27"/>
                </a:lnTo>
                <a:lnTo>
                  <a:pt x="195" y="14"/>
                </a:lnTo>
                <a:lnTo>
                  <a:pt x="178" y="3"/>
                </a:lnTo>
                <a:lnTo>
                  <a:pt x="161" y="0"/>
                </a:lnTo>
                <a:lnTo>
                  <a:pt x="140" y="3"/>
                </a:lnTo>
                <a:lnTo>
                  <a:pt x="127" y="14"/>
                </a:lnTo>
                <a:lnTo>
                  <a:pt x="116" y="27"/>
                </a:lnTo>
                <a:lnTo>
                  <a:pt x="113" y="48"/>
                </a:lnTo>
                <a:lnTo>
                  <a:pt x="116" y="65"/>
                </a:lnTo>
                <a:lnTo>
                  <a:pt x="127" y="82"/>
                </a:lnTo>
                <a:lnTo>
                  <a:pt x="140" y="93"/>
                </a:lnTo>
                <a:lnTo>
                  <a:pt x="161" y="96"/>
                </a:lnTo>
                <a:close/>
                <a:moveTo>
                  <a:pt x="144" y="31"/>
                </a:moveTo>
                <a:lnTo>
                  <a:pt x="144" y="31"/>
                </a:lnTo>
                <a:lnTo>
                  <a:pt x="144" y="27"/>
                </a:lnTo>
                <a:lnTo>
                  <a:pt x="147" y="27"/>
                </a:lnTo>
                <a:lnTo>
                  <a:pt x="151" y="27"/>
                </a:lnTo>
                <a:lnTo>
                  <a:pt x="154" y="31"/>
                </a:lnTo>
                <a:lnTo>
                  <a:pt x="154" y="38"/>
                </a:lnTo>
                <a:lnTo>
                  <a:pt x="171" y="38"/>
                </a:lnTo>
                <a:lnTo>
                  <a:pt x="175" y="38"/>
                </a:lnTo>
                <a:lnTo>
                  <a:pt x="178" y="41"/>
                </a:lnTo>
                <a:lnTo>
                  <a:pt x="175" y="45"/>
                </a:lnTo>
                <a:lnTo>
                  <a:pt x="171" y="48"/>
                </a:lnTo>
                <a:lnTo>
                  <a:pt x="154" y="48"/>
                </a:lnTo>
                <a:lnTo>
                  <a:pt x="154" y="55"/>
                </a:lnTo>
                <a:lnTo>
                  <a:pt x="161" y="58"/>
                </a:lnTo>
                <a:lnTo>
                  <a:pt x="171" y="58"/>
                </a:lnTo>
                <a:lnTo>
                  <a:pt x="175" y="58"/>
                </a:lnTo>
                <a:lnTo>
                  <a:pt x="178" y="62"/>
                </a:lnTo>
                <a:lnTo>
                  <a:pt x="175" y="65"/>
                </a:lnTo>
                <a:lnTo>
                  <a:pt x="171" y="69"/>
                </a:lnTo>
                <a:lnTo>
                  <a:pt x="161" y="69"/>
                </a:lnTo>
                <a:lnTo>
                  <a:pt x="154" y="65"/>
                </a:lnTo>
                <a:lnTo>
                  <a:pt x="147" y="62"/>
                </a:lnTo>
                <a:lnTo>
                  <a:pt x="144" y="58"/>
                </a:lnTo>
                <a:lnTo>
                  <a:pt x="144" y="48"/>
                </a:lnTo>
                <a:lnTo>
                  <a:pt x="144" y="31"/>
                </a:lnTo>
                <a:close/>
                <a:moveTo>
                  <a:pt x="48" y="96"/>
                </a:moveTo>
                <a:lnTo>
                  <a:pt x="48" y="96"/>
                </a:lnTo>
                <a:lnTo>
                  <a:pt x="65" y="93"/>
                </a:lnTo>
                <a:lnTo>
                  <a:pt x="82" y="82"/>
                </a:lnTo>
                <a:lnTo>
                  <a:pt x="92" y="65"/>
                </a:lnTo>
                <a:lnTo>
                  <a:pt x="96" y="48"/>
                </a:lnTo>
                <a:lnTo>
                  <a:pt x="92" y="27"/>
                </a:lnTo>
                <a:lnTo>
                  <a:pt x="82" y="14"/>
                </a:lnTo>
                <a:lnTo>
                  <a:pt x="65" y="3"/>
                </a:lnTo>
                <a:lnTo>
                  <a:pt x="48" y="0"/>
                </a:lnTo>
                <a:lnTo>
                  <a:pt x="27" y="3"/>
                </a:lnTo>
                <a:lnTo>
                  <a:pt x="13" y="14"/>
                </a:lnTo>
                <a:lnTo>
                  <a:pt x="3" y="27"/>
                </a:lnTo>
                <a:lnTo>
                  <a:pt x="0" y="48"/>
                </a:lnTo>
                <a:lnTo>
                  <a:pt x="3" y="65"/>
                </a:lnTo>
                <a:lnTo>
                  <a:pt x="13" y="82"/>
                </a:lnTo>
                <a:lnTo>
                  <a:pt x="27" y="93"/>
                </a:lnTo>
                <a:lnTo>
                  <a:pt x="48" y="96"/>
                </a:lnTo>
                <a:close/>
                <a:moveTo>
                  <a:pt x="34" y="41"/>
                </a:moveTo>
                <a:lnTo>
                  <a:pt x="41" y="41"/>
                </a:lnTo>
                <a:lnTo>
                  <a:pt x="41" y="34"/>
                </a:lnTo>
                <a:lnTo>
                  <a:pt x="44" y="27"/>
                </a:lnTo>
                <a:lnTo>
                  <a:pt x="51" y="24"/>
                </a:lnTo>
                <a:lnTo>
                  <a:pt x="58" y="24"/>
                </a:lnTo>
                <a:lnTo>
                  <a:pt x="58" y="31"/>
                </a:lnTo>
                <a:lnTo>
                  <a:pt x="51" y="31"/>
                </a:lnTo>
                <a:lnTo>
                  <a:pt x="51" y="34"/>
                </a:lnTo>
                <a:lnTo>
                  <a:pt x="51" y="41"/>
                </a:lnTo>
                <a:lnTo>
                  <a:pt x="58" y="41"/>
                </a:lnTo>
                <a:lnTo>
                  <a:pt x="58" y="48"/>
                </a:lnTo>
                <a:lnTo>
                  <a:pt x="51" y="48"/>
                </a:lnTo>
                <a:lnTo>
                  <a:pt x="51" y="69"/>
                </a:lnTo>
                <a:lnTo>
                  <a:pt x="41" y="69"/>
                </a:lnTo>
                <a:lnTo>
                  <a:pt x="41" y="48"/>
                </a:lnTo>
                <a:lnTo>
                  <a:pt x="34" y="48"/>
                </a:lnTo>
                <a:lnTo>
                  <a:pt x="34" y="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5" name="Freeform 6"/>
          <p:cNvSpPr>
            <a:spLocks/>
          </p:cNvSpPr>
          <p:nvPr/>
        </p:nvSpPr>
        <p:spPr bwMode="auto">
          <a:xfrm>
            <a:off x="5942013" y="2503885"/>
            <a:ext cx="152400" cy="114300"/>
          </a:xfrm>
          <a:custGeom>
            <a:avLst/>
            <a:gdLst>
              <a:gd name="T0" fmla="*/ 2147483646 w 96"/>
              <a:gd name="T1" fmla="*/ 2147483646 h 96"/>
              <a:gd name="T2" fmla="*/ 2147483646 w 96"/>
              <a:gd name="T3" fmla="*/ 2147483646 h 96"/>
              <a:gd name="T4" fmla="*/ 2147483646 w 96"/>
              <a:gd name="T5" fmla="*/ 2147483646 h 96"/>
              <a:gd name="T6" fmla="*/ 2147483646 w 96"/>
              <a:gd name="T7" fmla="*/ 2147483646 h 96"/>
              <a:gd name="T8" fmla="*/ 2147483646 w 96"/>
              <a:gd name="T9" fmla="*/ 2147483646 h 96"/>
              <a:gd name="T10" fmla="*/ 2147483646 w 96"/>
              <a:gd name="T11" fmla="*/ 2147483646 h 96"/>
              <a:gd name="T12" fmla="*/ 2147483646 w 96"/>
              <a:gd name="T13" fmla="*/ 2147483646 h 96"/>
              <a:gd name="T14" fmla="*/ 2147483646 w 96"/>
              <a:gd name="T15" fmla="*/ 2147483646 h 96"/>
              <a:gd name="T16" fmla="*/ 2147483646 w 96"/>
              <a:gd name="T17" fmla="*/ 2147483646 h 96"/>
              <a:gd name="T18" fmla="*/ 2147483646 w 96"/>
              <a:gd name="T19" fmla="*/ 2147483646 h 96"/>
              <a:gd name="T20" fmla="*/ 2147483646 w 96"/>
              <a:gd name="T21" fmla="*/ 0 h 96"/>
              <a:gd name="T22" fmla="*/ 2147483646 w 96"/>
              <a:gd name="T23" fmla="*/ 0 h 96"/>
              <a:gd name="T24" fmla="*/ 2147483646 w 96"/>
              <a:gd name="T25" fmla="*/ 2147483646 h 96"/>
              <a:gd name="T26" fmla="*/ 2147483646 w 96"/>
              <a:gd name="T27" fmla="*/ 2147483646 h 96"/>
              <a:gd name="T28" fmla="*/ 2147483646 w 96"/>
              <a:gd name="T29" fmla="*/ 2147483646 h 96"/>
              <a:gd name="T30" fmla="*/ 0 w 96"/>
              <a:gd name="T31" fmla="*/ 2147483646 h 96"/>
              <a:gd name="T32" fmla="*/ 0 w 96"/>
              <a:gd name="T33" fmla="*/ 2147483646 h 96"/>
              <a:gd name="T34" fmla="*/ 2147483646 w 96"/>
              <a:gd name="T35" fmla="*/ 2147483646 h 96"/>
              <a:gd name="T36" fmla="*/ 2147483646 w 96"/>
              <a:gd name="T37" fmla="*/ 2147483646 h 96"/>
              <a:gd name="T38" fmla="*/ 2147483646 w 96"/>
              <a:gd name="T39" fmla="*/ 2147483646 h 96"/>
              <a:gd name="T40" fmla="*/ 2147483646 w 96"/>
              <a:gd name="T41" fmla="*/ 2147483646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6" h="96">
                <a:moveTo>
                  <a:pt x="48" y="96"/>
                </a:moveTo>
                <a:lnTo>
                  <a:pt x="48" y="96"/>
                </a:lnTo>
                <a:lnTo>
                  <a:pt x="65" y="93"/>
                </a:lnTo>
                <a:lnTo>
                  <a:pt x="82" y="82"/>
                </a:lnTo>
                <a:lnTo>
                  <a:pt x="92" y="65"/>
                </a:lnTo>
                <a:lnTo>
                  <a:pt x="96" y="48"/>
                </a:lnTo>
                <a:lnTo>
                  <a:pt x="92" y="27"/>
                </a:lnTo>
                <a:lnTo>
                  <a:pt x="82" y="14"/>
                </a:lnTo>
                <a:lnTo>
                  <a:pt x="65" y="3"/>
                </a:lnTo>
                <a:lnTo>
                  <a:pt x="48" y="0"/>
                </a:lnTo>
                <a:lnTo>
                  <a:pt x="27" y="3"/>
                </a:lnTo>
                <a:lnTo>
                  <a:pt x="14" y="14"/>
                </a:lnTo>
                <a:lnTo>
                  <a:pt x="3" y="27"/>
                </a:lnTo>
                <a:lnTo>
                  <a:pt x="0" y="48"/>
                </a:lnTo>
                <a:lnTo>
                  <a:pt x="3" y="65"/>
                </a:lnTo>
                <a:lnTo>
                  <a:pt x="14" y="82"/>
                </a:lnTo>
                <a:lnTo>
                  <a:pt x="27" y="93"/>
                </a:lnTo>
                <a:lnTo>
                  <a:pt x="48" y="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6" name="Freeform 7"/>
          <p:cNvSpPr>
            <a:spLocks/>
          </p:cNvSpPr>
          <p:nvPr/>
        </p:nvSpPr>
        <p:spPr bwMode="auto">
          <a:xfrm>
            <a:off x="5991226" y="2536032"/>
            <a:ext cx="53975" cy="50006"/>
          </a:xfrm>
          <a:custGeom>
            <a:avLst/>
            <a:gdLst>
              <a:gd name="T0" fmla="*/ 0 w 34"/>
              <a:gd name="T1" fmla="*/ 2147483646 h 42"/>
              <a:gd name="T2" fmla="*/ 0 w 34"/>
              <a:gd name="T3" fmla="*/ 2147483646 h 42"/>
              <a:gd name="T4" fmla="*/ 0 w 34"/>
              <a:gd name="T5" fmla="*/ 0 h 42"/>
              <a:gd name="T6" fmla="*/ 2147483646 w 34"/>
              <a:gd name="T7" fmla="*/ 0 h 42"/>
              <a:gd name="T8" fmla="*/ 2147483646 w 34"/>
              <a:gd name="T9" fmla="*/ 0 h 42"/>
              <a:gd name="T10" fmla="*/ 2147483646 w 34"/>
              <a:gd name="T11" fmla="*/ 0 h 42"/>
              <a:gd name="T12" fmla="*/ 2147483646 w 34"/>
              <a:gd name="T13" fmla="*/ 2147483646 h 42"/>
              <a:gd name="T14" fmla="*/ 2147483646 w 34"/>
              <a:gd name="T15" fmla="*/ 2147483646 h 42"/>
              <a:gd name="T16" fmla="*/ 2147483646 w 34"/>
              <a:gd name="T17" fmla="*/ 2147483646 h 42"/>
              <a:gd name="T18" fmla="*/ 2147483646 w 34"/>
              <a:gd name="T19" fmla="*/ 2147483646 h 42"/>
              <a:gd name="T20" fmla="*/ 2147483646 w 34"/>
              <a:gd name="T21" fmla="*/ 2147483646 h 42"/>
              <a:gd name="T22" fmla="*/ 2147483646 w 34"/>
              <a:gd name="T23" fmla="*/ 2147483646 h 42"/>
              <a:gd name="T24" fmla="*/ 2147483646 w 34"/>
              <a:gd name="T25" fmla="*/ 2147483646 h 42"/>
              <a:gd name="T26" fmla="*/ 2147483646 w 34"/>
              <a:gd name="T27" fmla="*/ 2147483646 h 42"/>
              <a:gd name="T28" fmla="*/ 2147483646 w 34"/>
              <a:gd name="T29" fmla="*/ 2147483646 h 42"/>
              <a:gd name="T30" fmla="*/ 2147483646 w 34"/>
              <a:gd name="T31" fmla="*/ 2147483646 h 42"/>
              <a:gd name="T32" fmla="*/ 2147483646 w 34"/>
              <a:gd name="T33" fmla="*/ 2147483646 h 42"/>
              <a:gd name="T34" fmla="*/ 2147483646 w 34"/>
              <a:gd name="T35" fmla="*/ 2147483646 h 42"/>
              <a:gd name="T36" fmla="*/ 2147483646 w 34"/>
              <a:gd name="T37" fmla="*/ 2147483646 h 42"/>
              <a:gd name="T38" fmla="*/ 2147483646 w 34"/>
              <a:gd name="T39" fmla="*/ 2147483646 h 42"/>
              <a:gd name="T40" fmla="*/ 2147483646 w 34"/>
              <a:gd name="T41" fmla="*/ 2147483646 h 42"/>
              <a:gd name="T42" fmla="*/ 2147483646 w 34"/>
              <a:gd name="T43" fmla="*/ 2147483646 h 42"/>
              <a:gd name="T44" fmla="*/ 2147483646 w 34"/>
              <a:gd name="T45" fmla="*/ 2147483646 h 42"/>
              <a:gd name="T46" fmla="*/ 2147483646 w 34"/>
              <a:gd name="T47" fmla="*/ 2147483646 h 42"/>
              <a:gd name="T48" fmla="*/ 2147483646 w 34"/>
              <a:gd name="T49" fmla="*/ 2147483646 h 42"/>
              <a:gd name="T50" fmla="*/ 2147483646 w 34"/>
              <a:gd name="T51" fmla="*/ 2147483646 h 42"/>
              <a:gd name="T52" fmla="*/ 2147483646 w 34"/>
              <a:gd name="T53" fmla="*/ 2147483646 h 42"/>
              <a:gd name="T54" fmla="*/ 2147483646 w 34"/>
              <a:gd name="T55" fmla="*/ 2147483646 h 42"/>
              <a:gd name="T56" fmla="*/ 2147483646 w 34"/>
              <a:gd name="T57" fmla="*/ 2147483646 h 42"/>
              <a:gd name="T58" fmla="*/ 2147483646 w 34"/>
              <a:gd name="T59" fmla="*/ 2147483646 h 42"/>
              <a:gd name="T60" fmla="*/ 2147483646 w 34"/>
              <a:gd name="T61" fmla="*/ 2147483646 h 42"/>
              <a:gd name="T62" fmla="*/ 0 w 34"/>
              <a:gd name="T63" fmla="*/ 2147483646 h 42"/>
              <a:gd name="T64" fmla="*/ 0 w 34"/>
              <a:gd name="T65" fmla="*/ 2147483646 h 42"/>
              <a:gd name="T66" fmla="*/ 0 w 34"/>
              <a:gd name="T67" fmla="*/ 2147483646 h 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4" h="42">
                <a:moveTo>
                  <a:pt x="0" y="4"/>
                </a:moveTo>
                <a:lnTo>
                  <a:pt x="0" y="4"/>
                </a:lnTo>
                <a:lnTo>
                  <a:pt x="0" y="0"/>
                </a:lnTo>
                <a:lnTo>
                  <a:pt x="3" y="0"/>
                </a:lnTo>
                <a:lnTo>
                  <a:pt x="7" y="0"/>
                </a:lnTo>
                <a:lnTo>
                  <a:pt x="10" y="4"/>
                </a:lnTo>
                <a:lnTo>
                  <a:pt x="10" y="11"/>
                </a:lnTo>
                <a:lnTo>
                  <a:pt x="27" y="11"/>
                </a:lnTo>
                <a:lnTo>
                  <a:pt x="31" y="11"/>
                </a:lnTo>
                <a:lnTo>
                  <a:pt x="34" y="14"/>
                </a:lnTo>
                <a:lnTo>
                  <a:pt x="31" y="18"/>
                </a:lnTo>
                <a:lnTo>
                  <a:pt x="27" y="21"/>
                </a:lnTo>
                <a:lnTo>
                  <a:pt x="10" y="21"/>
                </a:lnTo>
                <a:lnTo>
                  <a:pt x="10" y="28"/>
                </a:lnTo>
                <a:lnTo>
                  <a:pt x="17" y="31"/>
                </a:lnTo>
                <a:lnTo>
                  <a:pt x="27" y="31"/>
                </a:lnTo>
                <a:lnTo>
                  <a:pt x="31" y="31"/>
                </a:lnTo>
                <a:lnTo>
                  <a:pt x="34" y="35"/>
                </a:lnTo>
                <a:lnTo>
                  <a:pt x="31" y="38"/>
                </a:lnTo>
                <a:lnTo>
                  <a:pt x="27" y="42"/>
                </a:lnTo>
                <a:lnTo>
                  <a:pt x="17" y="42"/>
                </a:lnTo>
                <a:lnTo>
                  <a:pt x="10" y="38"/>
                </a:lnTo>
                <a:lnTo>
                  <a:pt x="3" y="35"/>
                </a:lnTo>
                <a:lnTo>
                  <a:pt x="0" y="31"/>
                </a:lnTo>
                <a:lnTo>
                  <a:pt x="0" y="21"/>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7" name="Freeform 8"/>
          <p:cNvSpPr>
            <a:spLocks/>
          </p:cNvSpPr>
          <p:nvPr/>
        </p:nvSpPr>
        <p:spPr bwMode="auto">
          <a:xfrm>
            <a:off x="5762625" y="2503885"/>
            <a:ext cx="152400" cy="114300"/>
          </a:xfrm>
          <a:custGeom>
            <a:avLst/>
            <a:gdLst>
              <a:gd name="T0" fmla="*/ 2147483646 w 96"/>
              <a:gd name="T1" fmla="*/ 2147483646 h 96"/>
              <a:gd name="T2" fmla="*/ 2147483646 w 96"/>
              <a:gd name="T3" fmla="*/ 2147483646 h 96"/>
              <a:gd name="T4" fmla="*/ 2147483646 w 96"/>
              <a:gd name="T5" fmla="*/ 2147483646 h 96"/>
              <a:gd name="T6" fmla="*/ 2147483646 w 96"/>
              <a:gd name="T7" fmla="*/ 2147483646 h 96"/>
              <a:gd name="T8" fmla="*/ 2147483646 w 96"/>
              <a:gd name="T9" fmla="*/ 2147483646 h 96"/>
              <a:gd name="T10" fmla="*/ 2147483646 w 96"/>
              <a:gd name="T11" fmla="*/ 2147483646 h 96"/>
              <a:gd name="T12" fmla="*/ 2147483646 w 96"/>
              <a:gd name="T13" fmla="*/ 2147483646 h 96"/>
              <a:gd name="T14" fmla="*/ 2147483646 w 96"/>
              <a:gd name="T15" fmla="*/ 2147483646 h 96"/>
              <a:gd name="T16" fmla="*/ 2147483646 w 96"/>
              <a:gd name="T17" fmla="*/ 2147483646 h 96"/>
              <a:gd name="T18" fmla="*/ 2147483646 w 96"/>
              <a:gd name="T19" fmla="*/ 2147483646 h 96"/>
              <a:gd name="T20" fmla="*/ 2147483646 w 96"/>
              <a:gd name="T21" fmla="*/ 0 h 96"/>
              <a:gd name="T22" fmla="*/ 2147483646 w 96"/>
              <a:gd name="T23" fmla="*/ 0 h 96"/>
              <a:gd name="T24" fmla="*/ 2147483646 w 96"/>
              <a:gd name="T25" fmla="*/ 2147483646 h 96"/>
              <a:gd name="T26" fmla="*/ 2147483646 w 96"/>
              <a:gd name="T27" fmla="*/ 2147483646 h 96"/>
              <a:gd name="T28" fmla="*/ 2147483646 w 96"/>
              <a:gd name="T29" fmla="*/ 2147483646 h 96"/>
              <a:gd name="T30" fmla="*/ 0 w 96"/>
              <a:gd name="T31" fmla="*/ 2147483646 h 96"/>
              <a:gd name="T32" fmla="*/ 0 w 96"/>
              <a:gd name="T33" fmla="*/ 2147483646 h 96"/>
              <a:gd name="T34" fmla="*/ 2147483646 w 96"/>
              <a:gd name="T35" fmla="*/ 2147483646 h 96"/>
              <a:gd name="T36" fmla="*/ 2147483646 w 96"/>
              <a:gd name="T37" fmla="*/ 2147483646 h 96"/>
              <a:gd name="T38" fmla="*/ 2147483646 w 96"/>
              <a:gd name="T39" fmla="*/ 2147483646 h 96"/>
              <a:gd name="T40" fmla="*/ 2147483646 w 96"/>
              <a:gd name="T41" fmla="*/ 2147483646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6" h="96">
                <a:moveTo>
                  <a:pt x="48" y="96"/>
                </a:moveTo>
                <a:lnTo>
                  <a:pt x="48" y="96"/>
                </a:lnTo>
                <a:lnTo>
                  <a:pt x="65" y="93"/>
                </a:lnTo>
                <a:lnTo>
                  <a:pt x="82" y="82"/>
                </a:lnTo>
                <a:lnTo>
                  <a:pt x="92" y="65"/>
                </a:lnTo>
                <a:lnTo>
                  <a:pt x="96" y="48"/>
                </a:lnTo>
                <a:lnTo>
                  <a:pt x="92" y="27"/>
                </a:lnTo>
                <a:lnTo>
                  <a:pt x="82" y="14"/>
                </a:lnTo>
                <a:lnTo>
                  <a:pt x="65" y="3"/>
                </a:lnTo>
                <a:lnTo>
                  <a:pt x="48" y="0"/>
                </a:lnTo>
                <a:lnTo>
                  <a:pt x="27" y="3"/>
                </a:lnTo>
                <a:lnTo>
                  <a:pt x="13" y="14"/>
                </a:lnTo>
                <a:lnTo>
                  <a:pt x="3" y="27"/>
                </a:lnTo>
                <a:lnTo>
                  <a:pt x="0" y="48"/>
                </a:lnTo>
                <a:lnTo>
                  <a:pt x="3" y="65"/>
                </a:lnTo>
                <a:lnTo>
                  <a:pt x="13" y="82"/>
                </a:lnTo>
                <a:lnTo>
                  <a:pt x="27" y="93"/>
                </a:lnTo>
                <a:lnTo>
                  <a:pt x="48" y="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8" name="Freeform 9"/>
          <p:cNvSpPr>
            <a:spLocks/>
          </p:cNvSpPr>
          <p:nvPr/>
        </p:nvSpPr>
        <p:spPr bwMode="auto">
          <a:xfrm>
            <a:off x="5816600" y="2532460"/>
            <a:ext cx="38100" cy="53578"/>
          </a:xfrm>
          <a:custGeom>
            <a:avLst/>
            <a:gdLst>
              <a:gd name="T0" fmla="*/ 0 w 24"/>
              <a:gd name="T1" fmla="*/ 2147483646 h 45"/>
              <a:gd name="T2" fmla="*/ 2147483646 w 24"/>
              <a:gd name="T3" fmla="*/ 2147483646 h 45"/>
              <a:gd name="T4" fmla="*/ 2147483646 w 24"/>
              <a:gd name="T5" fmla="*/ 2147483646 h 45"/>
              <a:gd name="T6" fmla="*/ 2147483646 w 24"/>
              <a:gd name="T7" fmla="*/ 2147483646 h 45"/>
              <a:gd name="T8" fmla="*/ 2147483646 w 24"/>
              <a:gd name="T9" fmla="*/ 2147483646 h 45"/>
              <a:gd name="T10" fmla="*/ 2147483646 w 24"/>
              <a:gd name="T11" fmla="*/ 0 h 45"/>
              <a:gd name="T12" fmla="*/ 2147483646 w 24"/>
              <a:gd name="T13" fmla="*/ 0 h 45"/>
              <a:gd name="T14" fmla="*/ 2147483646 w 24"/>
              <a:gd name="T15" fmla="*/ 2147483646 h 45"/>
              <a:gd name="T16" fmla="*/ 2147483646 w 24"/>
              <a:gd name="T17" fmla="*/ 2147483646 h 45"/>
              <a:gd name="T18" fmla="*/ 2147483646 w 24"/>
              <a:gd name="T19" fmla="*/ 2147483646 h 45"/>
              <a:gd name="T20" fmla="*/ 2147483646 w 24"/>
              <a:gd name="T21" fmla="*/ 2147483646 h 45"/>
              <a:gd name="T22" fmla="*/ 2147483646 w 24"/>
              <a:gd name="T23" fmla="*/ 2147483646 h 45"/>
              <a:gd name="T24" fmla="*/ 2147483646 w 24"/>
              <a:gd name="T25" fmla="*/ 2147483646 h 45"/>
              <a:gd name="T26" fmla="*/ 2147483646 w 24"/>
              <a:gd name="T27" fmla="*/ 2147483646 h 45"/>
              <a:gd name="T28" fmla="*/ 2147483646 w 24"/>
              <a:gd name="T29" fmla="*/ 2147483646 h 45"/>
              <a:gd name="T30" fmla="*/ 2147483646 w 24"/>
              <a:gd name="T31" fmla="*/ 2147483646 h 45"/>
              <a:gd name="T32" fmla="*/ 2147483646 w 24"/>
              <a:gd name="T33" fmla="*/ 2147483646 h 45"/>
              <a:gd name="T34" fmla="*/ 2147483646 w 24"/>
              <a:gd name="T35" fmla="*/ 2147483646 h 45"/>
              <a:gd name="T36" fmla="*/ 0 w 24"/>
              <a:gd name="T37" fmla="*/ 2147483646 h 45"/>
              <a:gd name="T38" fmla="*/ 0 w 24"/>
              <a:gd name="T39" fmla="*/ 2147483646 h 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4" h="45">
                <a:moveTo>
                  <a:pt x="0" y="17"/>
                </a:moveTo>
                <a:lnTo>
                  <a:pt x="7" y="17"/>
                </a:lnTo>
                <a:lnTo>
                  <a:pt x="7" y="10"/>
                </a:lnTo>
                <a:lnTo>
                  <a:pt x="10" y="3"/>
                </a:lnTo>
                <a:lnTo>
                  <a:pt x="17" y="0"/>
                </a:lnTo>
                <a:lnTo>
                  <a:pt x="24" y="0"/>
                </a:lnTo>
                <a:lnTo>
                  <a:pt x="24" y="7"/>
                </a:lnTo>
                <a:lnTo>
                  <a:pt x="17" y="7"/>
                </a:lnTo>
                <a:lnTo>
                  <a:pt x="17" y="10"/>
                </a:lnTo>
                <a:lnTo>
                  <a:pt x="17" y="17"/>
                </a:lnTo>
                <a:lnTo>
                  <a:pt x="24" y="17"/>
                </a:lnTo>
                <a:lnTo>
                  <a:pt x="24" y="24"/>
                </a:lnTo>
                <a:lnTo>
                  <a:pt x="17" y="24"/>
                </a:lnTo>
                <a:lnTo>
                  <a:pt x="17" y="45"/>
                </a:lnTo>
                <a:lnTo>
                  <a:pt x="7" y="45"/>
                </a:lnTo>
                <a:lnTo>
                  <a:pt x="7" y="24"/>
                </a:lnTo>
                <a:lnTo>
                  <a:pt x="0" y="24"/>
                </a:lnTo>
                <a:lnTo>
                  <a:pt x="0" y="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9" name="Freeform 10"/>
          <p:cNvSpPr>
            <a:spLocks noEditPoints="1"/>
          </p:cNvSpPr>
          <p:nvPr/>
        </p:nvSpPr>
        <p:spPr bwMode="auto">
          <a:xfrm>
            <a:off x="2262188" y="2487216"/>
            <a:ext cx="3435350" cy="159544"/>
          </a:xfrm>
          <a:custGeom>
            <a:avLst/>
            <a:gdLst>
              <a:gd name="T0" fmla="*/ 2147483646 w 2164"/>
              <a:gd name="T1" fmla="*/ 2147483646 h 134"/>
              <a:gd name="T2" fmla="*/ 2147483646 w 2164"/>
              <a:gd name="T3" fmla="*/ 2147483646 h 134"/>
              <a:gd name="T4" fmla="*/ 2147483646 w 2164"/>
              <a:gd name="T5" fmla="*/ 2147483646 h 134"/>
              <a:gd name="T6" fmla="*/ 2147483646 w 2164"/>
              <a:gd name="T7" fmla="*/ 2147483646 h 134"/>
              <a:gd name="T8" fmla="*/ 2147483646 w 2164"/>
              <a:gd name="T9" fmla="*/ 2147483646 h 134"/>
              <a:gd name="T10" fmla="*/ 2147483646 w 2164"/>
              <a:gd name="T11" fmla="*/ 2147483646 h 134"/>
              <a:gd name="T12" fmla="*/ 2147483646 w 2164"/>
              <a:gd name="T13" fmla="*/ 2147483646 h 134"/>
              <a:gd name="T14" fmla="*/ 2147483646 w 2164"/>
              <a:gd name="T15" fmla="*/ 2147483646 h 134"/>
              <a:gd name="T16" fmla="*/ 2147483646 w 2164"/>
              <a:gd name="T17" fmla="*/ 2147483646 h 134"/>
              <a:gd name="T18" fmla="*/ 2147483646 w 2164"/>
              <a:gd name="T19" fmla="*/ 2147483646 h 134"/>
              <a:gd name="T20" fmla="*/ 2147483646 w 2164"/>
              <a:gd name="T21" fmla="*/ 2147483646 h 134"/>
              <a:gd name="T22" fmla="*/ 2147483646 w 2164"/>
              <a:gd name="T23" fmla="*/ 2147483646 h 134"/>
              <a:gd name="T24" fmla="*/ 2147483646 w 2164"/>
              <a:gd name="T25" fmla="*/ 2147483646 h 134"/>
              <a:gd name="T26" fmla="*/ 2147483646 w 2164"/>
              <a:gd name="T27" fmla="*/ 2147483646 h 134"/>
              <a:gd name="T28" fmla="*/ 2147483646 w 2164"/>
              <a:gd name="T29" fmla="*/ 2147483646 h 134"/>
              <a:gd name="T30" fmla="*/ 2147483646 w 2164"/>
              <a:gd name="T31" fmla="*/ 2147483646 h 134"/>
              <a:gd name="T32" fmla="*/ 2147483646 w 2164"/>
              <a:gd name="T33" fmla="*/ 2147483646 h 134"/>
              <a:gd name="T34" fmla="*/ 2147483646 w 2164"/>
              <a:gd name="T35" fmla="*/ 2147483646 h 134"/>
              <a:gd name="T36" fmla="*/ 2147483646 w 2164"/>
              <a:gd name="T37" fmla="*/ 2147483646 h 134"/>
              <a:gd name="T38" fmla="*/ 2147483646 w 2164"/>
              <a:gd name="T39" fmla="*/ 2147483646 h 134"/>
              <a:gd name="T40" fmla="*/ 2147483646 w 2164"/>
              <a:gd name="T41" fmla="*/ 2147483646 h 134"/>
              <a:gd name="T42" fmla="*/ 2147483646 w 2164"/>
              <a:gd name="T43" fmla="*/ 2147483646 h 134"/>
              <a:gd name="T44" fmla="*/ 2147483646 w 2164"/>
              <a:gd name="T45" fmla="*/ 2147483646 h 134"/>
              <a:gd name="T46" fmla="*/ 2147483646 w 2164"/>
              <a:gd name="T47" fmla="*/ 2147483646 h 134"/>
              <a:gd name="T48" fmla="*/ 2147483646 w 2164"/>
              <a:gd name="T49" fmla="*/ 2147483646 h 134"/>
              <a:gd name="T50" fmla="*/ 2147483646 w 2164"/>
              <a:gd name="T51" fmla="*/ 2147483646 h 134"/>
              <a:gd name="T52" fmla="*/ 2147483646 w 2164"/>
              <a:gd name="T53" fmla="*/ 2147483646 h 134"/>
              <a:gd name="T54" fmla="*/ 2147483646 w 2164"/>
              <a:gd name="T55" fmla="*/ 2147483646 h 134"/>
              <a:gd name="T56" fmla="*/ 2147483646 w 2164"/>
              <a:gd name="T57" fmla="*/ 2147483646 h 134"/>
              <a:gd name="T58" fmla="*/ 2147483646 w 2164"/>
              <a:gd name="T59" fmla="*/ 2147483646 h 134"/>
              <a:gd name="T60" fmla="*/ 2147483646 w 2164"/>
              <a:gd name="T61" fmla="*/ 2147483646 h 134"/>
              <a:gd name="T62" fmla="*/ 2147483646 w 2164"/>
              <a:gd name="T63" fmla="*/ 2147483646 h 134"/>
              <a:gd name="T64" fmla="*/ 2147483646 w 2164"/>
              <a:gd name="T65" fmla="*/ 2147483646 h 134"/>
              <a:gd name="T66" fmla="*/ 2147483646 w 2164"/>
              <a:gd name="T67" fmla="*/ 2147483646 h 134"/>
              <a:gd name="T68" fmla="*/ 2147483646 w 2164"/>
              <a:gd name="T69" fmla="*/ 2147483646 h 134"/>
              <a:gd name="T70" fmla="*/ 2147483646 w 2164"/>
              <a:gd name="T71" fmla="*/ 2147483646 h 134"/>
              <a:gd name="T72" fmla="*/ 2147483646 w 2164"/>
              <a:gd name="T73" fmla="*/ 2147483646 h 134"/>
              <a:gd name="T74" fmla="*/ 2147483646 w 2164"/>
              <a:gd name="T75" fmla="*/ 2147483646 h 134"/>
              <a:gd name="T76" fmla="*/ 2147483646 w 2164"/>
              <a:gd name="T77" fmla="*/ 2147483646 h 134"/>
              <a:gd name="T78" fmla="*/ 2147483646 w 2164"/>
              <a:gd name="T79" fmla="*/ 2147483646 h 134"/>
              <a:gd name="T80" fmla="*/ 2147483646 w 2164"/>
              <a:gd name="T81" fmla="*/ 2147483646 h 134"/>
              <a:gd name="T82" fmla="*/ 2147483646 w 2164"/>
              <a:gd name="T83" fmla="*/ 2147483646 h 134"/>
              <a:gd name="T84" fmla="*/ 2147483646 w 2164"/>
              <a:gd name="T85" fmla="*/ 2147483646 h 134"/>
              <a:gd name="T86" fmla="*/ 2147483646 w 2164"/>
              <a:gd name="T87" fmla="*/ 2147483646 h 134"/>
              <a:gd name="T88" fmla="*/ 2147483646 w 2164"/>
              <a:gd name="T89" fmla="*/ 2147483646 h 134"/>
              <a:gd name="T90" fmla="*/ 2147483646 w 2164"/>
              <a:gd name="T91" fmla="*/ 2147483646 h 134"/>
              <a:gd name="T92" fmla="*/ 2147483646 w 2164"/>
              <a:gd name="T93" fmla="*/ 2147483646 h 134"/>
              <a:gd name="T94" fmla="*/ 2147483646 w 2164"/>
              <a:gd name="T95" fmla="*/ 2147483646 h 134"/>
              <a:gd name="T96" fmla="*/ 2147483646 w 2164"/>
              <a:gd name="T97" fmla="*/ 2147483646 h 134"/>
              <a:gd name="T98" fmla="*/ 2147483646 w 2164"/>
              <a:gd name="T99" fmla="*/ 2147483646 h 134"/>
              <a:gd name="T100" fmla="*/ 2147483646 w 2164"/>
              <a:gd name="T101" fmla="*/ 2147483646 h 134"/>
              <a:gd name="T102" fmla="*/ 2147483646 w 2164"/>
              <a:gd name="T103" fmla="*/ 2147483646 h 134"/>
              <a:gd name="T104" fmla="*/ 2147483646 w 2164"/>
              <a:gd name="T105" fmla="*/ 2147483646 h 134"/>
              <a:gd name="T106" fmla="*/ 2147483646 w 2164"/>
              <a:gd name="T107" fmla="*/ 2147483646 h 134"/>
              <a:gd name="T108" fmla="*/ 2147483646 w 2164"/>
              <a:gd name="T109" fmla="*/ 2147483646 h 134"/>
              <a:gd name="T110" fmla="*/ 2147483646 w 2164"/>
              <a:gd name="T111" fmla="*/ 2147483646 h 134"/>
              <a:gd name="T112" fmla="*/ 2147483646 w 2164"/>
              <a:gd name="T113" fmla="*/ 2147483646 h 134"/>
              <a:gd name="T114" fmla="*/ 2147483646 w 2164"/>
              <a:gd name="T115" fmla="*/ 2147483646 h 134"/>
              <a:gd name="T116" fmla="*/ 2147483646 w 2164"/>
              <a:gd name="T117" fmla="*/ 2147483646 h 134"/>
              <a:gd name="T118" fmla="*/ 2147483646 w 2164"/>
              <a:gd name="T119" fmla="*/ 2147483646 h 134"/>
              <a:gd name="T120" fmla="*/ 2147483646 w 2164"/>
              <a:gd name="T121" fmla="*/ 2147483646 h 1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64" h="134">
                <a:moveTo>
                  <a:pt x="2119" y="110"/>
                </a:moveTo>
                <a:lnTo>
                  <a:pt x="2119" y="110"/>
                </a:lnTo>
                <a:lnTo>
                  <a:pt x="2126" y="110"/>
                </a:lnTo>
                <a:lnTo>
                  <a:pt x="2129" y="110"/>
                </a:lnTo>
                <a:lnTo>
                  <a:pt x="2133" y="110"/>
                </a:lnTo>
                <a:lnTo>
                  <a:pt x="2140" y="110"/>
                </a:lnTo>
                <a:lnTo>
                  <a:pt x="2140" y="76"/>
                </a:lnTo>
                <a:lnTo>
                  <a:pt x="2140" y="65"/>
                </a:lnTo>
                <a:lnTo>
                  <a:pt x="2146" y="59"/>
                </a:lnTo>
                <a:lnTo>
                  <a:pt x="2150" y="55"/>
                </a:lnTo>
                <a:lnTo>
                  <a:pt x="2157" y="55"/>
                </a:lnTo>
                <a:lnTo>
                  <a:pt x="2160" y="55"/>
                </a:lnTo>
                <a:lnTo>
                  <a:pt x="2164" y="48"/>
                </a:lnTo>
                <a:lnTo>
                  <a:pt x="2164" y="45"/>
                </a:lnTo>
                <a:lnTo>
                  <a:pt x="2164" y="41"/>
                </a:lnTo>
                <a:lnTo>
                  <a:pt x="2164" y="38"/>
                </a:lnTo>
                <a:lnTo>
                  <a:pt x="2160" y="38"/>
                </a:lnTo>
                <a:lnTo>
                  <a:pt x="2157" y="38"/>
                </a:lnTo>
                <a:lnTo>
                  <a:pt x="2146" y="41"/>
                </a:lnTo>
                <a:lnTo>
                  <a:pt x="2136" y="48"/>
                </a:lnTo>
                <a:lnTo>
                  <a:pt x="2136" y="45"/>
                </a:lnTo>
                <a:lnTo>
                  <a:pt x="2136" y="41"/>
                </a:lnTo>
                <a:lnTo>
                  <a:pt x="2136" y="38"/>
                </a:lnTo>
                <a:lnTo>
                  <a:pt x="2133" y="38"/>
                </a:lnTo>
                <a:lnTo>
                  <a:pt x="2129" y="38"/>
                </a:lnTo>
                <a:lnTo>
                  <a:pt x="2122" y="38"/>
                </a:lnTo>
                <a:lnTo>
                  <a:pt x="2119" y="38"/>
                </a:lnTo>
                <a:lnTo>
                  <a:pt x="2119" y="110"/>
                </a:lnTo>
                <a:close/>
                <a:moveTo>
                  <a:pt x="2071" y="110"/>
                </a:moveTo>
                <a:lnTo>
                  <a:pt x="2071" y="110"/>
                </a:lnTo>
                <a:lnTo>
                  <a:pt x="2081" y="110"/>
                </a:lnTo>
                <a:lnTo>
                  <a:pt x="2092" y="110"/>
                </a:lnTo>
                <a:lnTo>
                  <a:pt x="2092" y="52"/>
                </a:lnTo>
                <a:lnTo>
                  <a:pt x="2109" y="52"/>
                </a:lnTo>
                <a:lnTo>
                  <a:pt x="2109" y="48"/>
                </a:lnTo>
                <a:lnTo>
                  <a:pt x="2109" y="45"/>
                </a:lnTo>
                <a:lnTo>
                  <a:pt x="2109" y="41"/>
                </a:lnTo>
                <a:lnTo>
                  <a:pt x="2109" y="38"/>
                </a:lnTo>
                <a:lnTo>
                  <a:pt x="2092" y="38"/>
                </a:lnTo>
                <a:lnTo>
                  <a:pt x="2092" y="35"/>
                </a:lnTo>
                <a:lnTo>
                  <a:pt x="2092" y="28"/>
                </a:lnTo>
                <a:lnTo>
                  <a:pt x="2095" y="24"/>
                </a:lnTo>
                <a:lnTo>
                  <a:pt x="2102" y="24"/>
                </a:lnTo>
                <a:lnTo>
                  <a:pt x="2105" y="24"/>
                </a:lnTo>
                <a:lnTo>
                  <a:pt x="2109" y="24"/>
                </a:lnTo>
                <a:lnTo>
                  <a:pt x="2112" y="17"/>
                </a:lnTo>
                <a:lnTo>
                  <a:pt x="2112" y="7"/>
                </a:lnTo>
                <a:lnTo>
                  <a:pt x="2105" y="7"/>
                </a:lnTo>
                <a:lnTo>
                  <a:pt x="2098" y="7"/>
                </a:lnTo>
                <a:lnTo>
                  <a:pt x="2088" y="11"/>
                </a:lnTo>
                <a:lnTo>
                  <a:pt x="2078" y="14"/>
                </a:lnTo>
                <a:lnTo>
                  <a:pt x="2074" y="24"/>
                </a:lnTo>
                <a:lnTo>
                  <a:pt x="2071" y="35"/>
                </a:lnTo>
                <a:lnTo>
                  <a:pt x="2071" y="38"/>
                </a:lnTo>
                <a:lnTo>
                  <a:pt x="2061" y="38"/>
                </a:lnTo>
                <a:lnTo>
                  <a:pt x="2061" y="41"/>
                </a:lnTo>
                <a:lnTo>
                  <a:pt x="2061" y="45"/>
                </a:lnTo>
                <a:lnTo>
                  <a:pt x="2061" y="48"/>
                </a:lnTo>
                <a:lnTo>
                  <a:pt x="2061" y="52"/>
                </a:lnTo>
                <a:lnTo>
                  <a:pt x="2071" y="52"/>
                </a:lnTo>
                <a:lnTo>
                  <a:pt x="2071" y="110"/>
                </a:lnTo>
                <a:close/>
                <a:moveTo>
                  <a:pt x="2040" y="110"/>
                </a:moveTo>
                <a:lnTo>
                  <a:pt x="2040" y="110"/>
                </a:lnTo>
                <a:lnTo>
                  <a:pt x="2050" y="110"/>
                </a:lnTo>
                <a:lnTo>
                  <a:pt x="2050" y="100"/>
                </a:lnTo>
                <a:lnTo>
                  <a:pt x="2050" y="89"/>
                </a:lnTo>
                <a:lnTo>
                  <a:pt x="2040" y="89"/>
                </a:lnTo>
                <a:lnTo>
                  <a:pt x="2030" y="89"/>
                </a:lnTo>
                <a:lnTo>
                  <a:pt x="2026" y="100"/>
                </a:lnTo>
                <a:lnTo>
                  <a:pt x="2030" y="110"/>
                </a:lnTo>
                <a:lnTo>
                  <a:pt x="2040" y="110"/>
                </a:lnTo>
                <a:close/>
                <a:moveTo>
                  <a:pt x="1968" y="65"/>
                </a:moveTo>
                <a:lnTo>
                  <a:pt x="1968" y="65"/>
                </a:lnTo>
                <a:lnTo>
                  <a:pt x="1972" y="55"/>
                </a:lnTo>
                <a:lnTo>
                  <a:pt x="1978" y="52"/>
                </a:lnTo>
                <a:lnTo>
                  <a:pt x="1982" y="52"/>
                </a:lnTo>
                <a:lnTo>
                  <a:pt x="1989" y="52"/>
                </a:lnTo>
                <a:lnTo>
                  <a:pt x="1992" y="55"/>
                </a:lnTo>
                <a:lnTo>
                  <a:pt x="1996" y="65"/>
                </a:lnTo>
                <a:lnTo>
                  <a:pt x="1968" y="65"/>
                </a:lnTo>
                <a:close/>
                <a:moveTo>
                  <a:pt x="2013" y="79"/>
                </a:moveTo>
                <a:lnTo>
                  <a:pt x="2013" y="79"/>
                </a:lnTo>
                <a:lnTo>
                  <a:pt x="2013" y="76"/>
                </a:lnTo>
                <a:lnTo>
                  <a:pt x="2016" y="69"/>
                </a:lnTo>
                <a:lnTo>
                  <a:pt x="2013" y="59"/>
                </a:lnTo>
                <a:lnTo>
                  <a:pt x="2006" y="45"/>
                </a:lnTo>
                <a:lnTo>
                  <a:pt x="1996" y="38"/>
                </a:lnTo>
                <a:lnTo>
                  <a:pt x="1982" y="38"/>
                </a:lnTo>
                <a:lnTo>
                  <a:pt x="1968" y="38"/>
                </a:lnTo>
                <a:lnTo>
                  <a:pt x="1958" y="48"/>
                </a:lnTo>
                <a:lnTo>
                  <a:pt x="1951" y="59"/>
                </a:lnTo>
                <a:lnTo>
                  <a:pt x="1948" y="72"/>
                </a:lnTo>
                <a:lnTo>
                  <a:pt x="1951" y="89"/>
                </a:lnTo>
                <a:lnTo>
                  <a:pt x="1958" y="100"/>
                </a:lnTo>
                <a:lnTo>
                  <a:pt x="1968" y="107"/>
                </a:lnTo>
                <a:lnTo>
                  <a:pt x="1985" y="110"/>
                </a:lnTo>
                <a:lnTo>
                  <a:pt x="1999" y="110"/>
                </a:lnTo>
                <a:lnTo>
                  <a:pt x="2009" y="107"/>
                </a:lnTo>
                <a:lnTo>
                  <a:pt x="2009" y="100"/>
                </a:lnTo>
                <a:lnTo>
                  <a:pt x="2006" y="93"/>
                </a:lnTo>
                <a:lnTo>
                  <a:pt x="1996" y="93"/>
                </a:lnTo>
                <a:lnTo>
                  <a:pt x="1989" y="96"/>
                </a:lnTo>
                <a:lnTo>
                  <a:pt x="1978" y="93"/>
                </a:lnTo>
                <a:lnTo>
                  <a:pt x="1975" y="93"/>
                </a:lnTo>
                <a:lnTo>
                  <a:pt x="1972" y="86"/>
                </a:lnTo>
                <a:lnTo>
                  <a:pt x="1968" y="79"/>
                </a:lnTo>
                <a:lnTo>
                  <a:pt x="2013" y="79"/>
                </a:lnTo>
                <a:close/>
                <a:moveTo>
                  <a:pt x="1872" y="110"/>
                </a:moveTo>
                <a:lnTo>
                  <a:pt x="1872" y="110"/>
                </a:lnTo>
                <a:lnTo>
                  <a:pt x="1882" y="110"/>
                </a:lnTo>
                <a:lnTo>
                  <a:pt x="1893" y="110"/>
                </a:lnTo>
                <a:lnTo>
                  <a:pt x="1893" y="72"/>
                </a:lnTo>
                <a:lnTo>
                  <a:pt x="1893" y="62"/>
                </a:lnTo>
                <a:lnTo>
                  <a:pt x="1896" y="59"/>
                </a:lnTo>
                <a:lnTo>
                  <a:pt x="1903" y="55"/>
                </a:lnTo>
                <a:lnTo>
                  <a:pt x="1906" y="55"/>
                </a:lnTo>
                <a:lnTo>
                  <a:pt x="1913" y="55"/>
                </a:lnTo>
                <a:lnTo>
                  <a:pt x="1913" y="59"/>
                </a:lnTo>
                <a:lnTo>
                  <a:pt x="1917" y="69"/>
                </a:lnTo>
                <a:lnTo>
                  <a:pt x="1917" y="110"/>
                </a:lnTo>
                <a:lnTo>
                  <a:pt x="1927" y="110"/>
                </a:lnTo>
                <a:lnTo>
                  <a:pt x="1937" y="110"/>
                </a:lnTo>
                <a:lnTo>
                  <a:pt x="1937" y="62"/>
                </a:lnTo>
                <a:lnTo>
                  <a:pt x="1934" y="52"/>
                </a:lnTo>
                <a:lnTo>
                  <a:pt x="1930" y="41"/>
                </a:lnTo>
                <a:lnTo>
                  <a:pt x="1924" y="38"/>
                </a:lnTo>
                <a:lnTo>
                  <a:pt x="1913" y="38"/>
                </a:lnTo>
                <a:lnTo>
                  <a:pt x="1906" y="38"/>
                </a:lnTo>
                <a:lnTo>
                  <a:pt x="1900" y="41"/>
                </a:lnTo>
                <a:lnTo>
                  <a:pt x="1896" y="45"/>
                </a:lnTo>
                <a:lnTo>
                  <a:pt x="1893" y="48"/>
                </a:lnTo>
                <a:lnTo>
                  <a:pt x="1893" y="45"/>
                </a:lnTo>
                <a:lnTo>
                  <a:pt x="1889" y="41"/>
                </a:lnTo>
                <a:lnTo>
                  <a:pt x="1889" y="38"/>
                </a:lnTo>
                <a:lnTo>
                  <a:pt x="1886" y="38"/>
                </a:lnTo>
                <a:lnTo>
                  <a:pt x="1882" y="38"/>
                </a:lnTo>
                <a:lnTo>
                  <a:pt x="1879" y="38"/>
                </a:lnTo>
                <a:lnTo>
                  <a:pt x="1872" y="38"/>
                </a:lnTo>
                <a:lnTo>
                  <a:pt x="1872" y="110"/>
                </a:lnTo>
                <a:close/>
                <a:moveTo>
                  <a:pt x="1821" y="110"/>
                </a:moveTo>
                <a:lnTo>
                  <a:pt x="1821" y="110"/>
                </a:lnTo>
                <a:lnTo>
                  <a:pt x="1824" y="110"/>
                </a:lnTo>
                <a:lnTo>
                  <a:pt x="1831" y="110"/>
                </a:lnTo>
                <a:lnTo>
                  <a:pt x="1834" y="110"/>
                </a:lnTo>
                <a:lnTo>
                  <a:pt x="1838" y="110"/>
                </a:lnTo>
                <a:lnTo>
                  <a:pt x="1838" y="76"/>
                </a:lnTo>
                <a:lnTo>
                  <a:pt x="1841" y="65"/>
                </a:lnTo>
                <a:lnTo>
                  <a:pt x="1845" y="59"/>
                </a:lnTo>
                <a:lnTo>
                  <a:pt x="1852" y="55"/>
                </a:lnTo>
                <a:lnTo>
                  <a:pt x="1855" y="55"/>
                </a:lnTo>
                <a:lnTo>
                  <a:pt x="1858" y="55"/>
                </a:lnTo>
                <a:lnTo>
                  <a:pt x="1862" y="55"/>
                </a:lnTo>
                <a:lnTo>
                  <a:pt x="1862" y="48"/>
                </a:lnTo>
                <a:lnTo>
                  <a:pt x="1862" y="45"/>
                </a:lnTo>
                <a:lnTo>
                  <a:pt x="1862" y="41"/>
                </a:lnTo>
                <a:lnTo>
                  <a:pt x="1862" y="38"/>
                </a:lnTo>
                <a:lnTo>
                  <a:pt x="1858" y="38"/>
                </a:lnTo>
                <a:lnTo>
                  <a:pt x="1855" y="38"/>
                </a:lnTo>
                <a:lnTo>
                  <a:pt x="1845" y="41"/>
                </a:lnTo>
                <a:lnTo>
                  <a:pt x="1838" y="48"/>
                </a:lnTo>
                <a:lnTo>
                  <a:pt x="1838" y="45"/>
                </a:lnTo>
                <a:lnTo>
                  <a:pt x="1838" y="41"/>
                </a:lnTo>
                <a:lnTo>
                  <a:pt x="1834" y="38"/>
                </a:lnTo>
                <a:lnTo>
                  <a:pt x="1831" y="38"/>
                </a:lnTo>
                <a:lnTo>
                  <a:pt x="1828" y="38"/>
                </a:lnTo>
                <a:lnTo>
                  <a:pt x="1824" y="38"/>
                </a:lnTo>
                <a:lnTo>
                  <a:pt x="1821" y="38"/>
                </a:lnTo>
                <a:lnTo>
                  <a:pt x="1821" y="110"/>
                </a:lnTo>
                <a:close/>
                <a:moveTo>
                  <a:pt x="1786" y="65"/>
                </a:moveTo>
                <a:lnTo>
                  <a:pt x="1786" y="65"/>
                </a:lnTo>
                <a:lnTo>
                  <a:pt x="1776" y="62"/>
                </a:lnTo>
                <a:lnTo>
                  <a:pt x="1766" y="65"/>
                </a:lnTo>
                <a:lnTo>
                  <a:pt x="1756" y="69"/>
                </a:lnTo>
                <a:lnTo>
                  <a:pt x="1749" y="76"/>
                </a:lnTo>
                <a:lnTo>
                  <a:pt x="1745" y="86"/>
                </a:lnTo>
                <a:lnTo>
                  <a:pt x="1749" y="96"/>
                </a:lnTo>
                <a:lnTo>
                  <a:pt x="1756" y="107"/>
                </a:lnTo>
                <a:lnTo>
                  <a:pt x="1762" y="110"/>
                </a:lnTo>
                <a:lnTo>
                  <a:pt x="1776" y="110"/>
                </a:lnTo>
                <a:lnTo>
                  <a:pt x="1793" y="110"/>
                </a:lnTo>
                <a:lnTo>
                  <a:pt x="1804" y="107"/>
                </a:lnTo>
                <a:lnTo>
                  <a:pt x="1804" y="65"/>
                </a:lnTo>
                <a:lnTo>
                  <a:pt x="1804" y="52"/>
                </a:lnTo>
                <a:lnTo>
                  <a:pt x="1797" y="45"/>
                </a:lnTo>
                <a:lnTo>
                  <a:pt x="1786" y="38"/>
                </a:lnTo>
                <a:lnTo>
                  <a:pt x="1773" y="38"/>
                </a:lnTo>
                <a:lnTo>
                  <a:pt x="1762" y="38"/>
                </a:lnTo>
                <a:lnTo>
                  <a:pt x="1749" y="41"/>
                </a:lnTo>
                <a:lnTo>
                  <a:pt x="1752" y="48"/>
                </a:lnTo>
                <a:lnTo>
                  <a:pt x="1756" y="55"/>
                </a:lnTo>
                <a:lnTo>
                  <a:pt x="1769" y="52"/>
                </a:lnTo>
                <a:lnTo>
                  <a:pt x="1776" y="52"/>
                </a:lnTo>
                <a:lnTo>
                  <a:pt x="1780" y="55"/>
                </a:lnTo>
                <a:lnTo>
                  <a:pt x="1783" y="59"/>
                </a:lnTo>
                <a:lnTo>
                  <a:pt x="1786" y="62"/>
                </a:lnTo>
                <a:lnTo>
                  <a:pt x="1786" y="65"/>
                </a:lnTo>
                <a:close/>
                <a:moveTo>
                  <a:pt x="1786" y="93"/>
                </a:moveTo>
                <a:lnTo>
                  <a:pt x="1786" y="93"/>
                </a:lnTo>
                <a:lnTo>
                  <a:pt x="1783" y="96"/>
                </a:lnTo>
                <a:lnTo>
                  <a:pt x="1776" y="96"/>
                </a:lnTo>
                <a:lnTo>
                  <a:pt x="1773" y="96"/>
                </a:lnTo>
                <a:lnTo>
                  <a:pt x="1769" y="93"/>
                </a:lnTo>
                <a:lnTo>
                  <a:pt x="1766" y="93"/>
                </a:lnTo>
                <a:lnTo>
                  <a:pt x="1762" y="86"/>
                </a:lnTo>
                <a:lnTo>
                  <a:pt x="1766" y="83"/>
                </a:lnTo>
                <a:lnTo>
                  <a:pt x="1766" y="79"/>
                </a:lnTo>
                <a:lnTo>
                  <a:pt x="1780" y="76"/>
                </a:lnTo>
                <a:lnTo>
                  <a:pt x="1783" y="76"/>
                </a:lnTo>
                <a:lnTo>
                  <a:pt x="1786" y="76"/>
                </a:lnTo>
                <a:lnTo>
                  <a:pt x="1786" y="93"/>
                </a:lnTo>
                <a:close/>
                <a:moveTo>
                  <a:pt x="1632" y="110"/>
                </a:moveTo>
                <a:lnTo>
                  <a:pt x="1632" y="110"/>
                </a:lnTo>
                <a:lnTo>
                  <a:pt x="1639" y="110"/>
                </a:lnTo>
                <a:lnTo>
                  <a:pt x="1649" y="110"/>
                </a:lnTo>
                <a:lnTo>
                  <a:pt x="1649" y="72"/>
                </a:lnTo>
                <a:lnTo>
                  <a:pt x="1653" y="62"/>
                </a:lnTo>
                <a:lnTo>
                  <a:pt x="1653" y="59"/>
                </a:lnTo>
                <a:lnTo>
                  <a:pt x="1660" y="55"/>
                </a:lnTo>
                <a:lnTo>
                  <a:pt x="1663" y="55"/>
                </a:lnTo>
                <a:lnTo>
                  <a:pt x="1666" y="55"/>
                </a:lnTo>
                <a:lnTo>
                  <a:pt x="1670" y="59"/>
                </a:lnTo>
                <a:lnTo>
                  <a:pt x="1673" y="69"/>
                </a:lnTo>
                <a:lnTo>
                  <a:pt x="1673" y="110"/>
                </a:lnTo>
                <a:lnTo>
                  <a:pt x="1684" y="110"/>
                </a:lnTo>
                <a:lnTo>
                  <a:pt x="1690" y="110"/>
                </a:lnTo>
                <a:lnTo>
                  <a:pt x="1690" y="72"/>
                </a:lnTo>
                <a:lnTo>
                  <a:pt x="1694" y="62"/>
                </a:lnTo>
                <a:lnTo>
                  <a:pt x="1697" y="55"/>
                </a:lnTo>
                <a:lnTo>
                  <a:pt x="1701" y="55"/>
                </a:lnTo>
                <a:lnTo>
                  <a:pt x="1704" y="55"/>
                </a:lnTo>
                <a:lnTo>
                  <a:pt x="1708" y="55"/>
                </a:lnTo>
                <a:lnTo>
                  <a:pt x="1711" y="59"/>
                </a:lnTo>
                <a:lnTo>
                  <a:pt x="1714" y="69"/>
                </a:lnTo>
                <a:lnTo>
                  <a:pt x="1714" y="110"/>
                </a:lnTo>
                <a:lnTo>
                  <a:pt x="1725" y="110"/>
                </a:lnTo>
                <a:lnTo>
                  <a:pt x="1735" y="110"/>
                </a:lnTo>
                <a:lnTo>
                  <a:pt x="1735" y="65"/>
                </a:lnTo>
                <a:lnTo>
                  <a:pt x="1732" y="52"/>
                </a:lnTo>
                <a:lnTo>
                  <a:pt x="1728" y="41"/>
                </a:lnTo>
                <a:lnTo>
                  <a:pt x="1721" y="38"/>
                </a:lnTo>
                <a:lnTo>
                  <a:pt x="1711" y="38"/>
                </a:lnTo>
                <a:lnTo>
                  <a:pt x="1704" y="38"/>
                </a:lnTo>
                <a:lnTo>
                  <a:pt x="1697" y="41"/>
                </a:lnTo>
                <a:lnTo>
                  <a:pt x="1690" y="48"/>
                </a:lnTo>
                <a:lnTo>
                  <a:pt x="1687" y="45"/>
                </a:lnTo>
                <a:lnTo>
                  <a:pt x="1680" y="38"/>
                </a:lnTo>
                <a:lnTo>
                  <a:pt x="1670" y="38"/>
                </a:lnTo>
                <a:lnTo>
                  <a:pt x="1660" y="38"/>
                </a:lnTo>
                <a:lnTo>
                  <a:pt x="1656" y="41"/>
                </a:lnTo>
                <a:lnTo>
                  <a:pt x="1653" y="45"/>
                </a:lnTo>
                <a:lnTo>
                  <a:pt x="1649" y="48"/>
                </a:lnTo>
                <a:lnTo>
                  <a:pt x="1649" y="45"/>
                </a:lnTo>
                <a:lnTo>
                  <a:pt x="1649" y="41"/>
                </a:lnTo>
                <a:lnTo>
                  <a:pt x="1646" y="41"/>
                </a:lnTo>
                <a:lnTo>
                  <a:pt x="1646" y="38"/>
                </a:lnTo>
                <a:lnTo>
                  <a:pt x="1642" y="38"/>
                </a:lnTo>
                <a:lnTo>
                  <a:pt x="1639" y="38"/>
                </a:lnTo>
                <a:lnTo>
                  <a:pt x="1636" y="38"/>
                </a:lnTo>
                <a:lnTo>
                  <a:pt x="1632" y="38"/>
                </a:lnTo>
                <a:lnTo>
                  <a:pt x="1632" y="110"/>
                </a:lnTo>
                <a:close/>
                <a:moveTo>
                  <a:pt x="1581" y="62"/>
                </a:moveTo>
                <a:lnTo>
                  <a:pt x="1581" y="62"/>
                </a:lnTo>
                <a:lnTo>
                  <a:pt x="1577" y="72"/>
                </a:lnTo>
                <a:lnTo>
                  <a:pt x="1581" y="79"/>
                </a:lnTo>
                <a:lnTo>
                  <a:pt x="1615" y="79"/>
                </a:lnTo>
                <a:lnTo>
                  <a:pt x="1615" y="72"/>
                </a:lnTo>
                <a:lnTo>
                  <a:pt x="1615" y="62"/>
                </a:lnTo>
                <a:lnTo>
                  <a:pt x="1581" y="62"/>
                </a:lnTo>
                <a:close/>
                <a:moveTo>
                  <a:pt x="1533" y="86"/>
                </a:moveTo>
                <a:lnTo>
                  <a:pt x="1533" y="86"/>
                </a:lnTo>
                <a:lnTo>
                  <a:pt x="1533" y="96"/>
                </a:lnTo>
                <a:lnTo>
                  <a:pt x="1540" y="103"/>
                </a:lnTo>
                <a:lnTo>
                  <a:pt x="1546" y="107"/>
                </a:lnTo>
                <a:lnTo>
                  <a:pt x="1557" y="110"/>
                </a:lnTo>
                <a:lnTo>
                  <a:pt x="1570" y="107"/>
                </a:lnTo>
                <a:lnTo>
                  <a:pt x="1570" y="103"/>
                </a:lnTo>
                <a:lnTo>
                  <a:pt x="1570" y="100"/>
                </a:lnTo>
                <a:lnTo>
                  <a:pt x="1570" y="93"/>
                </a:lnTo>
                <a:lnTo>
                  <a:pt x="1567" y="93"/>
                </a:lnTo>
                <a:lnTo>
                  <a:pt x="1560" y="93"/>
                </a:lnTo>
                <a:lnTo>
                  <a:pt x="1557" y="93"/>
                </a:lnTo>
                <a:lnTo>
                  <a:pt x="1553" y="93"/>
                </a:lnTo>
                <a:lnTo>
                  <a:pt x="1553" y="86"/>
                </a:lnTo>
                <a:lnTo>
                  <a:pt x="1550" y="79"/>
                </a:lnTo>
                <a:lnTo>
                  <a:pt x="1550" y="52"/>
                </a:lnTo>
                <a:lnTo>
                  <a:pt x="1567" y="52"/>
                </a:lnTo>
                <a:lnTo>
                  <a:pt x="1567" y="48"/>
                </a:lnTo>
                <a:lnTo>
                  <a:pt x="1567" y="45"/>
                </a:lnTo>
                <a:lnTo>
                  <a:pt x="1567" y="41"/>
                </a:lnTo>
                <a:lnTo>
                  <a:pt x="1567" y="38"/>
                </a:lnTo>
                <a:lnTo>
                  <a:pt x="1550" y="38"/>
                </a:lnTo>
                <a:lnTo>
                  <a:pt x="1550" y="17"/>
                </a:lnTo>
                <a:lnTo>
                  <a:pt x="1546" y="17"/>
                </a:lnTo>
                <a:lnTo>
                  <a:pt x="1522" y="52"/>
                </a:lnTo>
                <a:lnTo>
                  <a:pt x="1533" y="52"/>
                </a:lnTo>
                <a:lnTo>
                  <a:pt x="1533" y="86"/>
                </a:lnTo>
                <a:close/>
                <a:moveTo>
                  <a:pt x="1471" y="65"/>
                </a:moveTo>
                <a:lnTo>
                  <a:pt x="1471" y="65"/>
                </a:lnTo>
                <a:lnTo>
                  <a:pt x="1474" y="55"/>
                </a:lnTo>
                <a:lnTo>
                  <a:pt x="1478" y="52"/>
                </a:lnTo>
                <a:lnTo>
                  <a:pt x="1485" y="52"/>
                </a:lnTo>
                <a:lnTo>
                  <a:pt x="1488" y="52"/>
                </a:lnTo>
                <a:lnTo>
                  <a:pt x="1495" y="55"/>
                </a:lnTo>
                <a:lnTo>
                  <a:pt x="1498" y="65"/>
                </a:lnTo>
                <a:lnTo>
                  <a:pt x="1471" y="65"/>
                </a:lnTo>
                <a:close/>
                <a:moveTo>
                  <a:pt x="1516" y="79"/>
                </a:moveTo>
                <a:lnTo>
                  <a:pt x="1516" y="79"/>
                </a:lnTo>
                <a:lnTo>
                  <a:pt x="1516" y="76"/>
                </a:lnTo>
                <a:lnTo>
                  <a:pt x="1516" y="69"/>
                </a:lnTo>
                <a:lnTo>
                  <a:pt x="1512" y="59"/>
                </a:lnTo>
                <a:lnTo>
                  <a:pt x="1509" y="45"/>
                </a:lnTo>
                <a:lnTo>
                  <a:pt x="1498" y="38"/>
                </a:lnTo>
                <a:lnTo>
                  <a:pt x="1485" y="38"/>
                </a:lnTo>
                <a:lnTo>
                  <a:pt x="1471" y="38"/>
                </a:lnTo>
                <a:lnTo>
                  <a:pt x="1461" y="48"/>
                </a:lnTo>
                <a:lnTo>
                  <a:pt x="1454" y="59"/>
                </a:lnTo>
                <a:lnTo>
                  <a:pt x="1450" y="72"/>
                </a:lnTo>
                <a:lnTo>
                  <a:pt x="1454" y="89"/>
                </a:lnTo>
                <a:lnTo>
                  <a:pt x="1461" y="100"/>
                </a:lnTo>
                <a:lnTo>
                  <a:pt x="1471" y="107"/>
                </a:lnTo>
                <a:lnTo>
                  <a:pt x="1488" y="110"/>
                </a:lnTo>
                <a:lnTo>
                  <a:pt x="1502" y="110"/>
                </a:lnTo>
                <a:lnTo>
                  <a:pt x="1512" y="107"/>
                </a:lnTo>
                <a:lnTo>
                  <a:pt x="1512" y="100"/>
                </a:lnTo>
                <a:lnTo>
                  <a:pt x="1509" y="93"/>
                </a:lnTo>
                <a:lnTo>
                  <a:pt x="1498" y="93"/>
                </a:lnTo>
                <a:lnTo>
                  <a:pt x="1488" y="96"/>
                </a:lnTo>
                <a:lnTo>
                  <a:pt x="1481" y="93"/>
                </a:lnTo>
                <a:lnTo>
                  <a:pt x="1474" y="93"/>
                </a:lnTo>
                <a:lnTo>
                  <a:pt x="1471" y="86"/>
                </a:lnTo>
                <a:lnTo>
                  <a:pt x="1471" y="79"/>
                </a:lnTo>
                <a:lnTo>
                  <a:pt x="1516" y="79"/>
                </a:lnTo>
                <a:close/>
                <a:moveTo>
                  <a:pt x="1402" y="62"/>
                </a:moveTo>
                <a:lnTo>
                  <a:pt x="1402" y="62"/>
                </a:lnTo>
                <a:lnTo>
                  <a:pt x="1402" y="72"/>
                </a:lnTo>
                <a:lnTo>
                  <a:pt x="1402" y="79"/>
                </a:lnTo>
                <a:lnTo>
                  <a:pt x="1437" y="79"/>
                </a:lnTo>
                <a:lnTo>
                  <a:pt x="1440" y="72"/>
                </a:lnTo>
                <a:lnTo>
                  <a:pt x="1437" y="62"/>
                </a:lnTo>
                <a:lnTo>
                  <a:pt x="1402" y="62"/>
                </a:lnTo>
                <a:close/>
                <a:moveTo>
                  <a:pt x="1344" y="65"/>
                </a:moveTo>
                <a:lnTo>
                  <a:pt x="1344" y="65"/>
                </a:lnTo>
                <a:lnTo>
                  <a:pt x="1348" y="55"/>
                </a:lnTo>
                <a:lnTo>
                  <a:pt x="1354" y="52"/>
                </a:lnTo>
                <a:lnTo>
                  <a:pt x="1358" y="52"/>
                </a:lnTo>
                <a:lnTo>
                  <a:pt x="1365" y="52"/>
                </a:lnTo>
                <a:lnTo>
                  <a:pt x="1368" y="55"/>
                </a:lnTo>
                <a:lnTo>
                  <a:pt x="1372" y="65"/>
                </a:lnTo>
                <a:lnTo>
                  <a:pt x="1344" y="65"/>
                </a:lnTo>
                <a:close/>
                <a:moveTo>
                  <a:pt x="1389" y="79"/>
                </a:moveTo>
                <a:lnTo>
                  <a:pt x="1389" y="79"/>
                </a:lnTo>
                <a:lnTo>
                  <a:pt x="1389" y="76"/>
                </a:lnTo>
                <a:lnTo>
                  <a:pt x="1392" y="69"/>
                </a:lnTo>
                <a:lnTo>
                  <a:pt x="1389" y="59"/>
                </a:lnTo>
                <a:lnTo>
                  <a:pt x="1382" y="45"/>
                </a:lnTo>
                <a:lnTo>
                  <a:pt x="1372" y="38"/>
                </a:lnTo>
                <a:lnTo>
                  <a:pt x="1358" y="38"/>
                </a:lnTo>
                <a:lnTo>
                  <a:pt x="1344" y="38"/>
                </a:lnTo>
                <a:lnTo>
                  <a:pt x="1334" y="48"/>
                </a:lnTo>
                <a:lnTo>
                  <a:pt x="1327" y="59"/>
                </a:lnTo>
                <a:lnTo>
                  <a:pt x="1324" y="72"/>
                </a:lnTo>
                <a:lnTo>
                  <a:pt x="1327" y="89"/>
                </a:lnTo>
                <a:lnTo>
                  <a:pt x="1334" y="100"/>
                </a:lnTo>
                <a:lnTo>
                  <a:pt x="1344" y="107"/>
                </a:lnTo>
                <a:lnTo>
                  <a:pt x="1361" y="110"/>
                </a:lnTo>
                <a:lnTo>
                  <a:pt x="1375" y="110"/>
                </a:lnTo>
                <a:lnTo>
                  <a:pt x="1385" y="107"/>
                </a:lnTo>
                <a:lnTo>
                  <a:pt x="1385" y="100"/>
                </a:lnTo>
                <a:lnTo>
                  <a:pt x="1382" y="93"/>
                </a:lnTo>
                <a:lnTo>
                  <a:pt x="1375" y="93"/>
                </a:lnTo>
                <a:lnTo>
                  <a:pt x="1365" y="96"/>
                </a:lnTo>
                <a:lnTo>
                  <a:pt x="1358" y="93"/>
                </a:lnTo>
                <a:lnTo>
                  <a:pt x="1351" y="93"/>
                </a:lnTo>
                <a:lnTo>
                  <a:pt x="1348" y="86"/>
                </a:lnTo>
                <a:lnTo>
                  <a:pt x="1344" y="79"/>
                </a:lnTo>
                <a:lnTo>
                  <a:pt x="1389" y="79"/>
                </a:lnTo>
                <a:close/>
                <a:moveTo>
                  <a:pt x="1248" y="110"/>
                </a:moveTo>
                <a:lnTo>
                  <a:pt x="1248" y="110"/>
                </a:lnTo>
                <a:lnTo>
                  <a:pt x="1258" y="110"/>
                </a:lnTo>
                <a:lnTo>
                  <a:pt x="1269" y="110"/>
                </a:lnTo>
                <a:lnTo>
                  <a:pt x="1269" y="72"/>
                </a:lnTo>
                <a:lnTo>
                  <a:pt x="1272" y="62"/>
                </a:lnTo>
                <a:lnTo>
                  <a:pt x="1272" y="59"/>
                </a:lnTo>
                <a:lnTo>
                  <a:pt x="1279" y="55"/>
                </a:lnTo>
                <a:lnTo>
                  <a:pt x="1282" y="55"/>
                </a:lnTo>
                <a:lnTo>
                  <a:pt x="1289" y="55"/>
                </a:lnTo>
                <a:lnTo>
                  <a:pt x="1289" y="59"/>
                </a:lnTo>
                <a:lnTo>
                  <a:pt x="1293" y="69"/>
                </a:lnTo>
                <a:lnTo>
                  <a:pt x="1293" y="110"/>
                </a:lnTo>
                <a:lnTo>
                  <a:pt x="1303" y="110"/>
                </a:lnTo>
                <a:lnTo>
                  <a:pt x="1313" y="110"/>
                </a:lnTo>
                <a:lnTo>
                  <a:pt x="1313" y="62"/>
                </a:lnTo>
                <a:lnTo>
                  <a:pt x="1310" y="52"/>
                </a:lnTo>
                <a:lnTo>
                  <a:pt x="1306" y="41"/>
                </a:lnTo>
                <a:lnTo>
                  <a:pt x="1300" y="38"/>
                </a:lnTo>
                <a:lnTo>
                  <a:pt x="1289" y="38"/>
                </a:lnTo>
                <a:lnTo>
                  <a:pt x="1282" y="38"/>
                </a:lnTo>
                <a:lnTo>
                  <a:pt x="1276" y="41"/>
                </a:lnTo>
                <a:lnTo>
                  <a:pt x="1272" y="45"/>
                </a:lnTo>
                <a:lnTo>
                  <a:pt x="1269" y="48"/>
                </a:lnTo>
                <a:lnTo>
                  <a:pt x="1269" y="45"/>
                </a:lnTo>
                <a:lnTo>
                  <a:pt x="1269" y="41"/>
                </a:lnTo>
                <a:lnTo>
                  <a:pt x="1265" y="41"/>
                </a:lnTo>
                <a:lnTo>
                  <a:pt x="1265" y="38"/>
                </a:lnTo>
                <a:lnTo>
                  <a:pt x="1262" y="38"/>
                </a:lnTo>
                <a:lnTo>
                  <a:pt x="1258" y="38"/>
                </a:lnTo>
                <a:lnTo>
                  <a:pt x="1255" y="38"/>
                </a:lnTo>
                <a:lnTo>
                  <a:pt x="1248" y="38"/>
                </a:lnTo>
                <a:lnTo>
                  <a:pt x="1248" y="110"/>
                </a:lnTo>
                <a:close/>
                <a:moveTo>
                  <a:pt x="1214" y="28"/>
                </a:moveTo>
                <a:lnTo>
                  <a:pt x="1214" y="28"/>
                </a:lnTo>
                <a:lnTo>
                  <a:pt x="1221" y="28"/>
                </a:lnTo>
                <a:lnTo>
                  <a:pt x="1224" y="28"/>
                </a:lnTo>
                <a:lnTo>
                  <a:pt x="1231" y="28"/>
                </a:lnTo>
                <a:lnTo>
                  <a:pt x="1231" y="21"/>
                </a:lnTo>
                <a:lnTo>
                  <a:pt x="1231" y="17"/>
                </a:lnTo>
                <a:lnTo>
                  <a:pt x="1231" y="14"/>
                </a:lnTo>
                <a:lnTo>
                  <a:pt x="1231" y="7"/>
                </a:lnTo>
                <a:lnTo>
                  <a:pt x="1224" y="7"/>
                </a:lnTo>
                <a:lnTo>
                  <a:pt x="1221" y="7"/>
                </a:lnTo>
                <a:lnTo>
                  <a:pt x="1214" y="7"/>
                </a:lnTo>
                <a:lnTo>
                  <a:pt x="1210" y="7"/>
                </a:lnTo>
                <a:lnTo>
                  <a:pt x="1210" y="17"/>
                </a:lnTo>
                <a:lnTo>
                  <a:pt x="1210" y="28"/>
                </a:lnTo>
                <a:lnTo>
                  <a:pt x="1214" y="28"/>
                </a:lnTo>
                <a:close/>
                <a:moveTo>
                  <a:pt x="1214" y="110"/>
                </a:moveTo>
                <a:lnTo>
                  <a:pt x="1214" y="110"/>
                </a:lnTo>
                <a:lnTo>
                  <a:pt x="1221" y="110"/>
                </a:lnTo>
                <a:lnTo>
                  <a:pt x="1231" y="110"/>
                </a:lnTo>
                <a:lnTo>
                  <a:pt x="1231" y="38"/>
                </a:lnTo>
                <a:lnTo>
                  <a:pt x="1204" y="38"/>
                </a:lnTo>
                <a:lnTo>
                  <a:pt x="1204" y="45"/>
                </a:lnTo>
                <a:lnTo>
                  <a:pt x="1204" y="48"/>
                </a:lnTo>
                <a:lnTo>
                  <a:pt x="1204" y="52"/>
                </a:lnTo>
                <a:lnTo>
                  <a:pt x="1214" y="52"/>
                </a:lnTo>
                <a:lnTo>
                  <a:pt x="1214" y="110"/>
                </a:lnTo>
                <a:close/>
                <a:moveTo>
                  <a:pt x="1149" y="65"/>
                </a:moveTo>
                <a:lnTo>
                  <a:pt x="1149" y="65"/>
                </a:lnTo>
                <a:lnTo>
                  <a:pt x="1152" y="55"/>
                </a:lnTo>
                <a:lnTo>
                  <a:pt x="1159" y="52"/>
                </a:lnTo>
                <a:lnTo>
                  <a:pt x="1162" y="52"/>
                </a:lnTo>
                <a:lnTo>
                  <a:pt x="1169" y="52"/>
                </a:lnTo>
                <a:lnTo>
                  <a:pt x="1173" y="55"/>
                </a:lnTo>
                <a:lnTo>
                  <a:pt x="1176" y="65"/>
                </a:lnTo>
                <a:lnTo>
                  <a:pt x="1149" y="65"/>
                </a:lnTo>
                <a:close/>
                <a:moveTo>
                  <a:pt x="1193" y="79"/>
                </a:moveTo>
                <a:lnTo>
                  <a:pt x="1193" y="79"/>
                </a:lnTo>
                <a:lnTo>
                  <a:pt x="1193" y="76"/>
                </a:lnTo>
                <a:lnTo>
                  <a:pt x="1197" y="69"/>
                </a:lnTo>
                <a:lnTo>
                  <a:pt x="1193" y="59"/>
                </a:lnTo>
                <a:lnTo>
                  <a:pt x="1186" y="45"/>
                </a:lnTo>
                <a:lnTo>
                  <a:pt x="1176" y="38"/>
                </a:lnTo>
                <a:lnTo>
                  <a:pt x="1162" y="38"/>
                </a:lnTo>
                <a:lnTo>
                  <a:pt x="1149" y="38"/>
                </a:lnTo>
                <a:lnTo>
                  <a:pt x="1138" y="48"/>
                </a:lnTo>
                <a:lnTo>
                  <a:pt x="1132" y="59"/>
                </a:lnTo>
                <a:lnTo>
                  <a:pt x="1128" y="72"/>
                </a:lnTo>
                <a:lnTo>
                  <a:pt x="1132" y="89"/>
                </a:lnTo>
                <a:lnTo>
                  <a:pt x="1138" y="100"/>
                </a:lnTo>
                <a:lnTo>
                  <a:pt x="1149" y="107"/>
                </a:lnTo>
                <a:lnTo>
                  <a:pt x="1166" y="110"/>
                </a:lnTo>
                <a:lnTo>
                  <a:pt x="1180" y="110"/>
                </a:lnTo>
                <a:lnTo>
                  <a:pt x="1190" y="107"/>
                </a:lnTo>
                <a:lnTo>
                  <a:pt x="1190" y="100"/>
                </a:lnTo>
                <a:lnTo>
                  <a:pt x="1186" y="93"/>
                </a:lnTo>
                <a:lnTo>
                  <a:pt x="1176" y="93"/>
                </a:lnTo>
                <a:lnTo>
                  <a:pt x="1169" y="96"/>
                </a:lnTo>
                <a:lnTo>
                  <a:pt x="1159" y="93"/>
                </a:lnTo>
                <a:lnTo>
                  <a:pt x="1156" y="93"/>
                </a:lnTo>
                <a:lnTo>
                  <a:pt x="1152" y="86"/>
                </a:lnTo>
                <a:lnTo>
                  <a:pt x="1149" y="79"/>
                </a:lnTo>
                <a:lnTo>
                  <a:pt x="1193" y="79"/>
                </a:lnTo>
                <a:close/>
                <a:moveTo>
                  <a:pt x="1094" y="79"/>
                </a:moveTo>
                <a:lnTo>
                  <a:pt x="1094" y="79"/>
                </a:lnTo>
                <a:lnTo>
                  <a:pt x="1101" y="83"/>
                </a:lnTo>
                <a:lnTo>
                  <a:pt x="1101" y="89"/>
                </a:lnTo>
                <a:lnTo>
                  <a:pt x="1101" y="93"/>
                </a:lnTo>
                <a:lnTo>
                  <a:pt x="1097" y="93"/>
                </a:lnTo>
                <a:lnTo>
                  <a:pt x="1094" y="96"/>
                </a:lnTo>
                <a:lnTo>
                  <a:pt x="1087" y="96"/>
                </a:lnTo>
                <a:lnTo>
                  <a:pt x="1080" y="96"/>
                </a:lnTo>
                <a:lnTo>
                  <a:pt x="1070" y="93"/>
                </a:lnTo>
                <a:lnTo>
                  <a:pt x="1070" y="100"/>
                </a:lnTo>
                <a:lnTo>
                  <a:pt x="1066" y="107"/>
                </a:lnTo>
                <a:lnTo>
                  <a:pt x="1073" y="110"/>
                </a:lnTo>
                <a:lnTo>
                  <a:pt x="1077" y="110"/>
                </a:lnTo>
                <a:lnTo>
                  <a:pt x="1084" y="110"/>
                </a:lnTo>
                <a:lnTo>
                  <a:pt x="1090" y="110"/>
                </a:lnTo>
                <a:lnTo>
                  <a:pt x="1101" y="110"/>
                </a:lnTo>
                <a:lnTo>
                  <a:pt x="1111" y="103"/>
                </a:lnTo>
                <a:lnTo>
                  <a:pt x="1118" y="96"/>
                </a:lnTo>
                <a:lnTo>
                  <a:pt x="1121" y="86"/>
                </a:lnTo>
                <a:lnTo>
                  <a:pt x="1118" y="79"/>
                </a:lnTo>
                <a:lnTo>
                  <a:pt x="1114" y="72"/>
                </a:lnTo>
                <a:lnTo>
                  <a:pt x="1111" y="69"/>
                </a:lnTo>
                <a:lnTo>
                  <a:pt x="1104" y="65"/>
                </a:lnTo>
                <a:lnTo>
                  <a:pt x="1097" y="62"/>
                </a:lnTo>
                <a:lnTo>
                  <a:pt x="1090" y="62"/>
                </a:lnTo>
                <a:lnTo>
                  <a:pt x="1087" y="59"/>
                </a:lnTo>
                <a:lnTo>
                  <a:pt x="1090" y="52"/>
                </a:lnTo>
                <a:lnTo>
                  <a:pt x="1097" y="52"/>
                </a:lnTo>
                <a:lnTo>
                  <a:pt x="1108" y="52"/>
                </a:lnTo>
                <a:lnTo>
                  <a:pt x="1114" y="55"/>
                </a:lnTo>
                <a:lnTo>
                  <a:pt x="1118" y="48"/>
                </a:lnTo>
                <a:lnTo>
                  <a:pt x="1118" y="41"/>
                </a:lnTo>
                <a:lnTo>
                  <a:pt x="1108" y="38"/>
                </a:lnTo>
                <a:lnTo>
                  <a:pt x="1097" y="38"/>
                </a:lnTo>
                <a:lnTo>
                  <a:pt x="1087" y="38"/>
                </a:lnTo>
                <a:lnTo>
                  <a:pt x="1077" y="41"/>
                </a:lnTo>
                <a:lnTo>
                  <a:pt x="1070" y="48"/>
                </a:lnTo>
                <a:lnTo>
                  <a:pt x="1070" y="59"/>
                </a:lnTo>
                <a:lnTo>
                  <a:pt x="1070" y="65"/>
                </a:lnTo>
                <a:lnTo>
                  <a:pt x="1073" y="72"/>
                </a:lnTo>
                <a:lnTo>
                  <a:pt x="1087" y="79"/>
                </a:lnTo>
                <a:lnTo>
                  <a:pt x="1094" y="79"/>
                </a:lnTo>
                <a:close/>
                <a:moveTo>
                  <a:pt x="998" y="131"/>
                </a:moveTo>
                <a:lnTo>
                  <a:pt x="998" y="131"/>
                </a:lnTo>
                <a:lnTo>
                  <a:pt x="1001" y="134"/>
                </a:lnTo>
                <a:lnTo>
                  <a:pt x="1005" y="134"/>
                </a:lnTo>
                <a:lnTo>
                  <a:pt x="1008" y="134"/>
                </a:lnTo>
                <a:lnTo>
                  <a:pt x="1012" y="131"/>
                </a:lnTo>
                <a:lnTo>
                  <a:pt x="1012" y="4"/>
                </a:lnTo>
                <a:lnTo>
                  <a:pt x="1008" y="4"/>
                </a:lnTo>
                <a:lnTo>
                  <a:pt x="1005" y="0"/>
                </a:lnTo>
                <a:lnTo>
                  <a:pt x="1001" y="4"/>
                </a:lnTo>
                <a:lnTo>
                  <a:pt x="998" y="4"/>
                </a:lnTo>
                <a:lnTo>
                  <a:pt x="998" y="131"/>
                </a:lnTo>
                <a:close/>
                <a:moveTo>
                  <a:pt x="888" y="110"/>
                </a:moveTo>
                <a:lnTo>
                  <a:pt x="888" y="110"/>
                </a:lnTo>
                <a:lnTo>
                  <a:pt x="895" y="117"/>
                </a:lnTo>
                <a:lnTo>
                  <a:pt x="905" y="120"/>
                </a:lnTo>
                <a:lnTo>
                  <a:pt x="946" y="21"/>
                </a:lnTo>
                <a:lnTo>
                  <a:pt x="943" y="21"/>
                </a:lnTo>
                <a:lnTo>
                  <a:pt x="878" y="21"/>
                </a:lnTo>
                <a:lnTo>
                  <a:pt x="878" y="28"/>
                </a:lnTo>
                <a:lnTo>
                  <a:pt x="878" y="35"/>
                </a:lnTo>
                <a:lnTo>
                  <a:pt x="919" y="35"/>
                </a:lnTo>
                <a:lnTo>
                  <a:pt x="888" y="110"/>
                </a:lnTo>
                <a:close/>
                <a:moveTo>
                  <a:pt x="806" y="110"/>
                </a:moveTo>
                <a:lnTo>
                  <a:pt x="806" y="110"/>
                </a:lnTo>
                <a:lnTo>
                  <a:pt x="813" y="117"/>
                </a:lnTo>
                <a:lnTo>
                  <a:pt x="823" y="120"/>
                </a:lnTo>
                <a:lnTo>
                  <a:pt x="864" y="21"/>
                </a:lnTo>
                <a:lnTo>
                  <a:pt x="861" y="21"/>
                </a:lnTo>
                <a:lnTo>
                  <a:pt x="795" y="21"/>
                </a:lnTo>
                <a:lnTo>
                  <a:pt x="795" y="28"/>
                </a:lnTo>
                <a:lnTo>
                  <a:pt x="795" y="35"/>
                </a:lnTo>
                <a:lnTo>
                  <a:pt x="837" y="35"/>
                </a:lnTo>
                <a:lnTo>
                  <a:pt x="806" y="110"/>
                </a:lnTo>
                <a:close/>
                <a:moveTo>
                  <a:pt x="689" y="110"/>
                </a:moveTo>
                <a:lnTo>
                  <a:pt x="689" y="110"/>
                </a:lnTo>
                <a:lnTo>
                  <a:pt x="699" y="117"/>
                </a:lnTo>
                <a:lnTo>
                  <a:pt x="706" y="120"/>
                </a:lnTo>
                <a:lnTo>
                  <a:pt x="747" y="21"/>
                </a:lnTo>
                <a:lnTo>
                  <a:pt x="679" y="21"/>
                </a:lnTo>
                <a:lnTo>
                  <a:pt x="679" y="28"/>
                </a:lnTo>
                <a:lnTo>
                  <a:pt x="679" y="35"/>
                </a:lnTo>
                <a:lnTo>
                  <a:pt x="720" y="35"/>
                </a:lnTo>
                <a:lnTo>
                  <a:pt x="689" y="110"/>
                </a:lnTo>
                <a:close/>
                <a:moveTo>
                  <a:pt x="607" y="110"/>
                </a:moveTo>
                <a:lnTo>
                  <a:pt x="607" y="110"/>
                </a:lnTo>
                <a:lnTo>
                  <a:pt x="617" y="117"/>
                </a:lnTo>
                <a:lnTo>
                  <a:pt x="624" y="120"/>
                </a:lnTo>
                <a:lnTo>
                  <a:pt x="665" y="21"/>
                </a:lnTo>
                <a:lnTo>
                  <a:pt x="597" y="21"/>
                </a:lnTo>
                <a:lnTo>
                  <a:pt x="597" y="28"/>
                </a:lnTo>
                <a:lnTo>
                  <a:pt x="597" y="35"/>
                </a:lnTo>
                <a:lnTo>
                  <a:pt x="638" y="35"/>
                </a:lnTo>
                <a:lnTo>
                  <a:pt x="607" y="110"/>
                </a:lnTo>
                <a:close/>
                <a:moveTo>
                  <a:pt x="477" y="96"/>
                </a:moveTo>
                <a:lnTo>
                  <a:pt x="521" y="96"/>
                </a:lnTo>
                <a:lnTo>
                  <a:pt x="521" y="117"/>
                </a:lnTo>
                <a:lnTo>
                  <a:pt x="528" y="117"/>
                </a:lnTo>
                <a:lnTo>
                  <a:pt x="531" y="117"/>
                </a:lnTo>
                <a:lnTo>
                  <a:pt x="535" y="117"/>
                </a:lnTo>
                <a:lnTo>
                  <a:pt x="542" y="117"/>
                </a:lnTo>
                <a:lnTo>
                  <a:pt x="542" y="96"/>
                </a:lnTo>
                <a:lnTo>
                  <a:pt x="552" y="96"/>
                </a:lnTo>
                <a:lnTo>
                  <a:pt x="552" y="93"/>
                </a:lnTo>
                <a:lnTo>
                  <a:pt x="552" y="89"/>
                </a:lnTo>
                <a:lnTo>
                  <a:pt x="552" y="83"/>
                </a:lnTo>
                <a:lnTo>
                  <a:pt x="542" y="83"/>
                </a:lnTo>
                <a:lnTo>
                  <a:pt x="542" y="59"/>
                </a:lnTo>
                <a:lnTo>
                  <a:pt x="535" y="59"/>
                </a:lnTo>
                <a:lnTo>
                  <a:pt x="531" y="59"/>
                </a:lnTo>
                <a:lnTo>
                  <a:pt x="525" y="59"/>
                </a:lnTo>
                <a:lnTo>
                  <a:pt x="521" y="59"/>
                </a:lnTo>
                <a:lnTo>
                  <a:pt x="521" y="83"/>
                </a:lnTo>
                <a:lnTo>
                  <a:pt x="501" y="83"/>
                </a:lnTo>
                <a:lnTo>
                  <a:pt x="531" y="24"/>
                </a:lnTo>
                <a:lnTo>
                  <a:pt x="521" y="21"/>
                </a:lnTo>
                <a:lnTo>
                  <a:pt x="514" y="17"/>
                </a:lnTo>
                <a:lnTo>
                  <a:pt x="473" y="96"/>
                </a:lnTo>
                <a:lnTo>
                  <a:pt x="477" y="96"/>
                </a:lnTo>
                <a:close/>
                <a:moveTo>
                  <a:pt x="405" y="93"/>
                </a:moveTo>
                <a:lnTo>
                  <a:pt x="405" y="93"/>
                </a:lnTo>
                <a:lnTo>
                  <a:pt x="405" y="96"/>
                </a:lnTo>
                <a:lnTo>
                  <a:pt x="405" y="100"/>
                </a:lnTo>
                <a:lnTo>
                  <a:pt x="405" y="103"/>
                </a:lnTo>
                <a:lnTo>
                  <a:pt x="405" y="110"/>
                </a:lnTo>
                <a:lnTo>
                  <a:pt x="463" y="110"/>
                </a:lnTo>
                <a:lnTo>
                  <a:pt x="463" y="103"/>
                </a:lnTo>
                <a:lnTo>
                  <a:pt x="466" y="100"/>
                </a:lnTo>
                <a:lnTo>
                  <a:pt x="463" y="96"/>
                </a:lnTo>
                <a:lnTo>
                  <a:pt x="463" y="93"/>
                </a:lnTo>
                <a:lnTo>
                  <a:pt x="446" y="93"/>
                </a:lnTo>
                <a:lnTo>
                  <a:pt x="446" y="21"/>
                </a:lnTo>
                <a:lnTo>
                  <a:pt x="442" y="21"/>
                </a:lnTo>
                <a:lnTo>
                  <a:pt x="401" y="38"/>
                </a:lnTo>
                <a:lnTo>
                  <a:pt x="405" y="45"/>
                </a:lnTo>
                <a:lnTo>
                  <a:pt x="408" y="52"/>
                </a:lnTo>
                <a:lnTo>
                  <a:pt x="425" y="45"/>
                </a:lnTo>
                <a:lnTo>
                  <a:pt x="425" y="93"/>
                </a:lnTo>
                <a:lnTo>
                  <a:pt x="405" y="93"/>
                </a:lnTo>
                <a:close/>
                <a:moveTo>
                  <a:pt x="278" y="96"/>
                </a:moveTo>
                <a:lnTo>
                  <a:pt x="322" y="96"/>
                </a:lnTo>
                <a:lnTo>
                  <a:pt x="322" y="117"/>
                </a:lnTo>
                <a:lnTo>
                  <a:pt x="329" y="117"/>
                </a:lnTo>
                <a:lnTo>
                  <a:pt x="333" y="117"/>
                </a:lnTo>
                <a:lnTo>
                  <a:pt x="339" y="117"/>
                </a:lnTo>
                <a:lnTo>
                  <a:pt x="343" y="117"/>
                </a:lnTo>
                <a:lnTo>
                  <a:pt x="343" y="96"/>
                </a:lnTo>
                <a:lnTo>
                  <a:pt x="353" y="96"/>
                </a:lnTo>
                <a:lnTo>
                  <a:pt x="353" y="93"/>
                </a:lnTo>
                <a:lnTo>
                  <a:pt x="353" y="89"/>
                </a:lnTo>
                <a:lnTo>
                  <a:pt x="353" y="83"/>
                </a:lnTo>
                <a:lnTo>
                  <a:pt x="343" y="83"/>
                </a:lnTo>
                <a:lnTo>
                  <a:pt x="343" y="59"/>
                </a:lnTo>
                <a:lnTo>
                  <a:pt x="339" y="59"/>
                </a:lnTo>
                <a:lnTo>
                  <a:pt x="333" y="59"/>
                </a:lnTo>
                <a:lnTo>
                  <a:pt x="329" y="59"/>
                </a:lnTo>
                <a:lnTo>
                  <a:pt x="322" y="59"/>
                </a:lnTo>
                <a:lnTo>
                  <a:pt x="322" y="83"/>
                </a:lnTo>
                <a:lnTo>
                  <a:pt x="305" y="83"/>
                </a:lnTo>
                <a:lnTo>
                  <a:pt x="333" y="24"/>
                </a:lnTo>
                <a:lnTo>
                  <a:pt x="326" y="21"/>
                </a:lnTo>
                <a:lnTo>
                  <a:pt x="315" y="17"/>
                </a:lnTo>
                <a:lnTo>
                  <a:pt x="278" y="96"/>
                </a:lnTo>
                <a:close/>
                <a:moveTo>
                  <a:pt x="223" y="89"/>
                </a:moveTo>
                <a:lnTo>
                  <a:pt x="223" y="89"/>
                </a:lnTo>
                <a:lnTo>
                  <a:pt x="223" y="86"/>
                </a:lnTo>
                <a:lnTo>
                  <a:pt x="219" y="76"/>
                </a:lnTo>
                <a:lnTo>
                  <a:pt x="223" y="69"/>
                </a:lnTo>
                <a:lnTo>
                  <a:pt x="223" y="65"/>
                </a:lnTo>
                <a:lnTo>
                  <a:pt x="230" y="62"/>
                </a:lnTo>
                <a:lnTo>
                  <a:pt x="237" y="62"/>
                </a:lnTo>
                <a:lnTo>
                  <a:pt x="240" y="62"/>
                </a:lnTo>
                <a:lnTo>
                  <a:pt x="247" y="65"/>
                </a:lnTo>
                <a:lnTo>
                  <a:pt x="247" y="69"/>
                </a:lnTo>
                <a:lnTo>
                  <a:pt x="250" y="79"/>
                </a:lnTo>
                <a:lnTo>
                  <a:pt x="247" y="86"/>
                </a:lnTo>
                <a:lnTo>
                  <a:pt x="247" y="89"/>
                </a:lnTo>
                <a:lnTo>
                  <a:pt x="240" y="93"/>
                </a:lnTo>
                <a:lnTo>
                  <a:pt x="233" y="96"/>
                </a:lnTo>
                <a:lnTo>
                  <a:pt x="230" y="93"/>
                </a:lnTo>
                <a:lnTo>
                  <a:pt x="223" y="89"/>
                </a:lnTo>
                <a:close/>
                <a:moveTo>
                  <a:pt x="230" y="14"/>
                </a:moveTo>
                <a:lnTo>
                  <a:pt x="230" y="14"/>
                </a:lnTo>
                <a:lnTo>
                  <a:pt x="219" y="21"/>
                </a:lnTo>
                <a:lnTo>
                  <a:pt x="213" y="28"/>
                </a:lnTo>
                <a:lnTo>
                  <a:pt x="206" y="38"/>
                </a:lnTo>
                <a:lnTo>
                  <a:pt x="202" y="48"/>
                </a:lnTo>
                <a:lnTo>
                  <a:pt x="199" y="69"/>
                </a:lnTo>
                <a:lnTo>
                  <a:pt x="202" y="89"/>
                </a:lnTo>
                <a:lnTo>
                  <a:pt x="209" y="100"/>
                </a:lnTo>
                <a:lnTo>
                  <a:pt x="219" y="107"/>
                </a:lnTo>
                <a:lnTo>
                  <a:pt x="237" y="110"/>
                </a:lnTo>
                <a:lnTo>
                  <a:pt x="247" y="110"/>
                </a:lnTo>
                <a:lnTo>
                  <a:pt x="261" y="103"/>
                </a:lnTo>
                <a:lnTo>
                  <a:pt x="267" y="93"/>
                </a:lnTo>
                <a:lnTo>
                  <a:pt x="271" y="76"/>
                </a:lnTo>
                <a:lnTo>
                  <a:pt x="267" y="62"/>
                </a:lnTo>
                <a:lnTo>
                  <a:pt x="261" y="52"/>
                </a:lnTo>
                <a:lnTo>
                  <a:pt x="250" y="48"/>
                </a:lnTo>
                <a:lnTo>
                  <a:pt x="240" y="45"/>
                </a:lnTo>
                <a:lnTo>
                  <a:pt x="233" y="45"/>
                </a:lnTo>
                <a:lnTo>
                  <a:pt x="226" y="48"/>
                </a:lnTo>
                <a:lnTo>
                  <a:pt x="223" y="52"/>
                </a:lnTo>
                <a:lnTo>
                  <a:pt x="219" y="55"/>
                </a:lnTo>
                <a:lnTo>
                  <a:pt x="223" y="45"/>
                </a:lnTo>
                <a:lnTo>
                  <a:pt x="230" y="35"/>
                </a:lnTo>
                <a:lnTo>
                  <a:pt x="240" y="28"/>
                </a:lnTo>
                <a:lnTo>
                  <a:pt x="254" y="24"/>
                </a:lnTo>
                <a:lnTo>
                  <a:pt x="257" y="17"/>
                </a:lnTo>
                <a:lnTo>
                  <a:pt x="254" y="14"/>
                </a:lnTo>
                <a:lnTo>
                  <a:pt x="254" y="11"/>
                </a:lnTo>
                <a:lnTo>
                  <a:pt x="240" y="11"/>
                </a:lnTo>
                <a:lnTo>
                  <a:pt x="230" y="14"/>
                </a:lnTo>
                <a:close/>
                <a:moveTo>
                  <a:pt x="93" y="93"/>
                </a:moveTo>
                <a:lnTo>
                  <a:pt x="93" y="93"/>
                </a:lnTo>
                <a:lnTo>
                  <a:pt x="93" y="96"/>
                </a:lnTo>
                <a:lnTo>
                  <a:pt x="93" y="100"/>
                </a:lnTo>
                <a:lnTo>
                  <a:pt x="93" y="103"/>
                </a:lnTo>
                <a:lnTo>
                  <a:pt x="93" y="110"/>
                </a:lnTo>
                <a:lnTo>
                  <a:pt x="151" y="110"/>
                </a:lnTo>
                <a:lnTo>
                  <a:pt x="151" y="103"/>
                </a:lnTo>
                <a:lnTo>
                  <a:pt x="151" y="100"/>
                </a:lnTo>
                <a:lnTo>
                  <a:pt x="151" y="96"/>
                </a:lnTo>
                <a:lnTo>
                  <a:pt x="151" y="93"/>
                </a:lnTo>
                <a:lnTo>
                  <a:pt x="130" y="93"/>
                </a:lnTo>
                <a:lnTo>
                  <a:pt x="130" y="21"/>
                </a:lnTo>
                <a:lnTo>
                  <a:pt x="127" y="21"/>
                </a:lnTo>
                <a:lnTo>
                  <a:pt x="89" y="38"/>
                </a:lnTo>
                <a:lnTo>
                  <a:pt x="93" y="45"/>
                </a:lnTo>
                <a:lnTo>
                  <a:pt x="96" y="52"/>
                </a:lnTo>
                <a:lnTo>
                  <a:pt x="113" y="45"/>
                </a:lnTo>
                <a:lnTo>
                  <a:pt x="113" y="93"/>
                </a:lnTo>
                <a:lnTo>
                  <a:pt x="93" y="93"/>
                </a:lnTo>
                <a:close/>
                <a:moveTo>
                  <a:pt x="24" y="86"/>
                </a:moveTo>
                <a:lnTo>
                  <a:pt x="24" y="86"/>
                </a:lnTo>
                <a:lnTo>
                  <a:pt x="21" y="79"/>
                </a:lnTo>
                <a:lnTo>
                  <a:pt x="21" y="65"/>
                </a:lnTo>
                <a:lnTo>
                  <a:pt x="21" y="52"/>
                </a:lnTo>
                <a:lnTo>
                  <a:pt x="24" y="41"/>
                </a:lnTo>
                <a:lnTo>
                  <a:pt x="31" y="38"/>
                </a:lnTo>
                <a:lnTo>
                  <a:pt x="34" y="35"/>
                </a:lnTo>
                <a:lnTo>
                  <a:pt x="41" y="38"/>
                </a:lnTo>
                <a:lnTo>
                  <a:pt x="48" y="41"/>
                </a:lnTo>
                <a:lnTo>
                  <a:pt x="48" y="52"/>
                </a:lnTo>
                <a:lnTo>
                  <a:pt x="51" y="65"/>
                </a:lnTo>
                <a:lnTo>
                  <a:pt x="48" y="79"/>
                </a:lnTo>
                <a:lnTo>
                  <a:pt x="48" y="86"/>
                </a:lnTo>
                <a:lnTo>
                  <a:pt x="41" y="93"/>
                </a:lnTo>
                <a:lnTo>
                  <a:pt x="34" y="93"/>
                </a:lnTo>
                <a:lnTo>
                  <a:pt x="31" y="93"/>
                </a:lnTo>
                <a:lnTo>
                  <a:pt x="24" y="86"/>
                </a:lnTo>
                <a:close/>
                <a:moveTo>
                  <a:pt x="51" y="107"/>
                </a:moveTo>
                <a:lnTo>
                  <a:pt x="51" y="107"/>
                </a:lnTo>
                <a:lnTo>
                  <a:pt x="62" y="96"/>
                </a:lnTo>
                <a:lnTo>
                  <a:pt x="69" y="83"/>
                </a:lnTo>
                <a:lnTo>
                  <a:pt x="72" y="65"/>
                </a:lnTo>
                <a:lnTo>
                  <a:pt x="69" y="45"/>
                </a:lnTo>
                <a:lnTo>
                  <a:pt x="62" y="31"/>
                </a:lnTo>
                <a:lnTo>
                  <a:pt x="51" y="21"/>
                </a:lnTo>
                <a:lnTo>
                  <a:pt x="38" y="17"/>
                </a:lnTo>
                <a:lnTo>
                  <a:pt x="21" y="21"/>
                </a:lnTo>
                <a:lnTo>
                  <a:pt x="10" y="31"/>
                </a:lnTo>
                <a:lnTo>
                  <a:pt x="3" y="45"/>
                </a:lnTo>
                <a:lnTo>
                  <a:pt x="0" y="65"/>
                </a:lnTo>
                <a:lnTo>
                  <a:pt x="3" y="83"/>
                </a:lnTo>
                <a:lnTo>
                  <a:pt x="10" y="96"/>
                </a:lnTo>
                <a:lnTo>
                  <a:pt x="21" y="107"/>
                </a:lnTo>
                <a:lnTo>
                  <a:pt x="34" y="110"/>
                </a:lnTo>
                <a:lnTo>
                  <a:pt x="51" y="10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0" name="Freeform 11"/>
          <p:cNvSpPr>
            <a:spLocks/>
          </p:cNvSpPr>
          <p:nvPr/>
        </p:nvSpPr>
        <p:spPr bwMode="auto">
          <a:xfrm>
            <a:off x="5626100" y="2532460"/>
            <a:ext cx="71438" cy="85725"/>
          </a:xfrm>
          <a:custGeom>
            <a:avLst/>
            <a:gdLst>
              <a:gd name="T0" fmla="*/ 0 w 45"/>
              <a:gd name="T1" fmla="*/ 2147483646 h 72"/>
              <a:gd name="T2" fmla="*/ 0 w 45"/>
              <a:gd name="T3" fmla="*/ 2147483646 h 72"/>
              <a:gd name="T4" fmla="*/ 2147483646 w 45"/>
              <a:gd name="T5" fmla="*/ 2147483646 h 72"/>
              <a:gd name="T6" fmla="*/ 2147483646 w 45"/>
              <a:gd name="T7" fmla="*/ 2147483646 h 72"/>
              <a:gd name="T8" fmla="*/ 2147483646 w 45"/>
              <a:gd name="T9" fmla="*/ 2147483646 h 72"/>
              <a:gd name="T10" fmla="*/ 2147483646 w 45"/>
              <a:gd name="T11" fmla="*/ 2147483646 h 72"/>
              <a:gd name="T12" fmla="*/ 2147483646 w 45"/>
              <a:gd name="T13" fmla="*/ 2147483646 h 72"/>
              <a:gd name="T14" fmla="*/ 2147483646 w 45"/>
              <a:gd name="T15" fmla="*/ 2147483646 h 72"/>
              <a:gd name="T16" fmla="*/ 2147483646 w 45"/>
              <a:gd name="T17" fmla="*/ 2147483646 h 72"/>
              <a:gd name="T18" fmla="*/ 2147483646 w 45"/>
              <a:gd name="T19" fmla="*/ 2147483646 h 72"/>
              <a:gd name="T20" fmla="*/ 2147483646 w 45"/>
              <a:gd name="T21" fmla="*/ 2147483646 h 72"/>
              <a:gd name="T22" fmla="*/ 2147483646 w 45"/>
              <a:gd name="T23" fmla="*/ 2147483646 h 72"/>
              <a:gd name="T24" fmla="*/ 2147483646 w 45"/>
              <a:gd name="T25" fmla="*/ 2147483646 h 72"/>
              <a:gd name="T26" fmla="*/ 2147483646 w 45"/>
              <a:gd name="T27" fmla="*/ 2147483646 h 72"/>
              <a:gd name="T28" fmla="*/ 2147483646 w 45"/>
              <a:gd name="T29" fmla="*/ 2147483646 h 72"/>
              <a:gd name="T30" fmla="*/ 2147483646 w 45"/>
              <a:gd name="T31" fmla="*/ 2147483646 h 72"/>
              <a:gd name="T32" fmla="*/ 2147483646 w 45"/>
              <a:gd name="T33" fmla="*/ 2147483646 h 72"/>
              <a:gd name="T34" fmla="*/ 2147483646 w 45"/>
              <a:gd name="T35" fmla="*/ 2147483646 h 72"/>
              <a:gd name="T36" fmla="*/ 2147483646 w 45"/>
              <a:gd name="T37" fmla="*/ 2147483646 h 72"/>
              <a:gd name="T38" fmla="*/ 2147483646 w 45"/>
              <a:gd name="T39" fmla="*/ 2147483646 h 72"/>
              <a:gd name="T40" fmla="*/ 2147483646 w 45"/>
              <a:gd name="T41" fmla="*/ 2147483646 h 72"/>
              <a:gd name="T42" fmla="*/ 2147483646 w 45"/>
              <a:gd name="T43" fmla="*/ 2147483646 h 72"/>
              <a:gd name="T44" fmla="*/ 2147483646 w 45"/>
              <a:gd name="T45" fmla="*/ 2147483646 h 72"/>
              <a:gd name="T46" fmla="*/ 2147483646 w 45"/>
              <a:gd name="T47" fmla="*/ 2147483646 h 72"/>
              <a:gd name="T48" fmla="*/ 2147483646 w 45"/>
              <a:gd name="T49" fmla="*/ 2147483646 h 72"/>
              <a:gd name="T50" fmla="*/ 2147483646 w 45"/>
              <a:gd name="T51" fmla="*/ 2147483646 h 72"/>
              <a:gd name="T52" fmla="*/ 2147483646 w 45"/>
              <a:gd name="T53" fmla="*/ 2147483646 h 72"/>
              <a:gd name="T54" fmla="*/ 2147483646 w 45"/>
              <a:gd name="T55" fmla="*/ 2147483646 h 72"/>
              <a:gd name="T56" fmla="*/ 2147483646 w 45"/>
              <a:gd name="T57" fmla="*/ 0 h 72"/>
              <a:gd name="T58" fmla="*/ 2147483646 w 45"/>
              <a:gd name="T59" fmla="*/ 0 h 72"/>
              <a:gd name="T60" fmla="*/ 2147483646 w 45"/>
              <a:gd name="T61" fmla="*/ 0 h 72"/>
              <a:gd name="T62" fmla="*/ 2147483646 w 45"/>
              <a:gd name="T63" fmla="*/ 0 h 72"/>
              <a:gd name="T64" fmla="*/ 2147483646 w 45"/>
              <a:gd name="T65" fmla="*/ 0 h 72"/>
              <a:gd name="T66" fmla="*/ 2147483646 w 45"/>
              <a:gd name="T67" fmla="*/ 0 h 72"/>
              <a:gd name="T68" fmla="*/ 2147483646 w 45"/>
              <a:gd name="T69" fmla="*/ 2147483646 h 72"/>
              <a:gd name="T70" fmla="*/ 2147483646 w 45"/>
              <a:gd name="T71" fmla="*/ 2147483646 h 72"/>
              <a:gd name="T72" fmla="*/ 2147483646 w 45"/>
              <a:gd name="T73" fmla="*/ 2147483646 h 72"/>
              <a:gd name="T74" fmla="*/ 2147483646 w 45"/>
              <a:gd name="T75" fmla="*/ 2147483646 h 72"/>
              <a:gd name="T76" fmla="*/ 2147483646 w 45"/>
              <a:gd name="T77" fmla="*/ 2147483646 h 72"/>
              <a:gd name="T78" fmla="*/ 2147483646 w 45"/>
              <a:gd name="T79" fmla="*/ 2147483646 h 72"/>
              <a:gd name="T80" fmla="*/ 2147483646 w 45"/>
              <a:gd name="T81" fmla="*/ 2147483646 h 72"/>
              <a:gd name="T82" fmla="*/ 2147483646 w 45"/>
              <a:gd name="T83" fmla="*/ 2147483646 h 72"/>
              <a:gd name="T84" fmla="*/ 2147483646 w 45"/>
              <a:gd name="T85" fmla="*/ 2147483646 h 72"/>
              <a:gd name="T86" fmla="*/ 2147483646 w 45"/>
              <a:gd name="T87" fmla="*/ 2147483646 h 72"/>
              <a:gd name="T88" fmla="*/ 2147483646 w 45"/>
              <a:gd name="T89" fmla="*/ 0 h 72"/>
              <a:gd name="T90" fmla="*/ 2147483646 w 45"/>
              <a:gd name="T91" fmla="*/ 0 h 72"/>
              <a:gd name="T92" fmla="*/ 2147483646 w 45"/>
              <a:gd name="T93" fmla="*/ 0 h 72"/>
              <a:gd name="T94" fmla="*/ 2147483646 w 45"/>
              <a:gd name="T95" fmla="*/ 0 h 72"/>
              <a:gd name="T96" fmla="*/ 2147483646 w 45"/>
              <a:gd name="T97" fmla="*/ 0 h 72"/>
              <a:gd name="T98" fmla="*/ 2147483646 w 45"/>
              <a:gd name="T99" fmla="*/ 0 h 72"/>
              <a:gd name="T100" fmla="*/ 2147483646 w 45"/>
              <a:gd name="T101" fmla="*/ 0 h 72"/>
              <a:gd name="T102" fmla="*/ 2147483646 w 45"/>
              <a:gd name="T103" fmla="*/ 0 h 72"/>
              <a:gd name="T104" fmla="*/ 0 w 45"/>
              <a:gd name="T105" fmla="*/ 0 h 72"/>
              <a:gd name="T106" fmla="*/ 0 w 45"/>
              <a:gd name="T107" fmla="*/ 2147483646 h 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 h="72">
                <a:moveTo>
                  <a:pt x="0" y="72"/>
                </a:moveTo>
                <a:lnTo>
                  <a:pt x="0" y="72"/>
                </a:lnTo>
                <a:lnTo>
                  <a:pt x="7" y="72"/>
                </a:lnTo>
                <a:lnTo>
                  <a:pt x="10" y="72"/>
                </a:lnTo>
                <a:lnTo>
                  <a:pt x="14" y="72"/>
                </a:lnTo>
                <a:lnTo>
                  <a:pt x="21" y="72"/>
                </a:lnTo>
                <a:lnTo>
                  <a:pt x="21" y="38"/>
                </a:lnTo>
                <a:lnTo>
                  <a:pt x="21" y="27"/>
                </a:lnTo>
                <a:lnTo>
                  <a:pt x="27" y="21"/>
                </a:lnTo>
                <a:lnTo>
                  <a:pt x="31" y="17"/>
                </a:lnTo>
                <a:lnTo>
                  <a:pt x="38" y="17"/>
                </a:lnTo>
                <a:lnTo>
                  <a:pt x="41" y="17"/>
                </a:lnTo>
                <a:lnTo>
                  <a:pt x="45" y="10"/>
                </a:lnTo>
                <a:lnTo>
                  <a:pt x="45" y="7"/>
                </a:lnTo>
                <a:lnTo>
                  <a:pt x="45" y="3"/>
                </a:lnTo>
                <a:lnTo>
                  <a:pt x="45" y="0"/>
                </a:lnTo>
                <a:lnTo>
                  <a:pt x="41" y="0"/>
                </a:lnTo>
                <a:lnTo>
                  <a:pt x="38" y="0"/>
                </a:lnTo>
                <a:lnTo>
                  <a:pt x="27" y="3"/>
                </a:lnTo>
                <a:lnTo>
                  <a:pt x="17" y="10"/>
                </a:lnTo>
                <a:lnTo>
                  <a:pt x="17" y="7"/>
                </a:lnTo>
                <a:lnTo>
                  <a:pt x="17" y="3"/>
                </a:lnTo>
                <a:lnTo>
                  <a:pt x="17" y="0"/>
                </a:lnTo>
                <a:lnTo>
                  <a:pt x="14" y="0"/>
                </a:lnTo>
                <a:lnTo>
                  <a:pt x="10" y="0"/>
                </a:lnTo>
                <a:lnTo>
                  <a:pt x="3" y="0"/>
                </a:lnTo>
                <a:lnTo>
                  <a:pt x="0" y="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1" name="Freeform 12"/>
          <p:cNvSpPr>
            <a:spLocks/>
          </p:cNvSpPr>
          <p:nvPr/>
        </p:nvSpPr>
        <p:spPr bwMode="auto">
          <a:xfrm>
            <a:off x="5534026" y="2495550"/>
            <a:ext cx="80963" cy="122635"/>
          </a:xfrm>
          <a:custGeom>
            <a:avLst/>
            <a:gdLst>
              <a:gd name="T0" fmla="*/ 2147483646 w 51"/>
              <a:gd name="T1" fmla="*/ 2147483646 h 103"/>
              <a:gd name="T2" fmla="*/ 2147483646 w 51"/>
              <a:gd name="T3" fmla="*/ 2147483646 h 103"/>
              <a:gd name="T4" fmla="*/ 2147483646 w 51"/>
              <a:gd name="T5" fmla="*/ 2147483646 h 103"/>
              <a:gd name="T6" fmla="*/ 2147483646 w 51"/>
              <a:gd name="T7" fmla="*/ 2147483646 h 103"/>
              <a:gd name="T8" fmla="*/ 2147483646 w 51"/>
              <a:gd name="T9" fmla="*/ 2147483646 h 103"/>
              <a:gd name="T10" fmla="*/ 2147483646 w 51"/>
              <a:gd name="T11" fmla="*/ 2147483646 h 103"/>
              <a:gd name="T12" fmla="*/ 2147483646 w 51"/>
              <a:gd name="T13" fmla="*/ 2147483646 h 103"/>
              <a:gd name="T14" fmla="*/ 2147483646 w 51"/>
              <a:gd name="T15" fmla="*/ 2147483646 h 103"/>
              <a:gd name="T16" fmla="*/ 2147483646 w 51"/>
              <a:gd name="T17" fmla="*/ 2147483646 h 103"/>
              <a:gd name="T18" fmla="*/ 2147483646 w 51"/>
              <a:gd name="T19" fmla="*/ 2147483646 h 103"/>
              <a:gd name="T20" fmla="*/ 2147483646 w 51"/>
              <a:gd name="T21" fmla="*/ 2147483646 h 103"/>
              <a:gd name="T22" fmla="*/ 2147483646 w 51"/>
              <a:gd name="T23" fmla="*/ 2147483646 h 103"/>
              <a:gd name="T24" fmla="*/ 2147483646 w 51"/>
              <a:gd name="T25" fmla="*/ 2147483646 h 103"/>
              <a:gd name="T26" fmla="*/ 2147483646 w 51"/>
              <a:gd name="T27" fmla="*/ 2147483646 h 103"/>
              <a:gd name="T28" fmla="*/ 2147483646 w 51"/>
              <a:gd name="T29" fmla="*/ 2147483646 h 103"/>
              <a:gd name="T30" fmla="*/ 2147483646 w 51"/>
              <a:gd name="T31" fmla="*/ 2147483646 h 103"/>
              <a:gd name="T32" fmla="*/ 2147483646 w 51"/>
              <a:gd name="T33" fmla="*/ 2147483646 h 103"/>
              <a:gd name="T34" fmla="*/ 2147483646 w 51"/>
              <a:gd name="T35" fmla="*/ 2147483646 h 103"/>
              <a:gd name="T36" fmla="*/ 2147483646 w 51"/>
              <a:gd name="T37" fmla="*/ 2147483646 h 103"/>
              <a:gd name="T38" fmla="*/ 2147483646 w 51"/>
              <a:gd name="T39" fmla="*/ 2147483646 h 103"/>
              <a:gd name="T40" fmla="*/ 2147483646 w 51"/>
              <a:gd name="T41" fmla="*/ 2147483646 h 103"/>
              <a:gd name="T42" fmla="*/ 2147483646 w 51"/>
              <a:gd name="T43" fmla="*/ 2147483646 h 103"/>
              <a:gd name="T44" fmla="*/ 2147483646 w 51"/>
              <a:gd name="T45" fmla="*/ 2147483646 h 103"/>
              <a:gd name="T46" fmla="*/ 2147483646 w 51"/>
              <a:gd name="T47" fmla="*/ 2147483646 h 103"/>
              <a:gd name="T48" fmla="*/ 2147483646 w 51"/>
              <a:gd name="T49" fmla="*/ 2147483646 h 103"/>
              <a:gd name="T50" fmla="*/ 2147483646 w 51"/>
              <a:gd name="T51" fmla="*/ 2147483646 h 103"/>
              <a:gd name="T52" fmla="*/ 2147483646 w 51"/>
              <a:gd name="T53" fmla="*/ 2147483646 h 103"/>
              <a:gd name="T54" fmla="*/ 2147483646 w 51"/>
              <a:gd name="T55" fmla="*/ 2147483646 h 103"/>
              <a:gd name="T56" fmla="*/ 2147483646 w 51"/>
              <a:gd name="T57" fmla="*/ 2147483646 h 103"/>
              <a:gd name="T58" fmla="*/ 2147483646 w 51"/>
              <a:gd name="T59" fmla="*/ 0 h 103"/>
              <a:gd name="T60" fmla="*/ 2147483646 w 51"/>
              <a:gd name="T61" fmla="*/ 0 h 103"/>
              <a:gd name="T62" fmla="*/ 2147483646 w 51"/>
              <a:gd name="T63" fmla="*/ 0 h 103"/>
              <a:gd name="T64" fmla="*/ 2147483646 w 51"/>
              <a:gd name="T65" fmla="*/ 0 h 103"/>
              <a:gd name="T66" fmla="*/ 2147483646 w 51"/>
              <a:gd name="T67" fmla="*/ 0 h 103"/>
              <a:gd name="T68" fmla="*/ 2147483646 w 51"/>
              <a:gd name="T69" fmla="*/ 0 h 103"/>
              <a:gd name="T70" fmla="*/ 2147483646 w 51"/>
              <a:gd name="T71" fmla="*/ 2147483646 h 103"/>
              <a:gd name="T72" fmla="*/ 2147483646 w 51"/>
              <a:gd name="T73" fmla="*/ 2147483646 h 103"/>
              <a:gd name="T74" fmla="*/ 2147483646 w 51"/>
              <a:gd name="T75" fmla="*/ 2147483646 h 103"/>
              <a:gd name="T76" fmla="*/ 2147483646 w 51"/>
              <a:gd name="T77" fmla="*/ 2147483646 h 103"/>
              <a:gd name="T78" fmla="*/ 2147483646 w 51"/>
              <a:gd name="T79" fmla="*/ 2147483646 h 103"/>
              <a:gd name="T80" fmla="*/ 2147483646 w 51"/>
              <a:gd name="T81" fmla="*/ 2147483646 h 103"/>
              <a:gd name="T82" fmla="*/ 2147483646 w 51"/>
              <a:gd name="T83" fmla="*/ 2147483646 h 103"/>
              <a:gd name="T84" fmla="*/ 2147483646 w 51"/>
              <a:gd name="T85" fmla="*/ 2147483646 h 103"/>
              <a:gd name="T86" fmla="*/ 0 w 51"/>
              <a:gd name="T87" fmla="*/ 2147483646 h 103"/>
              <a:gd name="T88" fmla="*/ 0 w 51"/>
              <a:gd name="T89" fmla="*/ 2147483646 h 103"/>
              <a:gd name="T90" fmla="*/ 0 w 51"/>
              <a:gd name="T91" fmla="*/ 2147483646 h 103"/>
              <a:gd name="T92" fmla="*/ 0 w 51"/>
              <a:gd name="T93" fmla="*/ 2147483646 h 103"/>
              <a:gd name="T94" fmla="*/ 0 w 51"/>
              <a:gd name="T95" fmla="*/ 2147483646 h 103"/>
              <a:gd name="T96" fmla="*/ 0 w 51"/>
              <a:gd name="T97" fmla="*/ 2147483646 h 103"/>
              <a:gd name="T98" fmla="*/ 0 w 51"/>
              <a:gd name="T99" fmla="*/ 2147483646 h 103"/>
              <a:gd name="T100" fmla="*/ 0 w 51"/>
              <a:gd name="T101" fmla="*/ 2147483646 h 103"/>
              <a:gd name="T102" fmla="*/ 0 w 51"/>
              <a:gd name="T103" fmla="*/ 2147483646 h 103"/>
              <a:gd name="T104" fmla="*/ 2147483646 w 51"/>
              <a:gd name="T105" fmla="*/ 2147483646 h 103"/>
              <a:gd name="T106" fmla="*/ 2147483646 w 51"/>
              <a:gd name="T107" fmla="*/ 2147483646 h 10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1" h="103">
                <a:moveTo>
                  <a:pt x="10" y="103"/>
                </a:moveTo>
                <a:lnTo>
                  <a:pt x="10" y="103"/>
                </a:lnTo>
                <a:lnTo>
                  <a:pt x="20" y="103"/>
                </a:lnTo>
                <a:lnTo>
                  <a:pt x="31" y="103"/>
                </a:lnTo>
                <a:lnTo>
                  <a:pt x="31" y="45"/>
                </a:lnTo>
                <a:lnTo>
                  <a:pt x="48" y="45"/>
                </a:lnTo>
                <a:lnTo>
                  <a:pt x="48" y="41"/>
                </a:lnTo>
                <a:lnTo>
                  <a:pt x="48" y="38"/>
                </a:lnTo>
                <a:lnTo>
                  <a:pt x="48" y="34"/>
                </a:lnTo>
                <a:lnTo>
                  <a:pt x="48" y="31"/>
                </a:lnTo>
                <a:lnTo>
                  <a:pt x="31" y="31"/>
                </a:lnTo>
                <a:lnTo>
                  <a:pt x="31" y="28"/>
                </a:lnTo>
                <a:lnTo>
                  <a:pt x="31" y="21"/>
                </a:lnTo>
                <a:lnTo>
                  <a:pt x="34" y="17"/>
                </a:lnTo>
                <a:lnTo>
                  <a:pt x="41" y="17"/>
                </a:lnTo>
                <a:lnTo>
                  <a:pt x="44" y="17"/>
                </a:lnTo>
                <a:lnTo>
                  <a:pt x="48" y="17"/>
                </a:lnTo>
                <a:lnTo>
                  <a:pt x="51" y="10"/>
                </a:lnTo>
                <a:lnTo>
                  <a:pt x="51" y="0"/>
                </a:lnTo>
                <a:lnTo>
                  <a:pt x="44" y="0"/>
                </a:lnTo>
                <a:lnTo>
                  <a:pt x="37" y="0"/>
                </a:lnTo>
                <a:lnTo>
                  <a:pt x="27" y="4"/>
                </a:lnTo>
                <a:lnTo>
                  <a:pt x="17" y="7"/>
                </a:lnTo>
                <a:lnTo>
                  <a:pt x="13" y="17"/>
                </a:lnTo>
                <a:lnTo>
                  <a:pt x="10" y="28"/>
                </a:lnTo>
                <a:lnTo>
                  <a:pt x="10" y="31"/>
                </a:lnTo>
                <a:lnTo>
                  <a:pt x="0" y="31"/>
                </a:lnTo>
                <a:lnTo>
                  <a:pt x="0" y="34"/>
                </a:lnTo>
                <a:lnTo>
                  <a:pt x="0" y="38"/>
                </a:lnTo>
                <a:lnTo>
                  <a:pt x="0" y="41"/>
                </a:lnTo>
                <a:lnTo>
                  <a:pt x="0" y="45"/>
                </a:lnTo>
                <a:lnTo>
                  <a:pt x="10" y="45"/>
                </a:lnTo>
                <a:lnTo>
                  <a:pt x="10" y="10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2" name="Freeform 13"/>
          <p:cNvSpPr>
            <a:spLocks/>
          </p:cNvSpPr>
          <p:nvPr/>
        </p:nvSpPr>
        <p:spPr bwMode="auto">
          <a:xfrm>
            <a:off x="5478463" y="2593181"/>
            <a:ext cx="38100" cy="25004"/>
          </a:xfrm>
          <a:custGeom>
            <a:avLst/>
            <a:gdLst>
              <a:gd name="T0" fmla="*/ 2147483646 w 24"/>
              <a:gd name="T1" fmla="*/ 2147483646 h 21"/>
              <a:gd name="T2" fmla="*/ 2147483646 w 24"/>
              <a:gd name="T3" fmla="*/ 2147483646 h 21"/>
              <a:gd name="T4" fmla="*/ 2147483646 w 24"/>
              <a:gd name="T5" fmla="*/ 2147483646 h 21"/>
              <a:gd name="T6" fmla="*/ 2147483646 w 24"/>
              <a:gd name="T7" fmla="*/ 2147483646 h 21"/>
              <a:gd name="T8" fmla="*/ 2147483646 w 24"/>
              <a:gd name="T9" fmla="*/ 2147483646 h 21"/>
              <a:gd name="T10" fmla="*/ 2147483646 w 24"/>
              <a:gd name="T11" fmla="*/ 2147483646 h 21"/>
              <a:gd name="T12" fmla="*/ 2147483646 w 24"/>
              <a:gd name="T13" fmla="*/ 0 h 21"/>
              <a:gd name="T14" fmla="*/ 2147483646 w 24"/>
              <a:gd name="T15" fmla="*/ 0 h 21"/>
              <a:gd name="T16" fmla="*/ 2147483646 w 24"/>
              <a:gd name="T17" fmla="*/ 0 h 21"/>
              <a:gd name="T18" fmla="*/ 2147483646 w 24"/>
              <a:gd name="T19" fmla="*/ 0 h 21"/>
              <a:gd name="T20" fmla="*/ 2147483646 w 24"/>
              <a:gd name="T21" fmla="*/ 0 h 21"/>
              <a:gd name="T22" fmla="*/ 2147483646 w 24"/>
              <a:gd name="T23" fmla="*/ 0 h 21"/>
              <a:gd name="T24" fmla="*/ 0 w 24"/>
              <a:gd name="T25" fmla="*/ 2147483646 h 21"/>
              <a:gd name="T26" fmla="*/ 0 w 24"/>
              <a:gd name="T27" fmla="*/ 2147483646 h 21"/>
              <a:gd name="T28" fmla="*/ 2147483646 w 24"/>
              <a:gd name="T29" fmla="*/ 2147483646 h 21"/>
              <a:gd name="T30" fmla="*/ 2147483646 w 24"/>
              <a:gd name="T31" fmla="*/ 2147483646 h 21"/>
              <a:gd name="T32" fmla="*/ 2147483646 w 24"/>
              <a:gd name="T33" fmla="*/ 2147483646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1">
                <a:moveTo>
                  <a:pt x="14" y="21"/>
                </a:moveTo>
                <a:lnTo>
                  <a:pt x="14" y="21"/>
                </a:lnTo>
                <a:lnTo>
                  <a:pt x="24" y="21"/>
                </a:lnTo>
                <a:lnTo>
                  <a:pt x="24" y="11"/>
                </a:lnTo>
                <a:lnTo>
                  <a:pt x="24" y="0"/>
                </a:lnTo>
                <a:lnTo>
                  <a:pt x="14" y="0"/>
                </a:lnTo>
                <a:lnTo>
                  <a:pt x="4" y="0"/>
                </a:lnTo>
                <a:lnTo>
                  <a:pt x="0" y="11"/>
                </a:lnTo>
                <a:lnTo>
                  <a:pt x="4" y="21"/>
                </a:lnTo>
                <a:lnTo>
                  <a:pt x="14"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3" name="Freeform 14"/>
          <p:cNvSpPr>
            <a:spLocks/>
          </p:cNvSpPr>
          <p:nvPr/>
        </p:nvSpPr>
        <p:spPr bwMode="auto">
          <a:xfrm>
            <a:off x="5386388" y="2549129"/>
            <a:ext cx="44450" cy="15478"/>
          </a:xfrm>
          <a:custGeom>
            <a:avLst/>
            <a:gdLst>
              <a:gd name="T0" fmla="*/ 0 w 28"/>
              <a:gd name="T1" fmla="*/ 2147483646 h 13"/>
              <a:gd name="T2" fmla="*/ 0 w 28"/>
              <a:gd name="T3" fmla="*/ 2147483646 h 13"/>
              <a:gd name="T4" fmla="*/ 2147483646 w 28"/>
              <a:gd name="T5" fmla="*/ 2147483646 h 13"/>
              <a:gd name="T6" fmla="*/ 2147483646 w 28"/>
              <a:gd name="T7" fmla="*/ 2147483646 h 13"/>
              <a:gd name="T8" fmla="*/ 2147483646 w 28"/>
              <a:gd name="T9" fmla="*/ 0 h 13"/>
              <a:gd name="T10" fmla="*/ 2147483646 w 28"/>
              <a:gd name="T11" fmla="*/ 0 h 13"/>
              <a:gd name="T12" fmla="*/ 2147483646 w 28"/>
              <a:gd name="T13" fmla="*/ 0 h 13"/>
              <a:gd name="T14" fmla="*/ 2147483646 w 28"/>
              <a:gd name="T15" fmla="*/ 0 h 13"/>
              <a:gd name="T16" fmla="*/ 2147483646 w 28"/>
              <a:gd name="T17" fmla="*/ 2147483646 h 13"/>
              <a:gd name="T18" fmla="*/ 2147483646 w 28"/>
              <a:gd name="T19" fmla="*/ 2147483646 h 13"/>
              <a:gd name="T20" fmla="*/ 2147483646 w 28"/>
              <a:gd name="T21" fmla="*/ 2147483646 h 13"/>
              <a:gd name="T22" fmla="*/ 0 w 28"/>
              <a:gd name="T23" fmla="*/ 2147483646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 h="13">
                <a:moveTo>
                  <a:pt x="0" y="13"/>
                </a:moveTo>
                <a:lnTo>
                  <a:pt x="0" y="13"/>
                </a:lnTo>
                <a:lnTo>
                  <a:pt x="4" y="3"/>
                </a:lnTo>
                <a:lnTo>
                  <a:pt x="10" y="0"/>
                </a:lnTo>
                <a:lnTo>
                  <a:pt x="14" y="0"/>
                </a:lnTo>
                <a:lnTo>
                  <a:pt x="21" y="0"/>
                </a:lnTo>
                <a:lnTo>
                  <a:pt x="24" y="3"/>
                </a:lnTo>
                <a:lnTo>
                  <a:pt x="28" y="13"/>
                </a:lnTo>
                <a:lnTo>
                  <a:pt x="0" y="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4" name="Freeform 15"/>
          <p:cNvSpPr>
            <a:spLocks/>
          </p:cNvSpPr>
          <p:nvPr/>
        </p:nvSpPr>
        <p:spPr bwMode="auto">
          <a:xfrm>
            <a:off x="5354638" y="2532460"/>
            <a:ext cx="107950" cy="85725"/>
          </a:xfrm>
          <a:custGeom>
            <a:avLst/>
            <a:gdLst>
              <a:gd name="T0" fmla="*/ 2147483646 w 68"/>
              <a:gd name="T1" fmla="*/ 2147483646 h 72"/>
              <a:gd name="T2" fmla="*/ 2147483646 w 68"/>
              <a:gd name="T3" fmla="*/ 2147483646 h 72"/>
              <a:gd name="T4" fmla="*/ 2147483646 w 68"/>
              <a:gd name="T5" fmla="*/ 2147483646 h 72"/>
              <a:gd name="T6" fmla="*/ 2147483646 w 68"/>
              <a:gd name="T7" fmla="*/ 2147483646 h 72"/>
              <a:gd name="T8" fmla="*/ 2147483646 w 68"/>
              <a:gd name="T9" fmla="*/ 2147483646 h 72"/>
              <a:gd name="T10" fmla="*/ 2147483646 w 68"/>
              <a:gd name="T11" fmla="*/ 2147483646 h 72"/>
              <a:gd name="T12" fmla="*/ 2147483646 w 68"/>
              <a:gd name="T13" fmla="*/ 2147483646 h 72"/>
              <a:gd name="T14" fmla="*/ 2147483646 w 68"/>
              <a:gd name="T15" fmla="*/ 2147483646 h 72"/>
              <a:gd name="T16" fmla="*/ 2147483646 w 68"/>
              <a:gd name="T17" fmla="*/ 2147483646 h 72"/>
              <a:gd name="T18" fmla="*/ 2147483646 w 68"/>
              <a:gd name="T19" fmla="*/ 2147483646 h 72"/>
              <a:gd name="T20" fmla="*/ 2147483646 w 68"/>
              <a:gd name="T21" fmla="*/ 0 h 72"/>
              <a:gd name="T22" fmla="*/ 2147483646 w 68"/>
              <a:gd name="T23" fmla="*/ 0 h 72"/>
              <a:gd name="T24" fmla="*/ 2147483646 w 68"/>
              <a:gd name="T25" fmla="*/ 0 h 72"/>
              <a:gd name="T26" fmla="*/ 2147483646 w 68"/>
              <a:gd name="T27" fmla="*/ 0 h 72"/>
              <a:gd name="T28" fmla="*/ 2147483646 w 68"/>
              <a:gd name="T29" fmla="*/ 0 h 72"/>
              <a:gd name="T30" fmla="*/ 2147483646 w 68"/>
              <a:gd name="T31" fmla="*/ 0 h 72"/>
              <a:gd name="T32" fmla="*/ 2147483646 w 68"/>
              <a:gd name="T33" fmla="*/ 2147483646 h 72"/>
              <a:gd name="T34" fmla="*/ 2147483646 w 68"/>
              <a:gd name="T35" fmla="*/ 2147483646 h 72"/>
              <a:gd name="T36" fmla="*/ 2147483646 w 68"/>
              <a:gd name="T37" fmla="*/ 2147483646 h 72"/>
              <a:gd name="T38" fmla="*/ 2147483646 w 68"/>
              <a:gd name="T39" fmla="*/ 2147483646 h 72"/>
              <a:gd name="T40" fmla="*/ 0 w 68"/>
              <a:gd name="T41" fmla="*/ 2147483646 h 72"/>
              <a:gd name="T42" fmla="*/ 0 w 68"/>
              <a:gd name="T43" fmla="*/ 2147483646 h 72"/>
              <a:gd name="T44" fmla="*/ 2147483646 w 68"/>
              <a:gd name="T45" fmla="*/ 2147483646 h 72"/>
              <a:gd name="T46" fmla="*/ 2147483646 w 68"/>
              <a:gd name="T47" fmla="*/ 2147483646 h 72"/>
              <a:gd name="T48" fmla="*/ 2147483646 w 68"/>
              <a:gd name="T49" fmla="*/ 2147483646 h 72"/>
              <a:gd name="T50" fmla="*/ 2147483646 w 68"/>
              <a:gd name="T51" fmla="*/ 2147483646 h 72"/>
              <a:gd name="T52" fmla="*/ 2147483646 w 68"/>
              <a:gd name="T53" fmla="*/ 2147483646 h 72"/>
              <a:gd name="T54" fmla="*/ 2147483646 w 68"/>
              <a:gd name="T55" fmla="*/ 2147483646 h 72"/>
              <a:gd name="T56" fmla="*/ 2147483646 w 68"/>
              <a:gd name="T57" fmla="*/ 2147483646 h 72"/>
              <a:gd name="T58" fmla="*/ 2147483646 w 68"/>
              <a:gd name="T59" fmla="*/ 2147483646 h 72"/>
              <a:gd name="T60" fmla="*/ 2147483646 w 68"/>
              <a:gd name="T61" fmla="*/ 2147483646 h 72"/>
              <a:gd name="T62" fmla="*/ 2147483646 w 68"/>
              <a:gd name="T63" fmla="*/ 2147483646 h 72"/>
              <a:gd name="T64" fmla="*/ 2147483646 w 68"/>
              <a:gd name="T65" fmla="*/ 2147483646 h 72"/>
              <a:gd name="T66" fmla="*/ 2147483646 w 68"/>
              <a:gd name="T67" fmla="*/ 2147483646 h 72"/>
              <a:gd name="T68" fmla="*/ 2147483646 w 68"/>
              <a:gd name="T69" fmla="*/ 2147483646 h 72"/>
              <a:gd name="T70" fmla="*/ 2147483646 w 68"/>
              <a:gd name="T71" fmla="*/ 2147483646 h 72"/>
              <a:gd name="T72" fmla="*/ 2147483646 w 68"/>
              <a:gd name="T73" fmla="*/ 2147483646 h 72"/>
              <a:gd name="T74" fmla="*/ 2147483646 w 68"/>
              <a:gd name="T75" fmla="*/ 2147483646 h 72"/>
              <a:gd name="T76" fmla="*/ 2147483646 w 68"/>
              <a:gd name="T77" fmla="*/ 2147483646 h 72"/>
              <a:gd name="T78" fmla="*/ 2147483646 w 68"/>
              <a:gd name="T79" fmla="*/ 2147483646 h 72"/>
              <a:gd name="T80" fmla="*/ 2147483646 w 68"/>
              <a:gd name="T81" fmla="*/ 2147483646 h 72"/>
              <a:gd name="T82" fmla="*/ 2147483646 w 68"/>
              <a:gd name="T83" fmla="*/ 2147483646 h 72"/>
              <a:gd name="T84" fmla="*/ 2147483646 w 68"/>
              <a:gd name="T85" fmla="*/ 2147483646 h 72"/>
              <a:gd name="T86" fmla="*/ 2147483646 w 68"/>
              <a:gd name="T87" fmla="*/ 2147483646 h 72"/>
              <a:gd name="T88" fmla="*/ 2147483646 w 68"/>
              <a:gd name="T89" fmla="*/ 2147483646 h 72"/>
              <a:gd name="T90" fmla="*/ 2147483646 w 68"/>
              <a:gd name="T91" fmla="*/ 2147483646 h 72"/>
              <a:gd name="T92" fmla="*/ 2147483646 w 68"/>
              <a:gd name="T93" fmla="*/ 2147483646 h 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8" h="72">
                <a:moveTo>
                  <a:pt x="65" y="41"/>
                </a:moveTo>
                <a:lnTo>
                  <a:pt x="65" y="41"/>
                </a:lnTo>
                <a:lnTo>
                  <a:pt x="65" y="38"/>
                </a:lnTo>
                <a:lnTo>
                  <a:pt x="68" y="31"/>
                </a:lnTo>
                <a:lnTo>
                  <a:pt x="65" y="21"/>
                </a:lnTo>
                <a:lnTo>
                  <a:pt x="58" y="7"/>
                </a:lnTo>
                <a:lnTo>
                  <a:pt x="48" y="0"/>
                </a:lnTo>
                <a:lnTo>
                  <a:pt x="34" y="0"/>
                </a:lnTo>
                <a:lnTo>
                  <a:pt x="20" y="0"/>
                </a:lnTo>
                <a:lnTo>
                  <a:pt x="10" y="10"/>
                </a:lnTo>
                <a:lnTo>
                  <a:pt x="3" y="21"/>
                </a:lnTo>
                <a:lnTo>
                  <a:pt x="0" y="34"/>
                </a:lnTo>
                <a:lnTo>
                  <a:pt x="3" y="51"/>
                </a:lnTo>
                <a:lnTo>
                  <a:pt x="10" y="62"/>
                </a:lnTo>
                <a:lnTo>
                  <a:pt x="20" y="69"/>
                </a:lnTo>
                <a:lnTo>
                  <a:pt x="37" y="72"/>
                </a:lnTo>
                <a:lnTo>
                  <a:pt x="51" y="72"/>
                </a:lnTo>
                <a:lnTo>
                  <a:pt x="61" y="69"/>
                </a:lnTo>
                <a:lnTo>
                  <a:pt x="61" y="62"/>
                </a:lnTo>
                <a:lnTo>
                  <a:pt x="58" y="55"/>
                </a:lnTo>
                <a:lnTo>
                  <a:pt x="48" y="55"/>
                </a:lnTo>
                <a:lnTo>
                  <a:pt x="41" y="58"/>
                </a:lnTo>
                <a:lnTo>
                  <a:pt x="30" y="55"/>
                </a:lnTo>
                <a:lnTo>
                  <a:pt x="27" y="55"/>
                </a:lnTo>
                <a:lnTo>
                  <a:pt x="24" y="48"/>
                </a:lnTo>
                <a:lnTo>
                  <a:pt x="20" y="41"/>
                </a:lnTo>
                <a:lnTo>
                  <a:pt x="65" y="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5" name="Freeform 16"/>
          <p:cNvSpPr>
            <a:spLocks/>
          </p:cNvSpPr>
          <p:nvPr/>
        </p:nvSpPr>
        <p:spPr bwMode="auto">
          <a:xfrm>
            <a:off x="5233989" y="2532460"/>
            <a:ext cx="103187" cy="85725"/>
          </a:xfrm>
          <a:custGeom>
            <a:avLst/>
            <a:gdLst>
              <a:gd name="T0" fmla="*/ 0 w 65"/>
              <a:gd name="T1" fmla="*/ 2147483646 h 72"/>
              <a:gd name="T2" fmla="*/ 0 w 65"/>
              <a:gd name="T3" fmla="*/ 2147483646 h 72"/>
              <a:gd name="T4" fmla="*/ 2147483646 w 65"/>
              <a:gd name="T5" fmla="*/ 2147483646 h 72"/>
              <a:gd name="T6" fmla="*/ 2147483646 w 65"/>
              <a:gd name="T7" fmla="*/ 2147483646 h 72"/>
              <a:gd name="T8" fmla="*/ 2147483646 w 65"/>
              <a:gd name="T9" fmla="*/ 2147483646 h 72"/>
              <a:gd name="T10" fmla="*/ 2147483646 w 65"/>
              <a:gd name="T11" fmla="*/ 2147483646 h 72"/>
              <a:gd name="T12" fmla="*/ 2147483646 w 65"/>
              <a:gd name="T13" fmla="*/ 2147483646 h 72"/>
              <a:gd name="T14" fmla="*/ 2147483646 w 65"/>
              <a:gd name="T15" fmla="*/ 2147483646 h 72"/>
              <a:gd name="T16" fmla="*/ 2147483646 w 65"/>
              <a:gd name="T17" fmla="*/ 2147483646 h 72"/>
              <a:gd name="T18" fmla="*/ 2147483646 w 65"/>
              <a:gd name="T19" fmla="*/ 2147483646 h 72"/>
              <a:gd name="T20" fmla="*/ 2147483646 w 65"/>
              <a:gd name="T21" fmla="*/ 2147483646 h 72"/>
              <a:gd name="T22" fmla="*/ 2147483646 w 65"/>
              <a:gd name="T23" fmla="*/ 2147483646 h 72"/>
              <a:gd name="T24" fmla="*/ 2147483646 w 65"/>
              <a:gd name="T25" fmla="*/ 2147483646 h 72"/>
              <a:gd name="T26" fmla="*/ 2147483646 w 65"/>
              <a:gd name="T27" fmla="*/ 2147483646 h 72"/>
              <a:gd name="T28" fmla="*/ 2147483646 w 65"/>
              <a:gd name="T29" fmla="*/ 2147483646 h 72"/>
              <a:gd name="T30" fmla="*/ 2147483646 w 65"/>
              <a:gd name="T31" fmla="*/ 2147483646 h 72"/>
              <a:gd name="T32" fmla="*/ 2147483646 w 65"/>
              <a:gd name="T33" fmla="*/ 2147483646 h 72"/>
              <a:gd name="T34" fmla="*/ 2147483646 w 65"/>
              <a:gd name="T35" fmla="*/ 2147483646 h 72"/>
              <a:gd name="T36" fmla="*/ 2147483646 w 65"/>
              <a:gd name="T37" fmla="*/ 2147483646 h 72"/>
              <a:gd name="T38" fmla="*/ 2147483646 w 65"/>
              <a:gd name="T39" fmla="*/ 2147483646 h 72"/>
              <a:gd name="T40" fmla="*/ 2147483646 w 65"/>
              <a:gd name="T41" fmla="*/ 2147483646 h 72"/>
              <a:gd name="T42" fmla="*/ 2147483646 w 65"/>
              <a:gd name="T43" fmla="*/ 2147483646 h 72"/>
              <a:gd name="T44" fmla="*/ 2147483646 w 65"/>
              <a:gd name="T45" fmla="*/ 2147483646 h 72"/>
              <a:gd name="T46" fmla="*/ 2147483646 w 65"/>
              <a:gd name="T47" fmla="*/ 2147483646 h 72"/>
              <a:gd name="T48" fmla="*/ 2147483646 w 65"/>
              <a:gd name="T49" fmla="*/ 2147483646 h 72"/>
              <a:gd name="T50" fmla="*/ 2147483646 w 65"/>
              <a:gd name="T51" fmla="*/ 2147483646 h 72"/>
              <a:gd name="T52" fmla="*/ 2147483646 w 65"/>
              <a:gd name="T53" fmla="*/ 2147483646 h 72"/>
              <a:gd name="T54" fmla="*/ 2147483646 w 65"/>
              <a:gd name="T55" fmla="*/ 2147483646 h 72"/>
              <a:gd name="T56" fmla="*/ 2147483646 w 65"/>
              <a:gd name="T57" fmla="*/ 2147483646 h 72"/>
              <a:gd name="T58" fmla="*/ 2147483646 w 65"/>
              <a:gd name="T59" fmla="*/ 0 h 72"/>
              <a:gd name="T60" fmla="*/ 2147483646 w 65"/>
              <a:gd name="T61" fmla="*/ 0 h 72"/>
              <a:gd name="T62" fmla="*/ 2147483646 w 65"/>
              <a:gd name="T63" fmla="*/ 0 h 72"/>
              <a:gd name="T64" fmla="*/ 2147483646 w 65"/>
              <a:gd name="T65" fmla="*/ 0 h 72"/>
              <a:gd name="T66" fmla="*/ 2147483646 w 65"/>
              <a:gd name="T67" fmla="*/ 0 h 72"/>
              <a:gd name="T68" fmla="*/ 2147483646 w 65"/>
              <a:gd name="T69" fmla="*/ 2147483646 h 72"/>
              <a:gd name="T70" fmla="*/ 2147483646 w 65"/>
              <a:gd name="T71" fmla="*/ 2147483646 h 72"/>
              <a:gd name="T72" fmla="*/ 2147483646 w 65"/>
              <a:gd name="T73" fmla="*/ 2147483646 h 72"/>
              <a:gd name="T74" fmla="*/ 2147483646 w 65"/>
              <a:gd name="T75" fmla="*/ 2147483646 h 72"/>
              <a:gd name="T76" fmla="*/ 2147483646 w 65"/>
              <a:gd name="T77" fmla="*/ 2147483646 h 72"/>
              <a:gd name="T78" fmla="*/ 2147483646 w 65"/>
              <a:gd name="T79" fmla="*/ 2147483646 h 72"/>
              <a:gd name="T80" fmla="*/ 2147483646 w 65"/>
              <a:gd name="T81" fmla="*/ 2147483646 h 72"/>
              <a:gd name="T82" fmla="*/ 2147483646 w 65"/>
              <a:gd name="T83" fmla="*/ 2147483646 h 72"/>
              <a:gd name="T84" fmla="*/ 2147483646 w 65"/>
              <a:gd name="T85" fmla="*/ 2147483646 h 72"/>
              <a:gd name="T86" fmla="*/ 2147483646 w 65"/>
              <a:gd name="T87" fmla="*/ 2147483646 h 72"/>
              <a:gd name="T88" fmla="*/ 2147483646 w 65"/>
              <a:gd name="T89" fmla="*/ 2147483646 h 72"/>
              <a:gd name="T90" fmla="*/ 2147483646 w 65"/>
              <a:gd name="T91" fmla="*/ 2147483646 h 72"/>
              <a:gd name="T92" fmla="*/ 2147483646 w 65"/>
              <a:gd name="T93" fmla="*/ 0 h 72"/>
              <a:gd name="T94" fmla="*/ 2147483646 w 65"/>
              <a:gd name="T95" fmla="*/ 0 h 72"/>
              <a:gd name="T96" fmla="*/ 2147483646 w 65"/>
              <a:gd name="T97" fmla="*/ 0 h 72"/>
              <a:gd name="T98" fmla="*/ 2147483646 w 65"/>
              <a:gd name="T99" fmla="*/ 0 h 72"/>
              <a:gd name="T100" fmla="*/ 2147483646 w 65"/>
              <a:gd name="T101" fmla="*/ 0 h 72"/>
              <a:gd name="T102" fmla="*/ 2147483646 w 65"/>
              <a:gd name="T103" fmla="*/ 0 h 72"/>
              <a:gd name="T104" fmla="*/ 2147483646 w 65"/>
              <a:gd name="T105" fmla="*/ 0 h 72"/>
              <a:gd name="T106" fmla="*/ 2147483646 w 65"/>
              <a:gd name="T107" fmla="*/ 0 h 72"/>
              <a:gd name="T108" fmla="*/ 0 w 65"/>
              <a:gd name="T109" fmla="*/ 0 h 72"/>
              <a:gd name="T110" fmla="*/ 0 w 65"/>
              <a:gd name="T111" fmla="*/ 2147483646 h 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5" h="72">
                <a:moveTo>
                  <a:pt x="0" y="72"/>
                </a:moveTo>
                <a:lnTo>
                  <a:pt x="0" y="72"/>
                </a:lnTo>
                <a:lnTo>
                  <a:pt x="10" y="72"/>
                </a:lnTo>
                <a:lnTo>
                  <a:pt x="21" y="72"/>
                </a:lnTo>
                <a:lnTo>
                  <a:pt x="21" y="34"/>
                </a:lnTo>
                <a:lnTo>
                  <a:pt x="21" y="24"/>
                </a:lnTo>
                <a:lnTo>
                  <a:pt x="24" y="21"/>
                </a:lnTo>
                <a:lnTo>
                  <a:pt x="31" y="17"/>
                </a:lnTo>
                <a:lnTo>
                  <a:pt x="34" y="17"/>
                </a:lnTo>
                <a:lnTo>
                  <a:pt x="41" y="17"/>
                </a:lnTo>
                <a:lnTo>
                  <a:pt x="41" y="21"/>
                </a:lnTo>
                <a:lnTo>
                  <a:pt x="45" y="31"/>
                </a:lnTo>
                <a:lnTo>
                  <a:pt x="45" y="72"/>
                </a:lnTo>
                <a:lnTo>
                  <a:pt x="55" y="72"/>
                </a:lnTo>
                <a:lnTo>
                  <a:pt x="65" y="72"/>
                </a:lnTo>
                <a:lnTo>
                  <a:pt x="65" y="24"/>
                </a:lnTo>
                <a:lnTo>
                  <a:pt x="62" y="14"/>
                </a:lnTo>
                <a:lnTo>
                  <a:pt x="58" y="3"/>
                </a:lnTo>
                <a:lnTo>
                  <a:pt x="52" y="0"/>
                </a:lnTo>
                <a:lnTo>
                  <a:pt x="41" y="0"/>
                </a:lnTo>
                <a:lnTo>
                  <a:pt x="34" y="0"/>
                </a:lnTo>
                <a:lnTo>
                  <a:pt x="28" y="3"/>
                </a:lnTo>
                <a:lnTo>
                  <a:pt x="24" y="7"/>
                </a:lnTo>
                <a:lnTo>
                  <a:pt x="21" y="10"/>
                </a:lnTo>
                <a:lnTo>
                  <a:pt x="21" y="7"/>
                </a:lnTo>
                <a:lnTo>
                  <a:pt x="17" y="3"/>
                </a:lnTo>
                <a:lnTo>
                  <a:pt x="17" y="0"/>
                </a:lnTo>
                <a:lnTo>
                  <a:pt x="14" y="0"/>
                </a:lnTo>
                <a:lnTo>
                  <a:pt x="10" y="0"/>
                </a:lnTo>
                <a:lnTo>
                  <a:pt x="7" y="0"/>
                </a:lnTo>
                <a:lnTo>
                  <a:pt x="0" y="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6" name="Freeform 17"/>
          <p:cNvSpPr>
            <a:spLocks/>
          </p:cNvSpPr>
          <p:nvPr/>
        </p:nvSpPr>
        <p:spPr bwMode="auto">
          <a:xfrm>
            <a:off x="5153025" y="2532460"/>
            <a:ext cx="65088" cy="85725"/>
          </a:xfrm>
          <a:custGeom>
            <a:avLst/>
            <a:gdLst>
              <a:gd name="T0" fmla="*/ 0 w 41"/>
              <a:gd name="T1" fmla="*/ 2147483646 h 72"/>
              <a:gd name="T2" fmla="*/ 0 w 41"/>
              <a:gd name="T3" fmla="*/ 2147483646 h 72"/>
              <a:gd name="T4" fmla="*/ 2147483646 w 41"/>
              <a:gd name="T5" fmla="*/ 2147483646 h 72"/>
              <a:gd name="T6" fmla="*/ 2147483646 w 41"/>
              <a:gd name="T7" fmla="*/ 2147483646 h 72"/>
              <a:gd name="T8" fmla="*/ 2147483646 w 41"/>
              <a:gd name="T9" fmla="*/ 2147483646 h 72"/>
              <a:gd name="T10" fmla="*/ 2147483646 w 41"/>
              <a:gd name="T11" fmla="*/ 2147483646 h 72"/>
              <a:gd name="T12" fmla="*/ 2147483646 w 41"/>
              <a:gd name="T13" fmla="*/ 2147483646 h 72"/>
              <a:gd name="T14" fmla="*/ 2147483646 w 41"/>
              <a:gd name="T15" fmla="*/ 2147483646 h 72"/>
              <a:gd name="T16" fmla="*/ 2147483646 w 41"/>
              <a:gd name="T17" fmla="*/ 2147483646 h 72"/>
              <a:gd name="T18" fmla="*/ 2147483646 w 41"/>
              <a:gd name="T19" fmla="*/ 2147483646 h 72"/>
              <a:gd name="T20" fmla="*/ 2147483646 w 41"/>
              <a:gd name="T21" fmla="*/ 2147483646 h 72"/>
              <a:gd name="T22" fmla="*/ 2147483646 w 41"/>
              <a:gd name="T23" fmla="*/ 2147483646 h 72"/>
              <a:gd name="T24" fmla="*/ 2147483646 w 41"/>
              <a:gd name="T25" fmla="*/ 2147483646 h 72"/>
              <a:gd name="T26" fmla="*/ 2147483646 w 41"/>
              <a:gd name="T27" fmla="*/ 2147483646 h 72"/>
              <a:gd name="T28" fmla="*/ 2147483646 w 41"/>
              <a:gd name="T29" fmla="*/ 2147483646 h 72"/>
              <a:gd name="T30" fmla="*/ 2147483646 w 41"/>
              <a:gd name="T31" fmla="*/ 2147483646 h 72"/>
              <a:gd name="T32" fmla="*/ 2147483646 w 41"/>
              <a:gd name="T33" fmla="*/ 2147483646 h 72"/>
              <a:gd name="T34" fmla="*/ 2147483646 w 41"/>
              <a:gd name="T35" fmla="*/ 2147483646 h 72"/>
              <a:gd name="T36" fmla="*/ 2147483646 w 41"/>
              <a:gd name="T37" fmla="*/ 2147483646 h 72"/>
              <a:gd name="T38" fmla="*/ 2147483646 w 41"/>
              <a:gd name="T39" fmla="*/ 2147483646 h 72"/>
              <a:gd name="T40" fmla="*/ 2147483646 w 41"/>
              <a:gd name="T41" fmla="*/ 2147483646 h 72"/>
              <a:gd name="T42" fmla="*/ 2147483646 w 41"/>
              <a:gd name="T43" fmla="*/ 2147483646 h 72"/>
              <a:gd name="T44" fmla="*/ 2147483646 w 41"/>
              <a:gd name="T45" fmla="*/ 2147483646 h 72"/>
              <a:gd name="T46" fmla="*/ 2147483646 w 41"/>
              <a:gd name="T47" fmla="*/ 2147483646 h 72"/>
              <a:gd name="T48" fmla="*/ 2147483646 w 41"/>
              <a:gd name="T49" fmla="*/ 2147483646 h 72"/>
              <a:gd name="T50" fmla="*/ 2147483646 w 41"/>
              <a:gd name="T51" fmla="*/ 2147483646 h 72"/>
              <a:gd name="T52" fmla="*/ 2147483646 w 41"/>
              <a:gd name="T53" fmla="*/ 2147483646 h 72"/>
              <a:gd name="T54" fmla="*/ 2147483646 w 41"/>
              <a:gd name="T55" fmla="*/ 2147483646 h 72"/>
              <a:gd name="T56" fmla="*/ 2147483646 w 41"/>
              <a:gd name="T57" fmla="*/ 0 h 72"/>
              <a:gd name="T58" fmla="*/ 2147483646 w 41"/>
              <a:gd name="T59" fmla="*/ 0 h 72"/>
              <a:gd name="T60" fmla="*/ 2147483646 w 41"/>
              <a:gd name="T61" fmla="*/ 0 h 72"/>
              <a:gd name="T62" fmla="*/ 2147483646 w 41"/>
              <a:gd name="T63" fmla="*/ 0 h 72"/>
              <a:gd name="T64" fmla="*/ 2147483646 w 41"/>
              <a:gd name="T65" fmla="*/ 0 h 72"/>
              <a:gd name="T66" fmla="*/ 2147483646 w 41"/>
              <a:gd name="T67" fmla="*/ 0 h 72"/>
              <a:gd name="T68" fmla="*/ 2147483646 w 41"/>
              <a:gd name="T69" fmla="*/ 2147483646 h 72"/>
              <a:gd name="T70" fmla="*/ 2147483646 w 41"/>
              <a:gd name="T71" fmla="*/ 2147483646 h 72"/>
              <a:gd name="T72" fmla="*/ 2147483646 w 41"/>
              <a:gd name="T73" fmla="*/ 2147483646 h 72"/>
              <a:gd name="T74" fmla="*/ 2147483646 w 41"/>
              <a:gd name="T75" fmla="*/ 2147483646 h 72"/>
              <a:gd name="T76" fmla="*/ 2147483646 w 41"/>
              <a:gd name="T77" fmla="*/ 2147483646 h 72"/>
              <a:gd name="T78" fmla="*/ 2147483646 w 41"/>
              <a:gd name="T79" fmla="*/ 2147483646 h 72"/>
              <a:gd name="T80" fmla="*/ 2147483646 w 41"/>
              <a:gd name="T81" fmla="*/ 2147483646 h 72"/>
              <a:gd name="T82" fmla="*/ 2147483646 w 41"/>
              <a:gd name="T83" fmla="*/ 2147483646 h 72"/>
              <a:gd name="T84" fmla="*/ 2147483646 w 41"/>
              <a:gd name="T85" fmla="*/ 2147483646 h 72"/>
              <a:gd name="T86" fmla="*/ 2147483646 w 41"/>
              <a:gd name="T87" fmla="*/ 2147483646 h 72"/>
              <a:gd name="T88" fmla="*/ 2147483646 w 41"/>
              <a:gd name="T89" fmla="*/ 0 h 72"/>
              <a:gd name="T90" fmla="*/ 2147483646 w 41"/>
              <a:gd name="T91" fmla="*/ 0 h 72"/>
              <a:gd name="T92" fmla="*/ 2147483646 w 41"/>
              <a:gd name="T93" fmla="*/ 0 h 72"/>
              <a:gd name="T94" fmla="*/ 2147483646 w 41"/>
              <a:gd name="T95" fmla="*/ 0 h 72"/>
              <a:gd name="T96" fmla="*/ 2147483646 w 41"/>
              <a:gd name="T97" fmla="*/ 0 h 72"/>
              <a:gd name="T98" fmla="*/ 2147483646 w 41"/>
              <a:gd name="T99" fmla="*/ 0 h 72"/>
              <a:gd name="T100" fmla="*/ 2147483646 w 41"/>
              <a:gd name="T101" fmla="*/ 0 h 72"/>
              <a:gd name="T102" fmla="*/ 2147483646 w 41"/>
              <a:gd name="T103" fmla="*/ 0 h 72"/>
              <a:gd name="T104" fmla="*/ 0 w 41"/>
              <a:gd name="T105" fmla="*/ 0 h 72"/>
              <a:gd name="T106" fmla="*/ 0 w 41"/>
              <a:gd name="T107" fmla="*/ 2147483646 h 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1" h="72">
                <a:moveTo>
                  <a:pt x="0" y="72"/>
                </a:moveTo>
                <a:lnTo>
                  <a:pt x="0" y="72"/>
                </a:lnTo>
                <a:lnTo>
                  <a:pt x="3" y="72"/>
                </a:lnTo>
                <a:lnTo>
                  <a:pt x="10" y="72"/>
                </a:lnTo>
                <a:lnTo>
                  <a:pt x="13" y="72"/>
                </a:lnTo>
                <a:lnTo>
                  <a:pt x="17" y="72"/>
                </a:lnTo>
                <a:lnTo>
                  <a:pt x="17" y="38"/>
                </a:lnTo>
                <a:lnTo>
                  <a:pt x="20" y="27"/>
                </a:lnTo>
                <a:lnTo>
                  <a:pt x="24" y="21"/>
                </a:lnTo>
                <a:lnTo>
                  <a:pt x="31" y="17"/>
                </a:lnTo>
                <a:lnTo>
                  <a:pt x="34" y="17"/>
                </a:lnTo>
                <a:lnTo>
                  <a:pt x="37" y="17"/>
                </a:lnTo>
                <a:lnTo>
                  <a:pt x="41" y="17"/>
                </a:lnTo>
                <a:lnTo>
                  <a:pt x="41" y="10"/>
                </a:lnTo>
                <a:lnTo>
                  <a:pt x="41" y="7"/>
                </a:lnTo>
                <a:lnTo>
                  <a:pt x="41" y="3"/>
                </a:lnTo>
                <a:lnTo>
                  <a:pt x="41" y="0"/>
                </a:lnTo>
                <a:lnTo>
                  <a:pt x="37" y="0"/>
                </a:lnTo>
                <a:lnTo>
                  <a:pt x="34" y="0"/>
                </a:lnTo>
                <a:lnTo>
                  <a:pt x="24" y="3"/>
                </a:lnTo>
                <a:lnTo>
                  <a:pt x="17" y="10"/>
                </a:lnTo>
                <a:lnTo>
                  <a:pt x="17" y="7"/>
                </a:lnTo>
                <a:lnTo>
                  <a:pt x="17" y="3"/>
                </a:lnTo>
                <a:lnTo>
                  <a:pt x="13" y="0"/>
                </a:lnTo>
                <a:lnTo>
                  <a:pt x="10" y="0"/>
                </a:lnTo>
                <a:lnTo>
                  <a:pt x="7" y="0"/>
                </a:lnTo>
                <a:lnTo>
                  <a:pt x="3" y="0"/>
                </a:lnTo>
                <a:lnTo>
                  <a:pt x="0" y="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7" name="Freeform 18"/>
          <p:cNvSpPr>
            <a:spLocks/>
          </p:cNvSpPr>
          <p:nvPr/>
        </p:nvSpPr>
        <p:spPr bwMode="auto">
          <a:xfrm>
            <a:off x="5032376" y="2532460"/>
            <a:ext cx="93663" cy="85725"/>
          </a:xfrm>
          <a:custGeom>
            <a:avLst/>
            <a:gdLst>
              <a:gd name="T0" fmla="*/ 2147483646 w 59"/>
              <a:gd name="T1" fmla="*/ 2147483646 h 72"/>
              <a:gd name="T2" fmla="*/ 2147483646 w 59"/>
              <a:gd name="T3" fmla="*/ 2147483646 h 72"/>
              <a:gd name="T4" fmla="*/ 2147483646 w 59"/>
              <a:gd name="T5" fmla="*/ 2147483646 h 72"/>
              <a:gd name="T6" fmla="*/ 2147483646 w 59"/>
              <a:gd name="T7" fmla="*/ 2147483646 h 72"/>
              <a:gd name="T8" fmla="*/ 2147483646 w 59"/>
              <a:gd name="T9" fmla="*/ 2147483646 h 72"/>
              <a:gd name="T10" fmla="*/ 2147483646 w 59"/>
              <a:gd name="T11" fmla="*/ 2147483646 h 72"/>
              <a:gd name="T12" fmla="*/ 2147483646 w 59"/>
              <a:gd name="T13" fmla="*/ 2147483646 h 72"/>
              <a:gd name="T14" fmla="*/ 2147483646 w 59"/>
              <a:gd name="T15" fmla="*/ 2147483646 h 72"/>
              <a:gd name="T16" fmla="*/ 2147483646 w 59"/>
              <a:gd name="T17" fmla="*/ 2147483646 h 72"/>
              <a:gd name="T18" fmla="*/ 2147483646 w 59"/>
              <a:gd name="T19" fmla="*/ 2147483646 h 72"/>
              <a:gd name="T20" fmla="*/ 0 w 59"/>
              <a:gd name="T21" fmla="*/ 2147483646 h 72"/>
              <a:gd name="T22" fmla="*/ 0 w 59"/>
              <a:gd name="T23" fmla="*/ 2147483646 h 72"/>
              <a:gd name="T24" fmla="*/ 2147483646 w 59"/>
              <a:gd name="T25" fmla="*/ 2147483646 h 72"/>
              <a:gd name="T26" fmla="*/ 2147483646 w 59"/>
              <a:gd name="T27" fmla="*/ 2147483646 h 72"/>
              <a:gd name="T28" fmla="*/ 2147483646 w 59"/>
              <a:gd name="T29" fmla="*/ 2147483646 h 72"/>
              <a:gd name="T30" fmla="*/ 2147483646 w 59"/>
              <a:gd name="T31" fmla="*/ 2147483646 h 72"/>
              <a:gd name="T32" fmla="*/ 2147483646 w 59"/>
              <a:gd name="T33" fmla="*/ 2147483646 h 72"/>
              <a:gd name="T34" fmla="*/ 2147483646 w 59"/>
              <a:gd name="T35" fmla="*/ 2147483646 h 72"/>
              <a:gd name="T36" fmla="*/ 2147483646 w 59"/>
              <a:gd name="T37" fmla="*/ 2147483646 h 72"/>
              <a:gd name="T38" fmla="*/ 2147483646 w 59"/>
              <a:gd name="T39" fmla="*/ 2147483646 h 72"/>
              <a:gd name="T40" fmla="*/ 2147483646 w 59"/>
              <a:gd name="T41" fmla="*/ 2147483646 h 72"/>
              <a:gd name="T42" fmla="*/ 2147483646 w 59"/>
              <a:gd name="T43" fmla="*/ 2147483646 h 72"/>
              <a:gd name="T44" fmla="*/ 2147483646 w 59"/>
              <a:gd name="T45" fmla="*/ 2147483646 h 72"/>
              <a:gd name="T46" fmla="*/ 2147483646 w 59"/>
              <a:gd name="T47" fmla="*/ 2147483646 h 72"/>
              <a:gd name="T48" fmla="*/ 2147483646 w 59"/>
              <a:gd name="T49" fmla="*/ 2147483646 h 72"/>
              <a:gd name="T50" fmla="*/ 2147483646 w 59"/>
              <a:gd name="T51" fmla="*/ 2147483646 h 72"/>
              <a:gd name="T52" fmla="*/ 2147483646 w 59"/>
              <a:gd name="T53" fmla="*/ 2147483646 h 72"/>
              <a:gd name="T54" fmla="*/ 2147483646 w 59"/>
              <a:gd name="T55" fmla="*/ 2147483646 h 72"/>
              <a:gd name="T56" fmla="*/ 2147483646 w 59"/>
              <a:gd name="T57" fmla="*/ 0 h 72"/>
              <a:gd name="T58" fmla="*/ 2147483646 w 59"/>
              <a:gd name="T59" fmla="*/ 0 h 72"/>
              <a:gd name="T60" fmla="*/ 2147483646 w 59"/>
              <a:gd name="T61" fmla="*/ 0 h 72"/>
              <a:gd name="T62" fmla="*/ 2147483646 w 59"/>
              <a:gd name="T63" fmla="*/ 0 h 72"/>
              <a:gd name="T64" fmla="*/ 2147483646 w 59"/>
              <a:gd name="T65" fmla="*/ 0 h 72"/>
              <a:gd name="T66" fmla="*/ 2147483646 w 59"/>
              <a:gd name="T67" fmla="*/ 2147483646 h 72"/>
              <a:gd name="T68" fmla="*/ 2147483646 w 59"/>
              <a:gd name="T69" fmla="*/ 2147483646 h 72"/>
              <a:gd name="T70" fmla="*/ 2147483646 w 59"/>
              <a:gd name="T71" fmla="*/ 2147483646 h 72"/>
              <a:gd name="T72" fmla="*/ 2147483646 w 59"/>
              <a:gd name="T73" fmla="*/ 2147483646 h 72"/>
              <a:gd name="T74" fmla="*/ 2147483646 w 59"/>
              <a:gd name="T75" fmla="*/ 2147483646 h 72"/>
              <a:gd name="T76" fmla="*/ 2147483646 w 59"/>
              <a:gd name="T77" fmla="*/ 2147483646 h 72"/>
              <a:gd name="T78" fmla="*/ 2147483646 w 59"/>
              <a:gd name="T79" fmla="*/ 2147483646 h 72"/>
              <a:gd name="T80" fmla="*/ 2147483646 w 59"/>
              <a:gd name="T81" fmla="*/ 2147483646 h 72"/>
              <a:gd name="T82" fmla="*/ 2147483646 w 59"/>
              <a:gd name="T83" fmla="*/ 2147483646 h 72"/>
              <a:gd name="T84" fmla="*/ 2147483646 w 59"/>
              <a:gd name="T85" fmla="*/ 2147483646 h 72"/>
              <a:gd name="T86" fmla="*/ 2147483646 w 59"/>
              <a:gd name="T87" fmla="*/ 2147483646 h 72"/>
              <a:gd name="T88" fmla="*/ 2147483646 w 59"/>
              <a:gd name="T89" fmla="*/ 2147483646 h 72"/>
              <a:gd name="T90" fmla="*/ 2147483646 w 59"/>
              <a:gd name="T91" fmla="*/ 2147483646 h 72"/>
              <a:gd name="T92" fmla="*/ 2147483646 w 59"/>
              <a:gd name="T93" fmla="*/ 2147483646 h 72"/>
              <a:gd name="T94" fmla="*/ 2147483646 w 59"/>
              <a:gd name="T95" fmla="*/ 2147483646 h 72"/>
              <a:gd name="T96" fmla="*/ 2147483646 w 59"/>
              <a:gd name="T97" fmla="*/ 2147483646 h 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9" h="72">
                <a:moveTo>
                  <a:pt x="41" y="27"/>
                </a:moveTo>
                <a:lnTo>
                  <a:pt x="41" y="27"/>
                </a:lnTo>
                <a:lnTo>
                  <a:pt x="31" y="24"/>
                </a:lnTo>
                <a:lnTo>
                  <a:pt x="21" y="27"/>
                </a:lnTo>
                <a:lnTo>
                  <a:pt x="11" y="31"/>
                </a:lnTo>
                <a:lnTo>
                  <a:pt x="4" y="38"/>
                </a:lnTo>
                <a:lnTo>
                  <a:pt x="0" y="48"/>
                </a:lnTo>
                <a:lnTo>
                  <a:pt x="4" y="58"/>
                </a:lnTo>
                <a:lnTo>
                  <a:pt x="11" y="69"/>
                </a:lnTo>
                <a:lnTo>
                  <a:pt x="17" y="72"/>
                </a:lnTo>
                <a:lnTo>
                  <a:pt x="31" y="72"/>
                </a:lnTo>
                <a:lnTo>
                  <a:pt x="48" y="72"/>
                </a:lnTo>
                <a:lnTo>
                  <a:pt x="59" y="69"/>
                </a:lnTo>
                <a:lnTo>
                  <a:pt x="59" y="27"/>
                </a:lnTo>
                <a:lnTo>
                  <a:pt x="59" y="14"/>
                </a:lnTo>
                <a:lnTo>
                  <a:pt x="52" y="7"/>
                </a:lnTo>
                <a:lnTo>
                  <a:pt x="41" y="0"/>
                </a:lnTo>
                <a:lnTo>
                  <a:pt x="28" y="0"/>
                </a:lnTo>
                <a:lnTo>
                  <a:pt x="17" y="0"/>
                </a:lnTo>
                <a:lnTo>
                  <a:pt x="4" y="3"/>
                </a:lnTo>
                <a:lnTo>
                  <a:pt x="7" y="10"/>
                </a:lnTo>
                <a:lnTo>
                  <a:pt x="11" y="17"/>
                </a:lnTo>
                <a:lnTo>
                  <a:pt x="24" y="14"/>
                </a:lnTo>
                <a:lnTo>
                  <a:pt x="31" y="14"/>
                </a:lnTo>
                <a:lnTo>
                  <a:pt x="35" y="17"/>
                </a:lnTo>
                <a:lnTo>
                  <a:pt x="38" y="21"/>
                </a:lnTo>
                <a:lnTo>
                  <a:pt x="41" y="24"/>
                </a:lnTo>
                <a:lnTo>
                  <a:pt x="41" y="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8" name="Freeform 19"/>
          <p:cNvSpPr>
            <a:spLocks/>
          </p:cNvSpPr>
          <p:nvPr/>
        </p:nvSpPr>
        <p:spPr bwMode="auto">
          <a:xfrm>
            <a:off x="5059363" y="2577703"/>
            <a:ext cx="38100" cy="23813"/>
          </a:xfrm>
          <a:custGeom>
            <a:avLst/>
            <a:gdLst>
              <a:gd name="T0" fmla="*/ 2147483646 w 24"/>
              <a:gd name="T1" fmla="*/ 2147483646 h 20"/>
              <a:gd name="T2" fmla="*/ 2147483646 w 24"/>
              <a:gd name="T3" fmla="*/ 2147483646 h 20"/>
              <a:gd name="T4" fmla="*/ 2147483646 w 24"/>
              <a:gd name="T5" fmla="*/ 2147483646 h 20"/>
              <a:gd name="T6" fmla="*/ 2147483646 w 24"/>
              <a:gd name="T7" fmla="*/ 2147483646 h 20"/>
              <a:gd name="T8" fmla="*/ 2147483646 w 24"/>
              <a:gd name="T9" fmla="*/ 2147483646 h 20"/>
              <a:gd name="T10" fmla="*/ 2147483646 w 24"/>
              <a:gd name="T11" fmla="*/ 2147483646 h 20"/>
              <a:gd name="T12" fmla="*/ 2147483646 w 24"/>
              <a:gd name="T13" fmla="*/ 2147483646 h 20"/>
              <a:gd name="T14" fmla="*/ 2147483646 w 24"/>
              <a:gd name="T15" fmla="*/ 2147483646 h 20"/>
              <a:gd name="T16" fmla="*/ 2147483646 w 24"/>
              <a:gd name="T17" fmla="*/ 2147483646 h 20"/>
              <a:gd name="T18" fmla="*/ 2147483646 w 24"/>
              <a:gd name="T19" fmla="*/ 2147483646 h 20"/>
              <a:gd name="T20" fmla="*/ 2147483646 w 24"/>
              <a:gd name="T21" fmla="*/ 2147483646 h 20"/>
              <a:gd name="T22" fmla="*/ 2147483646 w 24"/>
              <a:gd name="T23" fmla="*/ 2147483646 h 20"/>
              <a:gd name="T24" fmla="*/ 0 w 24"/>
              <a:gd name="T25" fmla="*/ 2147483646 h 20"/>
              <a:gd name="T26" fmla="*/ 0 w 24"/>
              <a:gd name="T27" fmla="*/ 2147483646 h 20"/>
              <a:gd name="T28" fmla="*/ 2147483646 w 24"/>
              <a:gd name="T29" fmla="*/ 2147483646 h 20"/>
              <a:gd name="T30" fmla="*/ 2147483646 w 24"/>
              <a:gd name="T31" fmla="*/ 2147483646 h 20"/>
              <a:gd name="T32" fmla="*/ 2147483646 w 24"/>
              <a:gd name="T33" fmla="*/ 2147483646 h 20"/>
              <a:gd name="T34" fmla="*/ 2147483646 w 24"/>
              <a:gd name="T35" fmla="*/ 0 h 20"/>
              <a:gd name="T36" fmla="*/ 2147483646 w 24"/>
              <a:gd name="T37" fmla="*/ 0 h 20"/>
              <a:gd name="T38" fmla="*/ 2147483646 w 24"/>
              <a:gd name="T39" fmla="*/ 0 h 20"/>
              <a:gd name="T40" fmla="*/ 2147483646 w 24"/>
              <a:gd name="T41" fmla="*/ 0 h 20"/>
              <a:gd name="T42" fmla="*/ 2147483646 w 24"/>
              <a:gd name="T43" fmla="*/ 0 h 20"/>
              <a:gd name="T44" fmla="*/ 2147483646 w 24"/>
              <a:gd name="T45" fmla="*/ 2147483646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 h="20">
                <a:moveTo>
                  <a:pt x="24" y="17"/>
                </a:moveTo>
                <a:lnTo>
                  <a:pt x="24" y="17"/>
                </a:lnTo>
                <a:lnTo>
                  <a:pt x="21" y="20"/>
                </a:lnTo>
                <a:lnTo>
                  <a:pt x="14" y="20"/>
                </a:lnTo>
                <a:lnTo>
                  <a:pt x="11" y="20"/>
                </a:lnTo>
                <a:lnTo>
                  <a:pt x="7" y="17"/>
                </a:lnTo>
                <a:lnTo>
                  <a:pt x="4" y="17"/>
                </a:lnTo>
                <a:lnTo>
                  <a:pt x="0" y="10"/>
                </a:lnTo>
                <a:lnTo>
                  <a:pt x="4" y="7"/>
                </a:lnTo>
                <a:lnTo>
                  <a:pt x="4" y="3"/>
                </a:lnTo>
                <a:lnTo>
                  <a:pt x="18" y="0"/>
                </a:lnTo>
                <a:lnTo>
                  <a:pt x="21" y="0"/>
                </a:lnTo>
                <a:lnTo>
                  <a:pt x="24" y="0"/>
                </a:lnTo>
                <a:lnTo>
                  <a:pt x="24" y="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9" name="Freeform 20"/>
          <p:cNvSpPr>
            <a:spLocks/>
          </p:cNvSpPr>
          <p:nvPr/>
        </p:nvSpPr>
        <p:spPr bwMode="auto">
          <a:xfrm>
            <a:off x="4852988" y="2532460"/>
            <a:ext cx="163512" cy="85725"/>
          </a:xfrm>
          <a:custGeom>
            <a:avLst/>
            <a:gdLst>
              <a:gd name="T0" fmla="*/ 0 w 103"/>
              <a:gd name="T1" fmla="*/ 2147483646 h 72"/>
              <a:gd name="T2" fmla="*/ 2147483646 w 103"/>
              <a:gd name="T3" fmla="*/ 2147483646 h 72"/>
              <a:gd name="T4" fmla="*/ 2147483646 w 103"/>
              <a:gd name="T5" fmla="*/ 2147483646 h 72"/>
              <a:gd name="T6" fmla="*/ 2147483646 w 103"/>
              <a:gd name="T7" fmla="*/ 2147483646 h 72"/>
              <a:gd name="T8" fmla="*/ 2147483646 w 103"/>
              <a:gd name="T9" fmla="*/ 2147483646 h 72"/>
              <a:gd name="T10" fmla="*/ 2147483646 w 103"/>
              <a:gd name="T11" fmla="*/ 2147483646 h 72"/>
              <a:gd name="T12" fmla="*/ 2147483646 w 103"/>
              <a:gd name="T13" fmla="*/ 2147483646 h 72"/>
              <a:gd name="T14" fmla="*/ 2147483646 w 103"/>
              <a:gd name="T15" fmla="*/ 2147483646 h 72"/>
              <a:gd name="T16" fmla="*/ 2147483646 w 103"/>
              <a:gd name="T17" fmla="*/ 2147483646 h 72"/>
              <a:gd name="T18" fmla="*/ 2147483646 w 103"/>
              <a:gd name="T19" fmla="*/ 2147483646 h 72"/>
              <a:gd name="T20" fmla="*/ 2147483646 w 103"/>
              <a:gd name="T21" fmla="*/ 2147483646 h 72"/>
              <a:gd name="T22" fmla="*/ 2147483646 w 103"/>
              <a:gd name="T23" fmla="*/ 2147483646 h 72"/>
              <a:gd name="T24" fmla="*/ 2147483646 w 103"/>
              <a:gd name="T25" fmla="*/ 2147483646 h 72"/>
              <a:gd name="T26" fmla="*/ 2147483646 w 103"/>
              <a:gd name="T27" fmla="*/ 2147483646 h 72"/>
              <a:gd name="T28" fmla="*/ 2147483646 w 103"/>
              <a:gd name="T29" fmla="*/ 2147483646 h 72"/>
              <a:gd name="T30" fmla="*/ 2147483646 w 103"/>
              <a:gd name="T31" fmla="*/ 2147483646 h 72"/>
              <a:gd name="T32" fmla="*/ 2147483646 w 103"/>
              <a:gd name="T33" fmla="*/ 2147483646 h 72"/>
              <a:gd name="T34" fmla="*/ 2147483646 w 103"/>
              <a:gd name="T35" fmla="*/ 2147483646 h 72"/>
              <a:gd name="T36" fmla="*/ 2147483646 w 103"/>
              <a:gd name="T37" fmla="*/ 2147483646 h 72"/>
              <a:gd name="T38" fmla="*/ 2147483646 w 103"/>
              <a:gd name="T39" fmla="*/ 2147483646 h 72"/>
              <a:gd name="T40" fmla="*/ 2147483646 w 103"/>
              <a:gd name="T41" fmla="*/ 2147483646 h 72"/>
              <a:gd name="T42" fmla="*/ 2147483646 w 103"/>
              <a:gd name="T43" fmla="*/ 2147483646 h 72"/>
              <a:gd name="T44" fmla="*/ 2147483646 w 103"/>
              <a:gd name="T45" fmla="*/ 2147483646 h 72"/>
              <a:gd name="T46" fmla="*/ 2147483646 w 103"/>
              <a:gd name="T47" fmla="*/ 2147483646 h 72"/>
              <a:gd name="T48" fmla="*/ 2147483646 w 103"/>
              <a:gd name="T49" fmla="*/ 0 h 72"/>
              <a:gd name="T50" fmla="*/ 2147483646 w 103"/>
              <a:gd name="T51" fmla="*/ 0 h 72"/>
              <a:gd name="T52" fmla="*/ 2147483646 w 103"/>
              <a:gd name="T53" fmla="*/ 2147483646 h 72"/>
              <a:gd name="T54" fmla="*/ 2147483646 w 103"/>
              <a:gd name="T55" fmla="*/ 2147483646 h 72"/>
              <a:gd name="T56" fmla="*/ 2147483646 w 103"/>
              <a:gd name="T57" fmla="*/ 0 h 72"/>
              <a:gd name="T58" fmla="*/ 2147483646 w 103"/>
              <a:gd name="T59" fmla="*/ 0 h 72"/>
              <a:gd name="T60" fmla="*/ 2147483646 w 103"/>
              <a:gd name="T61" fmla="*/ 0 h 72"/>
              <a:gd name="T62" fmla="*/ 2147483646 w 103"/>
              <a:gd name="T63" fmla="*/ 2147483646 h 72"/>
              <a:gd name="T64" fmla="*/ 2147483646 w 103"/>
              <a:gd name="T65" fmla="*/ 2147483646 h 72"/>
              <a:gd name="T66" fmla="*/ 2147483646 w 103"/>
              <a:gd name="T67" fmla="*/ 2147483646 h 72"/>
              <a:gd name="T68" fmla="*/ 2147483646 w 103"/>
              <a:gd name="T69" fmla="*/ 2147483646 h 72"/>
              <a:gd name="T70" fmla="*/ 2147483646 w 103"/>
              <a:gd name="T71" fmla="*/ 2147483646 h 72"/>
              <a:gd name="T72" fmla="*/ 2147483646 w 103"/>
              <a:gd name="T73" fmla="*/ 2147483646 h 72"/>
              <a:gd name="T74" fmla="*/ 2147483646 w 103"/>
              <a:gd name="T75" fmla="*/ 0 h 72"/>
              <a:gd name="T76" fmla="*/ 2147483646 w 103"/>
              <a:gd name="T77" fmla="*/ 0 h 72"/>
              <a:gd name="T78" fmla="*/ 2147483646 w 103"/>
              <a:gd name="T79" fmla="*/ 0 h 72"/>
              <a:gd name="T80" fmla="*/ 2147483646 w 103"/>
              <a:gd name="T81" fmla="*/ 0 h 72"/>
              <a:gd name="T82" fmla="*/ 0 w 103"/>
              <a:gd name="T83" fmla="*/ 2147483646 h 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3" h="72">
                <a:moveTo>
                  <a:pt x="0" y="72"/>
                </a:moveTo>
                <a:lnTo>
                  <a:pt x="0" y="72"/>
                </a:lnTo>
                <a:lnTo>
                  <a:pt x="7" y="72"/>
                </a:lnTo>
                <a:lnTo>
                  <a:pt x="17" y="72"/>
                </a:lnTo>
                <a:lnTo>
                  <a:pt x="17" y="34"/>
                </a:lnTo>
                <a:lnTo>
                  <a:pt x="21" y="24"/>
                </a:lnTo>
                <a:lnTo>
                  <a:pt x="21" y="21"/>
                </a:lnTo>
                <a:lnTo>
                  <a:pt x="28" y="17"/>
                </a:lnTo>
                <a:lnTo>
                  <a:pt x="31" y="17"/>
                </a:lnTo>
                <a:lnTo>
                  <a:pt x="34" y="17"/>
                </a:lnTo>
                <a:lnTo>
                  <a:pt x="38" y="21"/>
                </a:lnTo>
                <a:lnTo>
                  <a:pt x="41" y="31"/>
                </a:lnTo>
                <a:lnTo>
                  <a:pt x="41" y="72"/>
                </a:lnTo>
                <a:lnTo>
                  <a:pt x="52" y="72"/>
                </a:lnTo>
                <a:lnTo>
                  <a:pt x="58" y="72"/>
                </a:lnTo>
                <a:lnTo>
                  <a:pt x="58" y="34"/>
                </a:lnTo>
                <a:lnTo>
                  <a:pt x="62" y="24"/>
                </a:lnTo>
                <a:lnTo>
                  <a:pt x="65" y="17"/>
                </a:lnTo>
                <a:lnTo>
                  <a:pt x="69" y="17"/>
                </a:lnTo>
                <a:lnTo>
                  <a:pt x="72" y="17"/>
                </a:lnTo>
                <a:lnTo>
                  <a:pt x="76" y="17"/>
                </a:lnTo>
                <a:lnTo>
                  <a:pt x="79" y="21"/>
                </a:lnTo>
                <a:lnTo>
                  <a:pt x="82" y="31"/>
                </a:lnTo>
                <a:lnTo>
                  <a:pt x="82" y="72"/>
                </a:lnTo>
                <a:lnTo>
                  <a:pt x="93" y="72"/>
                </a:lnTo>
                <a:lnTo>
                  <a:pt x="103" y="72"/>
                </a:lnTo>
                <a:lnTo>
                  <a:pt x="103" y="27"/>
                </a:lnTo>
                <a:lnTo>
                  <a:pt x="100" y="14"/>
                </a:lnTo>
                <a:lnTo>
                  <a:pt x="96" y="3"/>
                </a:lnTo>
                <a:lnTo>
                  <a:pt x="89" y="0"/>
                </a:lnTo>
                <a:lnTo>
                  <a:pt x="79" y="0"/>
                </a:lnTo>
                <a:lnTo>
                  <a:pt x="72" y="0"/>
                </a:lnTo>
                <a:lnTo>
                  <a:pt x="65" y="3"/>
                </a:lnTo>
                <a:lnTo>
                  <a:pt x="58" y="10"/>
                </a:lnTo>
                <a:lnTo>
                  <a:pt x="55" y="7"/>
                </a:lnTo>
                <a:lnTo>
                  <a:pt x="48" y="0"/>
                </a:lnTo>
                <a:lnTo>
                  <a:pt x="38" y="0"/>
                </a:lnTo>
                <a:lnTo>
                  <a:pt x="28" y="0"/>
                </a:lnTo>
                <a:lnTo>
                  <a:pt x="24" y="3"/>
                </a:lnTo>
                <a:lnTo>
                  <a:pt x="21" y="7"/>
                </a:lnTo>
                <a:lnTo>
                  <a:pt x="17" y="10"/>
                </a:lnTo>
                <a:lnTo>
                  <a:pt x="17" y="7"/>
                </a:lnTo>
                <a:lnTo>
                  <a:pt x="17" y="3"/>
                </a:lnTo>
                <a:lnTo>
                  <a:pt x="14" y="3"/>
                </a:lnTo>
                <a:lnTo>
                  <a:pt x="14" y="0"/>
                </a:lnTo>
                <a:lnTo>
                  <a:pt x="10" y="0"/>
                </a:lnTo>
                <a:lnTo>
                  <a:pt x="7" y="0"/>
                </a:lnTo>
                <a:lnTo>
                  <a:pt x="4" y="0"/>
                </a:lnTo>
                <a:lnTo>
                  <a:pt x="0" y="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0" name="Freeform 21"/>
          <p:cNvSpPr>
            <a:spLocks/>
          </p:cNvSpPr>
          <p:nvPr/>
        </p:nvSpPr>
        <p:spPr bwMode="auto">
          <a:xfrm>
            <a:off x="4765676" y="2561035"/>
            <a:ext cx="60325" cy="20240"/>
          </a:xfrm>
          <a:custGeom>
            <a:avLst/>
            <a:gdLst>
              <a:gd name="T0" fmla="*/ 2147483646 w 38"/>
              <a:gd name="T1" fmla="*/ 0 h 17"/>
              <a:gd name="T2" fmla="*/ 2147483646 w 38"/>
              <a:gd name="T3" fmla="*/ 0 h 17"/>
              <a:gd name="T4" fmla="*/ 0 w 38"/>
              <a:gd name="T5" fmla="*/ 2147483646 h 17"/>
              <a:gd name="T6" fmla="*/ 0 w 38"/>
              <a:gd name="T7" fmla="*/ 2147483646 h 17"/>
              <a:gd name="T8" fmla="*/ 2147483646 w 38"/>
              <a:gd name="T9" fmla="*/ 2147483646 h 17"/>
              <a:gd name="T10" fmla="*/ 2147483646 w 38"/>
              <a:gd name="T11" fmla="*/ 2147483646 h 17"/>
              <a:gd name="T12" fmla="*/ 2147483646 w 38"/>
              <a:gd name="T13" fmla="*/ 2147483646 h 17"/>
              <a:gd name="T14" fmla="*/ 2147483646 w 38"/>
              <a:gd name="T15" fmla="*/ 2147483646 h 17"/>
              <a:gd name="T16" fmla="*/ 2147483646 w 38"/>
              <a:gd name="T17" fmla="*/ 2147483646 h 17"/>
              <a:gd name="T18" fmla="*/ 2147483646 w 38"/>
              <a:gd name="T19" fmla="*/ 0 h 17"/>
              <a:gd name="T20" fmla="*/ 2147483646 w 3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 h="17">
                <a:moveTo>
                  <a:pt x="4" y="0"/>
                </a:moveTo>
                <a:lnTo>
                  <a:pt x="4" y="0"/>
                </a:lnTo>
                <a:lnTo>
                  <a:pt x="0" y="10"/>
                </a:lnTo>
                <a:lnTo>
                  <a:pt x="4" y="17"/>
                </a:lnTo>
                <a:lnTo>
                  <a:pt x="38" y="17"/>
                </a:lnTo>
                <a:lnTo>
                  <a:pt x="38" y="10"/>
                </a:lnTo>
                <a:lnTo>
                  <a:pt x="38"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1" name="Freeform 22"/>
          <p:cNvSpPr>
            <a:spLocks/>
          </p:cNvSpPr>
          <p:nvPr/>
        </p:nvSpPr>
        <p:spPr bwMode="auto">
          <a:xfrm>
            <a:off x="4678363" y="2507456"/>
            <a:ext cx="76200" cy="110729"/>
          </a:xfrm>
          <a:custGeom>
            <a:avLst/>
            <a:gdLst>
              <a:gd name="T0" fmla="*/ 2147483646 w 48"/>
              <a:gd name="T1" fmla="*/ 2147483646 h 93"/>
              <a:gd name="T2" fmla="*/ 2147483646 w 48"/>
              <a:gd name="T3" fmla="*/ 2147483646 h 93"/>
              <a:gd name="T4" fmla="*/ 2147483646 w 48"/>
              <a:gd name="T5" fmla="*/ 2147483646 h 93"/>
              <a:gd name="T6" fmla="*/ 2147483646 w 48"/>
              <a:gd name="T7" fmla="*/ 2147483646 h 93"/>
              <a:gd name="T8" fmla="*/ 2147483646 w 48"/>
              <a:gd name="T9" fmla="*/ 2147483646 h 93"/>
              <a:gd name="T10" fmla="*/ 2147483646 w 48"/>
              <a:gd name="T11" fmla="*/ 2147483646 h 93"/>
              <a:gd name="T12" fmla="*/ 2147483646 w 48"/>
              <a:gd name="T13" fmla="*/ 2147483646 h 93"/>
              <a:gd name="T14" fmla="*/ 2147483646 w 48"/>
              <a:gd name="T15" fmla="*/ 2147483646 h 93"/>
              <a:gd name="T16" fmla="*/ 2147483646 w 48"/>
              <a:gd name="T17" fmla="*/ 2147483646 h 93"/>
              <a:gd name="T18" fmla="*/ 2147483646 w 48"/>
              <a:gd name="T19" fmla="*/ 2147483646 h 93"/>
              <a:gd name="T20" fmla="*/ 2147483646 w 48"/>
              <a:gd name="T21" fmla="*/ 2147483646 h 93"/>
              <a:gd name="T22" fmla="*/ 2147483646 w 48"/>
              <a:gd name="T23" fmla="*/ 2147483646 h 93"/>
              <a:gd name="T24" fmla="*/ 2147483646 w 48"/>
              <a:gd name="T25" fmla="*/ 2147483646 h 93"/>
              <a:gd name="T26" fmla="*/ 2147483646 w 48"/>
              <a:gd name="T27" fmla="*/ 2147483646 h 93"/>
              <a:gd name="T28" fmla="*/ 2147483646 w 48"/>
              <a:gd name="T29" fmla="*/ 2147483646 h 93"/>
              <a:gd name="T30" fmla="*/ 2147483646 w 48"/>
              <a:gd name="T31" fmla="*/ 2147483646 h 93"/>
              <a:gd name="T32" fmla="*/ 2147483646 w 48"/>
              <a:gd name="T33" fmla="*/ 2147483646 h 93"/>
              <a:gd name="T34" fmla="*/ 2147483646 w 48"/>
              <a:gd name="T35" fmla="*/ 2147483646 h 93"/>
              <a:gd name="T36" fmla="*/ 2147483646 w 48"/>
              <a:gd name="T37" fmla="*/ 2147483646 h 93"/>
              <a:gd name="T38" fmla="*/ 2147483646 w 48"/>
              <a:gd name="T39" fmla="*/ 2147483646 h 93"/>
              <a:gd name="T40" fmla="*/ 2147483646 w 48"/>
              <a:gd name="T41" fmla="*/ 2147483646 h 93"/>
              <a:gd name="T42" fmla="*/ 2147483646 w 48"/>
              <a:gd name="T43" fmla="*/ 2147483646 h 93"/>
              <a:gd name="T44" fmla="*/ 2147483646 w 48"/>
              <a:gd name="T45" fmla="*/ 2147483646 h 93"/>
              <a:gd name="T46" fmla="*/ 2147483646 w 48"/>
              <a:gd name="T47" fmla="*/ 2147483646 h 93"/>
              <a:gd name="T48" fmla="*/ 2147483646 w 48"/>
              <a:gd name="T49" fmla="*/ 2147483646 h 93"/>
              <a:gd name="T50" fmla="*/ 2147483646 w 48"/>
              <a:gd name="T51" fmla="*/ 2147483646 h 93"/>
              <a:gd name="T52" fmla="*/ 2147483646 w 48"/>
              <a:gd name="T53" fmla="*/ 2147483646 h 93"/>
              <a:gd name="T54" fmla="*/ 2147483646 w 48"/>
              <a:gd name="T55" fmla="*/ 2147483646 h 93"/>
              <a:gd name="T56" fmla="*/ 2147483646 w 48"/>
              <a:gd name="T57" fmla="*/ 2147483646 h 93"/>
              <a:gd name="T58" fmla="*/ 2147483646 w 48"/>
              <a:gd name="T59" fmla="*/ 2147483646 h 93"/>
              <a:gd name="T60" fmla="*/ 2147483646 w 48"/>
              <a:gd name="T61" fmla="*/ 2147483646 h 93"/>
              <a:gd name="T62" fmla="*/ 2147483646 w 48"/>
              <a:gd name="T63" fmla="*/ 2147483646 h 93"/>
              <a:gd name="T64" fmla="*/ 2147483646 w 48"/>
              <a:gd name="T65" fmla="*/ 2147483646 h 93"/>
              <a:gd name="T66" fmla="*/ 2147483646 w 48"/>
              <a:gd name="T67" fmla="*/ 2147483646 h 93"/>
              <a:gd name="T68" fmla="*/ 2147483646 w 48"/>
              <a:gd name="T69" fmla="*/ 2147483646 h 93"/>
              <a:gd name="T70" fmla="*/ 2147483646 w 48"/>
              <a:gd name="T71" fmla="*/ 2147483646 h 93"/>
              <a:gd name="T72" fmla="*/ 2147483646 w 48"/>
              <a:gd name="T73" fmla="*/ 2147483646 h 93"/>
              <a:gd name="T74" fmla="*/ 2147483646 w 48"/>
              <a:gd name="T75" fmla="*/ 2147483646 h 93"/>
              <a:gd name="T76" fmla="*/ 2147483646 w 48"/>
              <a:gd name="T77" fmla="*/ 2147483646 h 93"/>
              <a:gd name="T78" fmla="*/ 2147483646 w 48"/>
              <a:gd name="T79" fmla="*/ 2147483646 h 93"/>
              <a:gd name="T80" fmla="*/ 2147483646 w 48"/>
              <a:gd name="T81" fmla="*/ 0 h 93"/>
              <a:gd name="T82" fmla="*/ 2147483646 w 48"/>
              <a:gd name="T83" fmla="*/ 0 h 93"/>
              <a:gd name="T84" fmla="*/ 0 w 48"/>
              <a:gd name="T85" fmla="*/ 2147483646 h 93"/>
              <a:gd name="T86" fmla="*/ 0 w 48"/>
              <a:gd name="T87" fmla="*/ 2147483646 h 93"/>
              <a:gd name="T88" fmla="*/ 2147483646 w 48"/>
              <a:gd name="T89" fmla="*/ 2147483646 h 93"/>
              <a:gd name="T90" fmla="*/ 2147483646 w 48"/>
              <a:gd name="T91" fmla="*/ 2147483646 h 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8" h="93">
                <a:moveTo>
                  <a:pt x="11" y="69"/>
                </a:moveTo>
                <a:lnTo>
                  <a:pt x="11" y="69"/>
                </a:lnTo>
                <a:lnTo>
                  <a:pt x="11" y="79"/>
                </a:lnTo>
                <a:lnTo>
                  <a:pt x="18" y="86"/>
                </a:lnTo>
                <a:lnTo>
                  <a:pt x="24" y="90"/>
                </a:lnTo>
                <a:lnTo>
                  <a:pt x="35" y="93"/>
                </a:lnTo>
                <a:lnTo>
                  <a:pt x="48" y="90"/>
                </a:lnTo>
                <a:lnTo>
                  <a:pt x="48" y="86"/>
                </a:lnTo>
                <a:lnTo>
                  <a:pt x="48" y="83"/>
                </a:lnTo>
                <a:lnTo>
                  <a:pt x="48" y="76"/>
                </a:lnTo>
                <a:lnTo>
                  <a:pt x="45" y="76"/>
                </a:lnTo>
                <a:lnTo>
                  <a:pt x="38" y="76"/>
                </a:lnTo>
                <a:lnTo>
                  <a:pt x="35" y="76"/>
                </a:lnTo>
                <a:lnTo>
                  <a:pt x="31" y="76"/>
                </a:lnTo>
                <a:lnTo>
                  <a:pt x="31" y="69"/>
                </a:lnTo>
                <a:lnTo>
                  <a:pt x="28" y="62"/>
                </a:lnTo>
                <a:lnTo>
                  <a:pt x="28" y="35"/>
                </a:lnTo>
                <a:lnTo>
                  <a:pt x="45" y="35"/>
                </a:lnTo>
                <a:lnTo>
                  <a:pt x="45" y="31"/>
                </a:lnTo>
                <a:lnTo>
                  <a:pt x="45" y="28"/>
                </a:lnTo>
                <a:lnTo>
                  <a:pt x="45" y="24"/>
                </a:lnTo>
                <a:lnTo>
                  <a:pt x="45" y="21"/>
                </a:lnTo>
                <a:lnTo>
                  <a:pt x="28" y="21"/>
                </a:lnTo>
                <a:lnTo>
                  <a:pt x="28" y="0"/>
                </a:lnTo>
                <a:lnTo>
                  <a:pt x="24" y="0"/>
                </a:lnTo>
                <a:lnTo>
                  <a:pt x="0" y="35"/>
                </a:lnTo>
                <a:lnTo>
                  <a:pt x="11" y="35"/>
                </a:lnTo>
                <a:lnTo>
                  <a:pt x="11" y="6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2" name="Freeform 23"/>
          <p:cNvSpPr>
            <a:spLocks/>
          </p:cNvSpPr>
          <p:nvPr/>
        </p:nvSpPr>
        <p:spPr bwMode="auto">
          <a:xfrm>
            <a:off x="4597401" y="2549129"/>
            <a:ext cx="42863" cy="15478"/>
          </a:xfrm>
          <a:custGeom>
            <a:avLst/>
            <a:gdLst>
              <a:gd name="T0" fmla="*/ 0 w 27"/>
              <a:gd name="T1" fmla="*/ 2147483646 h 13"/>
              <a:gd name="T2" fmla="*/ 0 w 27"/>
              <a:gd name="T3" fmla="*/ 2147483646 h 13"/>
              <a:gd name="T4" fmla="*/ 2147483646 w 27"/>
              <a:gd name="T5" fmla="*/ 2147483646 h 13"/>
              <a:gd name="T6" fmla="*/ 2147483646 w 27"/>
              <a:gd name="T7" fmla="*/ 2147483646 h 13"/>
              <a:gd name="T8" fmla="*/ 2147483646 w 27"/>
              <a:gd name="T9" fmla="*/ 0 h 13"/>
              <a:gd name="T10" fmla="*/ 2147483646 w 27"/>
              <a:gd name="T11" fmla="*/ 0 h 13"/>
              <a:gd name="T12" fmla="*/ 2147483646 w 27"/>
              <a:gd name="T13" fmla="*/ 0 h 13"/>
              <a:gd name="T14" fmla="*/ 2147483646 w 27"/>
              <a:gd name="T15" fmla="*/ 0 h 13"/>
              <a:gd name="T16" fmla="*/ 2147483646 w 27"/>
              <a:gd name="T17" fmla="*/ 2147483646 h 13"/>
              <a:gd name="T18" fmla="*/ 2147483646 w 27"/>
              <a:gd name="T19" fmla="*/ 2147483646 h 13"/>
              <a:gd name="T20" fmla="*/ 2147483646 w 27"/>
              <a:gd name="T21" fmla="*/ 2147483646 h 13"/>
              <a:gd name="T22" fmla="*/ 0 w 27"/>
              <a:gd name="T23" fmla="*/ 2147483646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 h="13">
                <a:moveTo>
                  <a:pt x="0" y="13"/>
                </a:moveTo>
                <a:lnTo>
                  <a:pt x="0" y="13"/>
                </a:lnTo>
                <a:lnTo>
                  <a:pt x="3" y="3"/>
                </a:lnTo>
                <a:lnTo>
                  <a:pt x="7" y="0"/>
                </a:lnTo>
                <a:lnTo>
                  <a:pt x="14" y="0"/>
                </a:lnTo>
                <a:lnTo>
                  <a:pt x="17" y="0"/>
                </a:lnTo>
                <a:lnTo>
                  <a:pt x="24" y="3"/>
                </a:lnTo>
                <a:lnTo>
                  <a:pt x="27" y="13"/>
                </a:lnTo>
                <a:lnTo>
                  <a:pt x="0" y="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3" name="Freeform 24"/>
          <p:cNvSpPr>
            <a:spLocks/>
          </p:cNvSpPr>
          <p:nvPr/>
        </p:nvSpPr>
        <p:spPr bwMode="auto">
          <a:xfrm>
            <a:off x="4564064" y="2532460"/>
            <a:ext cx="104775" cy="85725"/>
          </a:xfrm>
          <a:custGeom>
            <a:avLst/>
            <a:gdLst>
              <a:gd name="T0" fmla="*/ 2147483646 w 66"/>
              <a:gd name="T1" fmla="*/ 2147483646 h 72"/>
              <a:gd name="T2" fmla="*/ 2147483646 w 66"/>
              <a:gd name="T3" fmla="*/ 2147483646 h 72"/>
              <a:gd name="T4" fmla="*/ 2147483646 w 66"/>
              <a:gd name="T5" fmla="*/ 2147483646 h 72"/>
              <a:gd name="T6" fmla="*/ 2147483646 w 66"/>
              <a:gd name="T7" fmla="*/ 2147483646 h 72"/>
              <a:gd name="T8" fmla="*/ 2147483646 w 66"/>
              <a:gd name="T9" fmla="*/ 2147483646 h 72"/>
              <a:gd name="T10" fmla="*/ 2147483646 w 66"/>
              <a:gd name="T11" fmla="*/ 2147483646 h 72"/>
              <a:gd name="T12" fmla="*/ 2147483646 w 66"/>
              <a:gd name="T13" fmla="*/ 2147483646 h 72"/>
              <a:gd name="T14" fmla="*/ 2147483646 w 66"/>
              <a:gd name="T15" fmla="*/ 2147483646 h 72"/>
              <a:gd name="T16" fmla="*/ 2147483646 w 66"/>
              <a:gd name="T17" fmla="*/ 2147483646 h 72"/>
              <a:gd name="T18" fmla="*/ 2147483646 w 66"/>
              <a:gd name="T19" fmla="*/ 2147483646 h 72"/>
              <a:gd name="T20" fmla="*/ 2147483646 w 66"/>
              <a:gd name="T21" fmla="*/ 0 h 72"/>
              <a:gd name="T22" fmla="*/ 2147483646 w 66"/>
              <a:gd name="T23" fmla="*/ 0 h 72"/>
              <a:gd name="T24" fmla="*/ 2147483646 w 66"/>
              <a:gd name="T25" fmla="*/ 0 h 72"/>
              <a:gd name="T26" fmla="*/ 2147483646 w 66"/>
              <a:gd name="T27" fmla="*/ 0 h 72"/>
              <a:gd name="T28" fmla="*/ 2147483646 w 66"/>
              <a:gd name="T29" fmla="*/ 0 h 72"/>
              <a:gd name="T30" fmla="*/ 2147483646 w 66"/>
              <a:gd name="T31" fmla="*/ 0 h 72"/>
              <a:gd name="T32" fmla="*/ 2147483646 w 66"/>
              <a:gd name="T33" fmla="*/ 2147483646 h 72"/>
              <a:gd name="T34" fmla="*/ 2147483646 w 66"/>
              <a:gd name="T35" fmla="*/ 2147483646 h 72"/>
              <a:gd name="T36" fmla="*/ 2147483646 w 66"/>
              <a:gd name="T37" fmla="*/ 2147483646 h 72"/>
              <a:gd name="T38" fmla="*/ 2147483646 w 66"/>
              <a:gd name="T39" fmla="*/ 2147483646 h 72"/>
              <a:gd name="T40" fmla="*/ 0 w 66"/>
              <a:gd name="T41" fmla="*/ 2147483646 h 72"/>
              <a:gd name="T42" fmla="*/ 0 w 66"/>
              <a:gd name="T43" fmla="*/ 2147483646 h 72"/>
              <a:gd name="T44" fmla="*/ 2147483646 w 66"/>
              <a:gd name="T45" fmla="*/ 2147483646 h 72"/>
              <a:gd name="T46" fmla="*/ 2147483646 w 66"/>
              <a:gd name="T47" fmla="*/ 2147483646 h 72"/>
              <a:gd name="T48" fmla="*/ 2147483646 w 66"/>
              <a:gd name="T49" fmla="*/ 2147483646 h 72"/>
              <a:gd name="T50" fmla="*/ 2147483646 w 66"/>
              <a:gd name="T51" fmla="*/ 2147483646 h 72"/>
              <a:gd name="T52" fmla="*/ 2147483646 w 66"/>
              <a:gd name="T53" fmla="*/ 2147483646 h 72"/>
              <a:gd name="T54" fmla="*/ 2147483646 w 66"/>
              <a:gd name="T55" fmla="*/ 2147483646 h 72"/>
              <a:gd name="T56" fmla="*/ 2147483646 w 66"/>
              <a:gd name="T57" fmla="*/ 2147483646 h 72"/>
              <a:gd name="T58" fmla="*/ 2147483646 w 66"/>
              <a:gd name="T59" fmla="*/ 2147483646 h 72"/>
              <a:gd name="T60" fmla="*/ 2147483646 w 66"/>
              <a:gd name="T61" fmla="*/ 2147483646 h 72"/>
              <a:gd name="T62" fmla="*/ 2147483646 w 66"/>
              <a:gd name="T63" fmla="*/ 2147483646 h 72"/>
              <a:gd name="T64" fmla="*/ 2147483646 w 66"/>
              <a:gd name="T65" fmla="*/ 2147483646 h 72"/>
              <a:gd name="T66" fmla="*/ 2147483646 w 66"/>
              <a:gd name="T67" fmla="*/ 2147483646 h 72"/>
              <a:gd name="T68" fmla="*/ 2147483646 w 66"/>
              <a:gd name="T69" fmla="*/ 2147483646 h 72"/>
              <a:gd name="T70" fmla="*/ 2147483646 w 66"/>
              <a:gd name="T71" fmla="*/ 2147483646 h 72"/>
              <a:gd name="T72" fmla="*/ 2147483646 w 66"/>
              <a:gd name="T73" fmla="*/ 2147483646 h 72"/>
              <a:gd name="T74" fmla="*/ 2147483646 w 66"/>
              <a:gd name="T75" fmla="*/ 2147483646 h 72"/>
              <a:gd name="T76" fmla="*/ 2147483646 w 66"/>
              <a:gd name="T77" fmla="*/ 2147483646 h 72"/>
              <a:gd name="T78" fmla="*/ 2147483646 w 66"/>
              <a:gd name="T79" fmla="*/ 2147483646 h 72"/>
              <a:gd name="T80" fmla="*/ 2147483646 w 66"/>
              <a:gd name="T81" fmla="*/ 2147483646 h 72"/>
              <a:gd name="T82" fmla="*/ 2147483646 w 66"/>
              <a:gd name="T83" fmla="*/ 2147483646 h 72"/>
              <a:gd name="T84" fmla="*/ 2147483646 w 66"/>
              <a:gd name="T85" fmla="*/ 2147483646 h 72"/>
              <a:gd name="T86" fmla="*/ 2147483646 w 66"/>
              <a:gd name="T87" fmla="*/ 2147483646 h 72"/>
              <a:gd name="T88" fmla="*/ 2147483646 w 66"/>
              <a:gd name="T89" fmla="*/ 2147483646 h 72"/>
              <a:gd name="T90" fmla="*/ 2147483646 w 66"/>
              <a:gd name="T91" fmla="*/ 2147483646 h 72"/>
              <a:gd name="T92" fmla="*/ 2147483646 w 66"/>
              <a:gd name="T93" fmla="*/ 2147483646 h 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6" h="72">
                <a:moveTo>
                  <a:pt x="66" y="41"/>
                </a:moveTo>
                <a:lnTo>
                  <a:pt x="66" y="41"/>
                </a:lnTo>
                <a:lnTo>
                  <a:pt x="66" y="38"/>
                </a:lnTo>
                <a:lnTo>
                  <a:pt x="66" y="31"/>
                </a:lnTo>
                <a:lnTo>
                  <a:pt x="62" y="21"/>
                </a:lnTo>
                <a:lnTo>
                  <a:pt x="59" y="7"/>
                </a:lnTo>
                <a:lnTo>
                  <a:pt x="48" y="0"/>
                </a:lnTo>
                <a:lnTo>
                  <a:pt x="35" y="0"/>
                </a:lnTo>
                <a:lnTo>
                  <a:pt x="21" y="0"/>
                </a:lnTo>
                <a:lnTo>
                  <a:pt x="11" y="10"/>
                </a:lnTo>
                <a:lnTo>
                  <a:pt x="4" y="21"/>
                </a:lnTo>
                <a:lnTo>
                  <a:pt x="0" y="34"/>
                </a:lnTo>
                <a:lnTo>
                  <a:pt x="4" y="51"/>
                </a:lnTo>
                <a:lnTo>
                  <a:pt x="11" y="62"/>
                </a:lnTo>
                <a:lnTo>
                  <a:pt x="21" y="69"/>
                </a:lnTo>
                <a:lnTo>
                  <a:pt x="38" y="72"/>
                </a:lnTo>
                <a:lnTo>
                  <a:pt x="52" y="72"/>
                </a:lnTo>
                <a:lnTo>
                  <a:pt x="62" y="69"/>
                </a:lnTo>
                <a:lnTo>
                  <a:pt x="62" y="62"/>
                </a:lnTo>
                <a:lnTo>
                  <a:pt x="59" y="55"/>
                </a:lnTo>
                <a:lnTo>
                  <a:pt x="48" y="55"/>
                </a:lnTo>
                <a:lnTo>
                  <a:pt x="38" y="58"/>
                </a:lnTo>
                <a:lnTo>
                  <a:pt x="31" y="55"/>
                </a:lnTo>
                <a:lnTo>
                  <a:pt x="24" y="55"/>
                </a:lnTo>
                <a:lnTo>
                  <a:pt x="21" y="48"/>
                </a:lnTo>
                <a:lnTo>
                  <a:pt x="21" y="41"/>
                </a:lnTo>
                <a:lnTo>
                  <a:pt x="66" y="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4" name="Freeform 25"/>
          <p:cNvSpPr>
            <a:spLocks/>
          </p:cNvSpPr>
          <p:nvPr/>
        </p:nvSpPr>
        <p:spPr bwMode="auto">
          <a:xfrm>
            <a:off x="4487864" y="2561035"/>
            <a:ext cx="60325" cy="20240"/>
          </a:xfrm>
          <a:custGeom>
            <a:avLst/>
            <a:gdLst>
              <a:gd name="T0" fmla="*/ 0 w 38"/>
              <a:gd name="T1" fmla="*/ 0 h 17"/>
              <a:gd name="T2" fmla="*/ 0 w 38"/>
              <a:gd name="T3" fmla="*/ 0 h 17"/>
              <a:gd name="T4" fmla="*/ 0 w 38"/>
              <a:gd name="T5" fmla="*/ 2147483646 h 17"/>
              <a:gd name="T6" fmla="*/ 0 w 38"/>
              <a:gd name="T7" fmla="*/ 2147483646 h 17"/>
              <a:gd name="T8" fmla="*/ 0 w 38"/>
              <a:gd name="T9" fmla="*/ 2147483646 h 17"/>
              <a:gd name="T10" fmla="*/ 2147483646 w 38"/>
              <a:gd name="T11" fmla="*/ 2147483646 h 17"/>
              <a:gd name="T12" fmla="*/ 2147483646 w 38"/>
              <a:gd name="T13" fmla="*/ 2147483646 h 17"/>
              <a:gd name="T14" fmla="*/ 2147483646 w 38"/>
              <a:gd name="T15" fmla="*/ 2147483646 h 17"/>
              <a:gd name="T16" fmla="*/ 2147483646 w 38"/>
              <a:gd name="T17" fmla="*/ 2147483646 h 17"/>
              <a:gd name="T18" fmla="*/ 2147483646 w 38"/>
              <a:gd name="T19" fmla="*/ 0 h 17"/>
              <a:gd name="T20" fmla="*/ 0 w 3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 h="17">
                <a:moveTo>
                  <a:pt x="0" y="0"/>
                </a:moveTo>
                <a:lnTo>
                  <a:pt x="0" y="0"/>
                </a:lnTo>
                <a:lnTo>
                  <a:pt x="0" y="10"/>
                </a:lnTo>
                <a:lnTo>
                  <a:pt x="0" y="17"/>
                </a:lnTo>
                <a:lnTo>
                  <a:pt x="35" y="17"/>
                </a:lnTo>
                <a:lnTo>
                  <a:pt x="38" y="10"/>
                </a:lnTo>
                <a:lnTo>
                  <a:pt x="3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5" name="Freeform 26"/>
          <p:cNvSpPr>
            <a:spLocks/>
          </p:cNvSpPr>
          <p:nvPr/>
        </p:nvSpPr>
        <p:spPr bwMode="auto">
          <a:xfrm>
            <a:off x="4395788" y="2549129"/>
            <a:ext cx="44450" cy="15478"/>
          </a:xfrm>
          <a:custGeom>
            <a:avLst/>
            <a:gdLst>
              <a:gd name="T0" fmla="*/ 0 w 28"/>
              <a:gd name="T1" fmla="*/ 2147483646 h 13"/>
              <a:gd name="T2" fmla="*/ 0 w 28"/>
              <a:gd name="T3" fmla="*/ 2147483646 h 13"/>
              <a:gd name="T4" fmla="*/ 2147483646 w 28"/>
              <a:gd name="T5" fmla="*/ 2147483646 h 13"/>
              <a:gd name="T6" fmla="*/ 2147483646 w 28"/>
              <a:gd name="T7" fmla="*/ 2147483646 h 13"/>
              <a:gd name="T8" fmla="*/ 2147483646 w 28"/>
              <a:gd name="T9" fmla="*/ 0 h 13"/>
              <a:gd name="T10" fmla="*/ 2147483646 w 28"/>
              <a:gd name="T11" fmla="*/ 0 h 13"/>
              <a:gd name="T12" fmla="*/ 2147483646 w 28"/>
              <a:gd name="T13" fmla="*/ 0 h 13"/>
              <a:gd name="T14" fmla="*/ 2147483646 w 28"/>
              <a:gd name="T15" fmla="*/ 0 h 13"/>
              <a:gd name="T16" fmla="*/ 2147483646 w 28"/>
              <a:gd name="T17" fmla="*/ 2147483646 h 13"/>
              <a:gd name="T18" fmla="*/ 2147483646 w 28"/>
              <a:gd name="T19" fmla="*/ 2147483646 h 13"/>
              <a:gd name="T20" fmla="*/ 2147483646 w 28"/>
              <a:gd name="T21" fmla="*/ 2147483646 h 13"/>
              <a:gd name="T22" fmla="*/ 0 w 28"/>
              <a:gd name="T23" fmla="*/ 2147483646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 h="13">
                <a:moveTo>
                  <a:pt x="0" y="13"/>
                </a:moveTo>
                <a:lnTo>
                  <a:pt x="0" y="13"/>
                </a:lnTo>
                <a:lnTo>
                  <a:pt x="4" y="3"/>
                </a:lnTo>
                <a:lnTo>
                  <a:pt x="10" y="0"/>
                </a:lnTo>
                <a:lnTo>
                  <a:pt x="14" y="0"/>
                </a:lnTo>
                <a:lnTo>
                  <a:pt x="21" y="0"/>
                </a:lnTo>
                <a:lnTo>
                  <a:pt x="24" y="3"/>
                </a:lnTo>
                <a:lnTo>
                  <a:pt x="28" y="13"/>
                </a:lnTo>
                <a:lnTo>
                  <a:pt x="0" y="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6" name="Freeform 27"/>
          <p:cNvSpPr>
            <a:spLocks/>
          </p:cNvSpPr>
          <p:nvPr/>
        </p:nvSpPr>
        <p:spPr bwMode="auto">
          <a:xfrm>
            <a:off x="4364038" y="2532460"/>
            <a:ext cx="107950" cy="85725"/>
          </a:xfrm>
          <a:custGeom>
            <a:avLst/>
            <a:gdLst>
              <a:gd name="T0" fmla="*/ 2147483646 w 68"/>
              <a:gd name="T1" fmla="*/ 2147483646 h 72"/>
              <a:gd name="T2" fmla="*/ 2147483646 w 68"/>
              <a:gd name="T3" fmla="*/ 2147483646 h 72"/>
              <a:gd name="T4" fmla="*/ 2147483646 w 68"/>
              <a:gd name="T5" fmla="*/ 2147483646 h 72"/>
              <a:gd name="T6" fmla="*/ 2147483646 w 68"/>
              <a:gd name="T7" fmla="*/ 2147483646 h 72"/>
              <a:gd name="T8" fmla="*/ 2147483646 w 68"/>
              <a:gd name="T9" fmla="*/ 2147483646 h 72"/>
              <a:gd name="T10" fmla="*/ 2147483646 w 68"/>
              <a:gd name="T11" fmla="*/ 2147483646 h 72"/>
              <a:gd name="T12" fmla="*/ 2147483646 w 68"/>
              <a:gd name="T13" fmla="*/ 2147483646 h 72"/>
              <a:gd name="T14" fmla="*/ 2147483646 w 68"/>
              <a:gd name="T15" fmla="*/ 2147483646 h 72"/>
              <a:gd name="T16" fmla="*/ 2147483646 w 68"/>
              <a:gd name="T17" fmla="*/ 2147483646 h 72"/>
              <a:gd name="T18" fmla="*/ 2147483646 w 68"/>
              <a:gd name="T19" fmla="*/ 2147483646 h 72"/>
              <a:gd name="T20" fmla="*/ 2147483646 w 68"/>
              <a:gd name="T21" fmla="*/ 0 h 72"/>
              <a:gd name="T22" fmla="*/ 2147483646 w 68"/>
              <a:gd name="T23" fmla="*/ 0 h 72"/>
              <a:gd name="T24" fmla="*/ 2147483646 w 68"/>
              <a:gd name="T25" fmla="*/ 0 h 72"/>
              <a:gd name="T26" fmla="*/ 2147483646 w 68"/>
              <a:gd name="T27" fmla="*/ 0 h 72"/>
              <a:gd name="T28" fmla="*/ 2147483646 w 68"/>
              <a:gd name="T29" fmla="*/ 0 h 72"/>
              <a:gd name="T30" fmla="*/ 2147483646 w 68"/>
              <a:gd name="T31" fmla="*/ 0 h 72"/>
              <a:gd name="T32" fmla="*/ 2147483646 w 68"/>
              <a:gd name="T33" fmla="*/ 2147483646 h 72"/>
              <a:gd name="T34" fmla="*/ 2147483646 w 68"/>
              <a:gd name="T35" fmla="*/ 2147483646 h 72"/>
              <a:gd name="T36" fmla="*/ 2147483646 w 68"/>
              <a:gd name="T37" fmla="*/ 2147483646 h 72"/>
              <a:gd name="T38" fmla="*/ 2147483646 w 68"/>
              <a:gd name="T39" fmla="*/ 2147483646 h 72"/>
              <a:gd name="T40" fmla="*/ 0 w 68"/>
              <a:gd name="T41" fmla="*/ 2147483646 h 72"/>
              <a:gd name="T42" fmla="*/ 0 w 68"/>
              <a:gd name="T43" fmla="*/ 2147483646 h 72"/>
              <a:gd name="T44" fmla="*/ 2147483646 w 68"/>
              <a:gd name="T45" fmla="*/ 2147483646 h 72"/>
              <a:gd name="T46" fmla="*/ 2147483646 w 68"/>
              <a:gd name="T47" fmla="*/ 2147483646 h 72"/>
              <a:gd name="T48" fmla="*/ 2147483646 w 68"/>
              <a:gd name="T49" fmla="*/ 2147483646 h 72"/>
              <a:gd name="T50" fmla="*/ 2147483646 w 68"/>
              <a:gd name="T51" fmla="*/ 2147483646 h 72"/>
              <a:gd name="T52" fmla="*/ 2147483646 w 68"/>
              <a:gd name="T53" fmla="*/ 2147483646 h 72"/>
              <a:gd name="T54" fmla="*/ 2147483646 w 68"/>
              <a:gd name="T55" fmla="*/ 2147483646 h 72"/>
              <a:gd name="T56" fmla="*/ 2147483646 w 68"/>
              <a:gd name="T57" fmla="*/ 2147483646 h 72"/>
              <a:gd name="T58" fmla="*/ 2147483646 w 68"/>
              <a:gd name="T59" fmla="*/ 2147483646 h 72"/>
              <a:gd name="T60" fmla="*/ 2147483646 w 68"/>
              <a:gd name="T61" fmla="*/ 2147483646 h 72"/>
              <a:gd name="T62" fmla="*/ 2147483646 w 68"/>
              <a:gd name="T63" fmla="*/ 2147483646 h 72"/>
              <a:gd name="T64" fmla="*/ 2147483646 w 68"/>
              <a:gd name="T65" fmla="*/ 2147483646 h 72"/>
              <a:gd name="T66" fmla="*/ 2147483646 w 68"/>
              <a:gd name="T67" fmla="*/ 2147483646 h 72"/>
              <a:gd name="T68" fmla="*/ 2147483646 w 68"/>
              <a:gd name="T69" fmla="*/ 2147483646 h 72"/>
              <a:gd name="T70" fmla="*/ 2147483646 w 68"/>
              <a:gd name="T71" fmla="*/ 2147483646 h 72"/>
              <a:gd name="T72" fmla="*/ 2147483646 w 68"/>
              <a:gd name="T73" fmla="*/ 2147483646 h 72"/>
              <a:gd name="T74" fmla="*/ 2147483646 w 68"/>
              <a:gd name="T75" fmla="*/ 2147483646 h 72"/>
              <a:gd name="T76" fmla="*/ 2147483646 w 68"/>
              <a:gd name="T77" fmla="*/ 2147483646 h 72"/>
              <a:gd name="T78" fmla="*/ 2147483646 w 68"/>
              <a:gd name="T79" fmla="*/ 2147483646 h 72"/>
              <a:gd name="T80" fmla="*/ 2147483646 w 68"/>
              <a:gd name="T81" fmla="*/ 2147483646 h 72"/>
              <a:gd name="T82" fmla="*/ 2147483646 w 68"/>
              <a:gd name="T83" fmla="*/ 2147483646 h 72"/>
              <a:gd name="T84" fmla="*/ 2147483646 w 68"/>
              <a:gd name="T85" fmla="*/ 2147483646 h 72"/>
              <a:gd name="T86" fmla="*/ 2147483646 w 68"/>
              <a:gd name="T87" fmla="*/ 2147483646 h 72"/>
              <a:gd name="T88" fmla="*/ 2147483646 w 68"/>
              <a:gd name="T89" fmla="*/ 2147483646 h 72"/>
              <a:gd name="T90" fmla="*/ 2147483646 w 68"/>
              <a:gd name="T91" fmla="*/ 2147483646 h 72"/>
              <a:gd name="T92" fmla="*/ 2147483646 w 68"/>
              <a:gd name="T93" fmla="*/ 2147483646 h 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8" h="72">
                <a:moveTo>
                  <a:pt x="65" y="41"/>
                </a:moveTo>
                <a:lnTo>
                  <a:pt x="65" y="41"/>
                </a:lnTo>
                <a:lnTo>
                  <a:pt x="65" y="38"/>
                </a:lnTo>
                <a:lnTo>
                  <a:pt x="68" y="31"/>
                </a:lnTo>
                <a:lnTo>
                  <a:pt x="65" y="21"/>
                </a:lnTo>
                <a:lnTo>
                  <a:pt x="58" y="7"/>
                </a:lnTo>
                <a:lnTo>
                  <a:pt x="48" y="0"/>
                </a:lnTo>
                <a:lnTo>
                  <a:pt x="34" y="0"/>
                </a:lnTo>
                <a:lnTo>
                  <a:pt x="20" y="0"/>
                </a:lnTo>
                <a:lnTo>
                  <a:pt x="10" y="10"/>
                </a:lnTo>
                <a:lnTo>
                  <a:pt x="3" y="21"/>
                </a:lnTo>
                <a:lnTo>
                  <a:pt x="0" y="34"/>
                </a:lnTo>
                <a:lnTo>
                  <a:pt x="3" y="51"/>
                </a:lnTo>
                <a:lnTo>
                  <a:pt x="10" y="62"/>
                </a:lnTo>
                <a:lnTo>
                  <a:pt x="20" y="69"/>
                </a:lnTo>
                <a:lnTo>
                  <a:pt x="37" y="72"/>
                </a:lnTo>
                <a:lnTo>
                  <a:pt x="51" y="72"/>
                </a:lnTo>
                <a:lnTo>
                  <a:pt x="61" y="69"/>
                </a:lnTo>
                <a:lnTo>
                  <a:pt x="61" y="62"/>
                </a:lnTo>
                <a:lnTo>
                  <a:pt x="58" y="55"/>
                </a:lnTo>
                <a:lnTo>
                  <a:pt x="51" y="55"/>
                </a:lnTo>
                <a:lnTo>
                  <a:pt x="41" y="58"/>
                </a:lnTo>
                <a:lnTo>
                  <a:pt x="34" y="55"/>
                </a:lnTo>
                <a:lnTo>
                  <a:pt x="27" y="55"/>
                </a:lnTo>
                <a:lnTo>
                  <a:pt x="24" y="48"/>
                </a:lnTo>
                <a:lnTo>
                  <a:pt x="20" y="41"/>
                </a:lnTo>
                <a:lnTo>
                  <a:pt x="65" y="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7" name="Freeform 28"/>
          <p:cNvSpPr>
            <a:spLocks/>
          </p:cNvSpPr>
          <p:nvPr/>
        </p:nvSpPr>
        <p:spPr bwMode="auto">
          <a:xfrm>
            <a:off x="4243389" y="2532460"/>
            <a:ext cx="103187" cy="85725"/>
          </a:xfrm>
          <a:custGeom>
            <a:avLst/>
            <a:gdLst>
              <a:gd name="T0" fmla="*/ 0 w 65"/>
              <a:gd name="T1" fmla="*/ 2147483646 h 72"/>
              <a:gd name="T2" fmla="*/ 0 w 65"/>
              <a:gd name="T3" fmla="*/ 2147483646 h 72"/>
              <a:gd name="T4" fmla="*/ 2147483646 w 65"/>
              <a:gd name="T5" fmla="*/ 2147483646 h 72"/>
              <a:gd name="T6" fmla="*/ 2147483646 w 65"/>
              <a:gd name="T7" fmla="*/ 2147483646 h 72"/>
              <a:gd name="T8" fmla="*/ 2147483646 w 65"/>
              <a:gd name="T9" fmla="*/ 2147483646 h 72"/>
              <a:gd name="T10" fmla="*/ 2147483646 w 65"/>
              <a:gd name="T11" fmla="*/ 2147483646 h 72"/>
              <a:gd name="T12" fmla="*/ 2147483646 w 65"/>
              <a:gd name="T13" fmla="*/ 2147483646 h 72"/>
              <a:gd name="T14" fmla="*/ 2147483646 w 65"/>
              <a:gd name="T15" fmla="*/ 2147483646 h 72"/>
              <a:gd name="T16" fmla="*/ 2147483646 w 65"/>
              <a:gd name="T17" fmla="*/ 2147483646 h 72"/>
              <a:gd name="T18" fmla="*/ 2147483646 w 65"/>
              <a:gd name="T19" fmla="*/ 2147483646 h 72"/>
              <a:gd name="T20" fmla="*/ 2147483646 w 65"/>
              <a:gd name="T21" fmla="*/ 2147483646 h 72"/>
              <a:gd name="T22" fmla="*/ 2147483646 w 65"/>
              <a:gd name="T23" fmla="*/ 2147483646 h 72"/>
              <a:gd name="T24" fmla="*/ 2147483646 w 65"/>
              <a:gd name="T25" fmla="*/ 2147483646 h 72"/>
              <a:gd name="T26" fmla="*/ 2147483646 w 65"/>
              <a:gd name="T27" fmla="*/ 2147483646 h 72"/>
              <a:gd name="T28" fmla="*/ 2147483646 w 65"/>
              <a:gd name="T29" fmla="*/ 2147483646 h 72"/>
              <a:gd name="T30" fmla="*/ 2147483646 w 65"/>
              <a:gd name="T31" fmla="*/ 2147483646 h 72"/>
              <a:gd name="T32" fmla="*/ 2147483646 w 65"/>
              <a:gd name="T33" fmla="*/ 2147483646 h 72"/>
              <a:gd name="T34" fmla="*/ 2147483646 w 65"/>
              <a:gd name="T35" fmla="*/ 2147483646 h 72"/>
              <a:gd name="T36" fmla="*/ 2147483646 w 65"/>
              <a:gd name="T37" fmla="*/ 2147483646 h 72"/>
              <a:gd name="T38" fmla="*/ 2147483646 w 65"/>
              <a:gd name="T39" fmla="*/ 2147483646 h 72"/>
              <a:gd name="T40" fmla="*/ 2147483646 w 65"/>
              <a:gd name="T41" fmla="*/ 2147483646 h 72"/>
              <a:gd name="T42" fmla="*/ 2147483646 w 65"/>
              <a:gd name="T43" fmla="*/ 2147483646 h 72"/>
              <a:gd name="T44" fmla="*/ 2147483646 w 65"/>
              <a:gd name="T45" fmla="*/ 2147483646 h 72"/>
              <a:gd name="T46" fmla="*/ 2147483646 w 65"/>
              <a:gd name="T47" fmla="*/ 2147483646 h 72"/>
              <a:gd name="T48" fmla="*/ 2147483646 w 65"/>
              <a:gd name="T49" fmla="*/ 2147483646 h 72"/>
              <a:gd name="T50" fmla="*/ 2147483646 w 65"/>
              <a:gd name="T51" fmla="*/ 2147483646 h 72"/>
              <a:gd name="T52" fmla="*/ 2147483646 w 65"/>
              <a:gd name="T53" fmla="*/ 2147483646 h 72"/>
              <a:gd name="T54" fmla="*/ 2147483646 w 65"/>
              <a:gd name="T55" fmla="*/ 2147483646 h 72"/>
              <a:gd name="T56" fmla="*/ 2147483646 w 65"/>
              <a:gd name="T57" fmla="*/ 2147483646 h 72"/>
              <a:gd name="T58" fmla="*/ 2147483646 w 65"/>
              <a:gd name="T59" fmla="*/ 0 h 72"/>
              <a:gd name="T60" fmla="*/ 2147483646 w 65"/>
              <a:gd name="T61" fmla="*/ 0 h 72"/>
              <a:gd name="T62" fmla="*/ 2147483646 w 65"/>
              <a:gd name="T63" fmla="*/ 0 h 72"/>
              <a:gd name="T64" fmla="*/ 2147483646 w 65"/>
              <a:gd name="T65" fmla="*/ 0 h 72"/>
              <a:gd name="T66" fmla="*/ 2147483646 w 65"/>
              <a:gd name="T67" fmla="*/ 0 h 72"/>
              <a:gd name="T68" fmla="*/ 2147483646 w 65"/>
              <a:gd name="T69" fmla="*/ 2147483646 h 72"/>
              <a:gd name="T70" fmla="*/ 2147483646 w 65"/>
              <a:gd name="T71" fmla="*/ 2147483646 h 72"/>
              <a:gd name="T72" fmla="*/ 2147483646 w 65"/>
              <a:gd name="T73" fmla="*/ 2147483646 h 72"/>
              <a:gd name="T74" fmla="*/ 2147483646 w 65"/>
              <a:gd name="T75" fmla="*/ 2147483646 h 72"/>
              <a:gd name="T76" fmla="*/ 2147483646 w 65"/>
              <a:gd name="T77" fmla="*/ 2147483646 h 72"/>
              <a:gd name="T78" fmla="*/ 2147483646 w 65"/>
              <a:gd name="T79" fmla="*/ 2147483646 h 72"/>
              <a:gd name="T80" fmla="*/ 2147483646 w 65"/>
              <a:gd name="T81" fmla="*/ 2147483646 h 72"/>
              <a:gd name="T82" fmla="*/ 2147483646 w 65"/>
              <a:gd name="T83" fmla="*/ 2147483646 h 72"/>
              <a:gd name="T84" fmla="*/ 2147483646 w 65"/>
              <a:gd name="T85" fmla="*/ 2147483646 h 72"/>
              <a:gd name="T86" fmla="*/ 2147483646 w 65"/>
              <a:gd name="T87" fmla="*/ 2147483646 h 72"/>
              <a:gd name="T88" fmla="*/ 2147483646 w 65"/>
              <a:gd name="T89" fmla="*/ 2147483646 h 72"/>
              <a:gd name="T90" fmla="*/ 2147483646 w 65"/>
              <a:gd name="T91" fmla="*/ 2147483646 h 72"/>
              <a:gd name="T92" fmla="*/ 2147483646 w 65"/>
              <a:gd name="T93" fmla="*/ 0 h 72"/>
              <a:gd name="T94" fmla="*/ 2147483646 w 65"/>
              <a:gd name="T95" fmla="*/ 0 h 72"/>
              <a:gd name="T96" fmla="*/ 2147483646 w 65"/>
              <a:gd name="T97" fmla="*/ 0 h 72"/>
              <a:gd name="T98" fmla="*/ 2147483646 w 65"/>
              <a:gd name="T99" fmla="*/ 0 h 72"/>
              <a:gd name="T100" fmla="*/ 2147483646 w 65"/>
              <a:gd name="T101" fmla="*/ 0 h 72"/>
              <a:gd name="T102" fmla="*/ 2147483646 w 65"/>
              <a:gd name="T103" fmla="*/ 0 h 72"/>
              <a:gd name="T104" fmla="*/ 2147483646 w 65"/>
              <a:gd name="T105" fmla="*/ 0 h 72"/>
              <a:gd name="T106" fmla="*/ 2147483646 w 65"/>
              <a:gd name="T107" fmla="*/ 0 h 72"/>
              <a:gd name="T108" fmla="*/ 0 w 65"/>
              <a:gd name="T109" fmla="*/ 0 h 72"/>
              <a:gd name="T110" fmla="*/ 0 w 65"/>
              <a:gd name="T111" fmla="*/ 2147483646 h 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5" h="72">
                <a:moveTo>
                  <a:pt x="0" y="72"/>
                </a:moveTo>
                <a:lnTo>
                  <a:pt x="0" y="72"/>
                </a:lnTo>
                <a:lnTo>
                  <a:pt x="10" y="72"/>
                </a:lnTo>
                <a:lnTo>
                  <a:pt x="21" y="72"/>
                </a:lnTo>
                <a:lnTo>
                  <a:pt x="21" y="34"/>
                </a:lnTo>
                <a:lnTo>
                  <a:pt x="24" y="24"/>
                </a:lnTo>
                <a:lnTo>
                  <a:pt x="24" y="21"/>
                </a:lnTo>
                <a:lnTo>
                  <a:pt x="31" y="17"/>
                </a:lnTo>
                <a:lnTo>
                  <a:pt x="34" y="17"/>
                </a:lnTo>
                <a:lnTo>
                  <a:pt x="41" y="17"/>
                </a:lnTo>
                <a:lnTo>
                  <a:pt x="41" y="21"/>
                </a:lnTo>
                <a:lnTo>
                  <a:pt x="45" y="31"/>
                </a:lnTo>
                <a:lnTo>
                  <a:pt x="45" y="72"/>
                </a:lnTo>
                <a:lnTo>
                  <a:pt x="55" y="72"/>
                </a:lnTo>
                <a:lnTo>
                  <a:pt x="65" y="72"/>
                </a:lnTo>
                <a:lnTo>
                  <a:pt x="65" y="24"/>
                </a:lnTo>
                <a:lnTo>
                  <a:pt x="62" y="14"/>
                </a:lnTo>
                <a:lnTo>
                  <a:pt x="58" y="3"/>
                </a:lnTo>
                <a:lnTo>
                  <a:pt x="52" y="0"/>
                </a:lnTo>
                <a:lnTo>
                  <a:pt x="41" y="0"/>
                </a:lnTo>
                <a:lnTo>
                  <a:pt x="34" y="0"/>
                </a:lnTo>
                <a:lnTo>
                  <a:pt x="28" y="3"/>
                </a:lnTo>
                <a:lnTo>
                  <a:pt x="24" y="7"/>
                </a:lnTo>
                <a:lnTo>
                  <a:pt x="21" y="10"/>
                </a:lnTo>
                <a:lnTo>
                  <a:pt x="21" y="7"/>
                </a:lnTo>
                <a:lnTo>
                  <a:pt x="21" y="3"/>
                </a:lnTo>
                <a:lnTo>
                  <a:pt x="17" y="3"/>
                </a:lnTo>
                <a:lnTo>
                  <a:pt x="17" y="0"/>
                </a:lnTo>
                <a:lnTo>
                  <a:pt x="14" y="0"/>
                </a:lnTo>
                <a:lnTo>
                  <a:pt x="10" y="0"/>
                </a:lnTo>
                <a:lnTo>
                  <a:pt x="7" y="0"/>
                </a:lnTo>
                <a:lnTo>
                  <a:pt x="0" y="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8" name="Freeform 29"/>
          <p:cNvSpPr>
            <a:spLocks/>
          </p:cNvSpPr>
          <p:nvPr/>
        </p:nvSpPr>
        <p:spPr bwMode="auto">
          <a:xfrm>
            <a:off x="4183064" y="2495550"/>
            <a:ext cx="33337" cy="25004"/>
          </a:xfrm>
          <a:custGeom>
            <a:avLst/>
            <a:gdLst>
              <a:gd name="T0" fmla="*/ 2147483646 w 21"/>
              <a:gd name="T1" fmla="*/ 2147483646 h 21"/>
              <a:gd name="T2" fmla="*/ 2147483646 w 21"/>
              <a:gd name="T3" fmla="*/ 2147483646 h 21"/>
              <a:gd name="T4" fmla="*/ 2147483646 w 21"/>
              <a:gd name="T5" fmla="*/ 2147483646 h 21"/>
              <a:gd name="T6" fmla="*/ 2147483646 w 21"/>
              <a:gd name="T7" fmla="*/ 2147483646 h 21"/>
              <a:gd name="T8" fmla="*/ 2147483646 w 21"/>
              <a:gd name="T9" fmla="*/ 2147483646 h 21"/>
              <a:gd name="T10" fmla="*/ 2147483646 w 21"/>
              <a:gd name="T11" fmla="*/ 2147483646 h 21"/>
              <a:gd name="T12" fmla="*/ 2147483646 w 21"/>
              <a:gd name="T13" fmla="*/ 2147483646 h 21"/>
              <a:gd name="T14" fmla="*/ 2147483646 w 21"/>
              <a:gd name="T15" fmla="*/ 2147483646 h 21"/>
              <a:gd name="T16" fmla="*/ 2147483646 w 21"/>
              <a:gd name="T17" fmla="*/ 2147483646 h 21"/>
              <a:gd name="T18" fmla="*/ 2147483646 w 21"/>
              <a:gd name="T19" fmla="*/ 2147483646 h 21"/>
              <a:gd name="T20" fmla="*/ 2147483646 w 21"/>
              <a:gd name="T21" fmla="*/ 2147483646 h 21"/>
              <a:gd name="T22" fmla="*/ 2147483646 w 21"/>
              <a:gd name="T23" fmla="*/ 2147483646 h 21"/>
              <a:gd name="T24" fmla="*/ 2147483646 w 21"/>
              <a:gd name="T25" fmla="*/ 2147483646 h 21"/>
              <a:gd name="T26" fmla="*/ 2147483646 w 21"/>
              <a:gd name="T27" fmla="*/ 2147483646 h 21"/>
              <a:gd name="T28" fmla="*/ 2147483646 w 21"/>
              <a:gd name="T29" fmla="*/ 0 h 21"/>
              <a:gd name="T30" fmla="*/ 2147483646 w 21"/>
              <a:gd name="T31" fmla="*/ 0 h 21"/>
              <a:gd name="T32" fmla="*/ 2147483646 w 21"/>
              <a:gd name="T33" fmla="*/ 0 h 21"/>
              <a:gd name="T34" fmla="*/ 2147483646 w 21"/>
              <a:gd name="T35" fmla="*/ 0 h 21"/>
              <a:gd name="T36" fmla="*/ 2147483646 w 21"/>
              <a:gd name="T37" fmla="*/ 0 h 21"/>
              <a:gd name="T38" fmla="*/ 2147483646 w 21"/>
              <a:gd name="T39" fmla="*/ 0 h 21"/>
              <a:gd name="T40" fmla="*/ 2147483646 w 21"/>
              <a:gd name="T41" fmla="*/ 0 h 21"/>
              <a:gd name="T42" fmla="*/ 2147483646 w 21"/>
              <a:gd name="T43" fmla="*/ 0 h 21"/>
              <a:gd name="T44" fmla="*/ 0 w 21"/>
              <a:gd name="T45" fmla="*/ 0 h 21"/>
              <a:gd name="T46" fmla="*/ 0 w 21"/>
              <a:gd name="T47" fmla="*/ 0 h 21"/>
              <a:gd name="T48" fmla="*/ 0 w 21"/>
              <a:gd name="T49" fmla="*/ 2147483646 h 21"/>
              <a:gd name="T50" fmla="*/ 0 w 21"/>
              <a:gd name="T51" fmla="*/ 2147483646 h 21"/>
              <a:gd name="T52" fmla="*/ 0 w 21"/>
              <a:gd name="T53" fmla="*/ 2147483646 h 21"/>
              <a:gd name="T54" fmla="*/ 0 w 21"/>
              <a:gd name="T55" fmla="*/ 2147483646 h 21"/>
              <a:gd name="T56" fmla="*/ 2147483646 w 21"/>
              <a:gd name="T57" fmla="*/ 2147483646 h 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 h="21">
                <a:moveTo>
                  <a:pt x="4" y="21"/>
                </a:moveTo>
                <a:lnTo>
                  <a:pt x="4" y="21"/>
                </a:lnTo>
                <a:lnTo>
                  <a:pt x="11" y="21"/>
                </a:lnTo>
                <a:lnTo>
                  <a:pt x="14" y="21"/>
                </a:lnTo>
                <a:lnTo>
                  <a:pt x="21" y="21"/>
                </a:lnTo>
                <a:lnTo>
                  <a:pt x="21" y="14"/>
                </a:lnTo>
                <a:lnTo>
                  <a:pt x="21" y="10"/>
                </a:lnTo>
                <a:lnTo>
                  <a:pt x="21" y="7"/>
                </a:lnTo>
                <a:lnTo>
                  <a:pt x="21" y="0"/>
                </a:lnTo>
                <a:lnTo>
                  <a:pt x="14" y="0"/>
                </a:lnTo>
                <a:lnTo>
                  <a:pt x="11" y="0"/>
                </a:lnTo>
                <a:lnTo>
                  <a:pt x="4" y="0"/>
                </a:lnTo>
                <a:lnTo>
                  <a:pt x="0" y="0"/>
                </a:lnTo>
                <a:lnTo>
                  <a:pt x="0" y="10"/>
                </a:lnTo>
                <a:lnTo>
                  <a:pt x="0" y="21"/>
                </a:lnTo>
                <a:lnTo>
                  <a:pt x="4"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9" name="Freeform 30"/>
          <p:cNvSpPr>
            <a:spLocks/>
          </p:cNvSpPr>
          <p:nvPr/>
        </p:nvSpPr>
        <p:spPr bwMode="auto">
          <a:xfrm>
            <a:off x="4173538" y="2532460"/>
            <a:ext cx="42862" cy="85725"/>
          </a:xfrm>
          <a:custGeom>
            <a:avLst/>
            <a:gdLst>
              <a:gd name="T0" fmla="*/ 2147483646 w 27"/>
              <a:gd name="T1" fmla="*/ 2147483646 h 72"/>
              <a:gd name="T2" fmla="*/ 2147483646 w 27"/>
              <a:gd name="T3" fmla="*/ 2147483646 h 72"/>
              <a:gd name="T4" fmla="*/ 2147483646 w 27"/>
              <a:gd name="T5" fmla="*/ 2147483646 h 72"/>
              <a:gd name="T6" fmla="*/ 2147483646 w 27"/>
              <a:gd name="T7" fmla="*/ 2147483646 h 72"/>
              <a:gd name="T8" fmla="*/ 2147483646 w 27"/>
              <a:gd name="T9" fmla="*/ 2147483646 h 72"/>
              <a:gd name="T10" fmla="*/ 2147483646 w 27"/>
              <a:gd name="T11" fmla="*/ 0 h 72"/>
              <a:gd name="T12" fmla="*/ 0 w 27"/>
              <a:gd name="T13" fmla="*/ 0 h 72"/>
              <a:gd name="T14" fmla="*/ 0 w 27"/>
              <a:gd name="T15" fmla="*/ 0 h 72"/>
              <a:gd name="T16" fmla="*/ 0 w 27"/>
              <a:gd name="T17" fmla="*/ 2147483646 h 72"/>
              <a:gd name="T18" fmla="*/ 0 w 27"/>
              <a:gd name="T19" fmla="*/ 2147483646 h 72"/>
              <a:gd name="T20" fmla="*/ 0 w 27"/>
              <a:gd name="T21" fmla="*/ 2147483646 h 72"/>
              <a:gd name="T22" fmla="*/ 0 w 27"/>
              <a:gd name="T23" fmla="*/ 2147483646 h 72"/>
              <a:gd name="T24" fmla="*/ 0 w 27"/>
              <a:gd name="T25" fmla="*/ 2147483646 h 72"/>
              <a:gd name="T26" fmla="*/ 2147483646 w 27"/>
              <a:gd name="T27" fmla="*/ 2147483646 h 72"/>
              <a:gd name="T28" fmla="*/ 2147483646 w 27"/>
              <a:gd name="T29" fmla="*/ 2147483646 h 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72">
                <a:moveTo>
                  <a:pt x="10" y="72"/>
                </a:moveTo>
                <a:lnTo>
                  <a:pt x="10" y="72"/>
                </a:lnTo>
                <a:lnTo>
                  <a:pt x="17" y="72"/>
                </a:lnTo>
                <a:lnTo>
                  <a:pt x="27" y="72"/>
                </a:lnTo>
                <a:lnTo>
                  <a:pt x="27" y="0"/>
                </a:lnTo>
                <a:lnTo>
                  <a:pt x="0" y="0"/>
                </a:lnTo>
                <a:lnTo>
                  <a:pt x="0" y="7"/>
                </a:lnTo>
                <a:lnTo>
                  <a:pt x="0" y="10"/>
                </a:lnTo>
                <a:lnTo>
                  <a:pt x="0" y="14"/>
                </a:lnTo>
                <a:lnTo>
                  <a:pt x="10" y="14"/>
                </a:lnTo>
                <a:lnTo>
                  <a:pt x="1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0" name="Freeform 31"/>
          <p:cNvSpPr>
            <a:spLocks/>
          </p:cNvSpPr>
          <p:nvPr/>
        </p:nvSpPr>
        <p:spPr bwMode="auto">
          <a:xfrm>
            <a:off x="4086226" y="2549129"/>
            <a:ext cx="42863" cy="15478"/>
          </a:xfrm>
          <a:custGeom>
            <a:avLst/>
            <a:gdLst>
              <a:gd name="T0" fmla="*/ 0 w 27"/>
              <a:gd name="T1" fmla="*/ 2147483646 h 13"/>
              <a:gd name="T2" fmla="*/ 0 w 27"/>
              <a:gd name="T3" fmla="*/ 2147483646 h 13"/>
              <a:gd name="T4" fmla="*/ 2147483646 w 27"/>
              <a:gd name="T5" fmla="*/ 2147483646 h 13"/>
              <a:gd name="T6" fmla="*/ 2147483646 w 27"/>
              <a:gd name="T7" fmla="*/ 2147483646 h 13"/>
              <a:gd name="T8" fmla="*/ 2147483646 w 27"/>
              <a:gd name="T9" fmla="*/ 0 h 13"/>
              <a:gd name="T10" fmla="*/ 2147483646 w 27"/>
              <a:gd name="T11" fmla="*/ 0 h 13"/>
              <a:gd name="T12" fmla="*/ 2147483646 w 27"/>
              <a:gd name="T13" fmla="*/ 0 h 13"/>
              <a:gd name="T14" fmla="*/ 2147483646 w 27"/>
              <a:gd name="T15" fmla="*/ 0 h 13"/>
              <a:gd name="T16" fmla="*/ 2147483646 w 27"/>
              <a:gd name="T17" fmla="*/ 2147483646 h 13"/>
              <a:gd name="T18" fmla="*/ 2147483646 w 27"/>
              <a:gd name="T19" fmla="*/ 2147483646 h 13"/>
              <a:gd name="T20" fmla="*/ 2147483646 w 27"/>
              <a:gd name="T21" fmla="*/ 2147483646 h 13"/>
              <a:gd name="T22" fmla="*/ 0 w 27"/>
              <a:gd name="T23" fmla="*/ 2147483646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 h="13">
                <a:moveTo>
                  <a:pt x="0" y="13"/>
                </a:moveTo>
                <a:lnTo>
                  <a:pt x="0" y="13"/>
                </a:lnTo>
                <a:lnTo>
                  <a:pt x="3" y="3"/>
                </a:lnTo>
                <a:lnTo>
                  <a:pt x="10" y="0"/>
                </a:lnTo>
                <a:lnTo>
                  <a:pt x="13" y="0"/>
                </a:lnTo>
                <a:lnTo>
                  <a:pt x="20" y="0"/>
                </a:lnTo>
                <a:lnTo>
                  <a:pt x="24" y="3"/>
                </a:lnTo>
                <a:lnTo>
                  <a:pt x="27" y="13"/>
                </a:lnTo>
                <a:lnTo>
                  <a:pt x="0" y="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1" name="Freeform 32"/>
          <p:cNvSpPr>
            <a:spLocks/>
          </p:cNvSpPr>
          <p:nvPr/>
        </p:nvSpPr>
        <p:spPr bwMode="auto">
          <a:xfrm>
            <a:off x="4052889" y="2532460"/>
            <a:ext cx="109537" cy="85725"/>
          </a:xfrm>
          <a:custGeom>
            <a:avLst/>
            <a:gdLst>
              <a:gd name="T0" fmla="*/ 2147483646 w 69"/>
              <a:gd name="T1" fmla="*/ 2147483646 h 72"/>
              <a:gd name="T2" fmla="*/ 2147483646 w 69"/>
              <a:gd name="T3" fmla="*/ 2147483646 h 72"/>
              <a:gd name="T4" fmla="*/ 2147483646 w 69"/>
              <a:gd name="T5" fmla="*/ 2147483646 h 72"/>
              <a:gd name="T6" fmla="*/ 2147483646 w 69"/>
              <a:gd name="T7" fmla="*/ 2147483646 h 72"/>
              <a:gd name="T8" fmla="*/ 2147483646 w 69"/>
              <a:gd name="T9" fmla="*/ 2147483646 h 72"/>
              <a:gd name="T10" fmla="*/ 2147483646 w 69"/>
              <a:gd name="T11" fmla="*/ 2147483646 h 72"/>
              <a:gd name="T12" fmla="*/ 2147483646 w 69"/>
              <a:gd name="T13" fmla="*/ 2147483646 h 72"/>
              <a:gd name="T14" fmla="*/ 2147483646 w 69"/>
              <a:gd name="T15" fmla="*/ 2147483646 h 72"/>
              <a:gd name="T16" fmla="*/ 2147483646 w 69"/>
              <a:gd name="T17" fmla="*/ 2147483646 h 72"/>
              <a:gd name="T18" fmla="*/ 2147483646 w 69"/>
              <a:gd name="T19" fmla="*/ 2147483646 h 72"/>
              <a:gd name="T20" fmla="*/ 2147483646 w 69"/>
              <a:gd name="T21" fmla="*/ 0 h 72"/>
              <a:gd name="T22" fmla="*/ 2147483646 w 69"/>
              <a:gd name="T23" fmla="*/ 0 h 72"/>
              <a:gd name="T24" fmla="*/ 2147483646 w 69"/>
              <a:gd name="T25" fmla="*/ 0 h 72"/>
              <a:gd name="T26" fmla="*/ 2147483646 w 69"/>
              <a:gd name="T27" fmla="*/ 0 h 72"/>
              <a:gd name="T28" fmla="*/ 2147483646 w 69"/>
              <a:gd name="T29" fmla="*/ 0 h 72"/>
              <a:gd name="T30" fmla="*/ 2147483646 w 69"/>
              <a:gd name="T31" fmla="*/ 0 h 72"/>
              <a:gd name="T32" fmla="*/ 2147483646 w 69"/>
              <a:gd name="T33" fmla="*/ 2147483646 h 72"/>
              <a:gd name="T34" fmla="*/ 2147483646 w 69"/>
              <a:gd name="T35" fmla="*/ 2147483646 h 72"/>
              <a:gd name="T36" fmla="*/ 2147483646 w 69"/>
              <a:gd name="T37" fmla="*/ 2147483646 h 72"/>
              <a:gd name="T38" fmla="*/ 2147483646 w 69"/>
              <a:gd name="T39" fmla="*/ 2147483646 h 72"/>
              <a:gd name="T40" fmla="*/ 0 w 69"/>
              <a:gd name="T41" fmla="*/ 2147483646 h 72"/>
              <a:gd name="T42" fmla="*/ 0 w 69"/>
              <a:gd name="T43" fmla="*/ 2147483646 h 72"/>
              <a:gd name="T44" fmla="*/ 2147483646 w 69"/>
              <a:gd name="T45" fmla="*/ 2147483646 h 72"/>
              <a:gd name="T46" fmla="*/ 2147483646 w 69"/>
              <a:gd name="T47" fmla="*/ 2147483646 h 72"/>
              <a:gd name="T48" fmla="*/ 2147483646 w 69"/>
              <a:gd name="T49" fmla="*/ 2147483646 h 72"/>
              <a:gd name="T50" fmla="*/ 2147483646 w 69"/>
              <a:gd name="T51" fmla="*/ 2147483646 h 72"/>
              <a:gd name="T52" fmla="*/ 2147483646 w 69"/>
              <a:gd name="T53" fmla="*/ 2147483646 h 72"/>
              <a:gd name="T54" fmla="*/ 2147483646 w 69"/>
              <a:gd name="T55" fmla="*/ 2147483646 h 72"/>
              <a:gd name="T56" fmla="*/ 2147483646 w 69"/>
              <a:gd name="T57" fmla="*/ 2147483646 h 72"/>
              <a:gd name="T58" fmla="*/ 2147483646 w 69"/>
              <a:gd name="T59" fmla="*/ 2147483646 h 72"/>
              <a:gd name="T60" fmla="*/ 2147483646 w 69"/>
              <a:gd name="T61" fmla="*/ 2147483646 h 72"/>
              <a:gd name="T62" fmla="*/ 2147483646 w 69"/>
              <a:gd name="T63" fmla="*/ 2147483646 h 72"/>
              <a:gd name="T64" fmla="*/ 2147483646 w 69"/>
              <a:gd name="T65" fmla="*/ 2147483646 h 72"/>
              <a:gd name="T66" fmla="*/ 2147483646 w 69"/>
              <a:gd name="T67" fmla="*/ 2147483646 h 72"/>
              <a:gd name="T68" fmla="*/ 2147483646 w 69"/>
              <a:gd name="T69" fmla="*/ 2147483646 h 72"/>
              <a:gd name="T70" fmla="*/ 2147483646 w 69"/>
              <a:gd name="T71" fmla="*/ 2147483646 h 72"/>
              <a:gd name="T72" fmla="*/ 2147483646 w 69"/>
              <a:gd name="T73" fmla="*/ 2147483646 h 72"/>
              <a:gd name="T74" fmla="*/ 2147483646 w 69"/>
              <a:gd name="T75" fmla="*/ 2147483646 h 72"/>
              <a:gd name="T76" fmla="*/ 2147483646 w 69"/>
              <a:gd name="T77" fmla="*/ 2147483646 h 72"/>
              <a:gd name="T78" fmla="*/ 2147483646 w 69"/>
              <a:gd name="T79" fmla="*/ 2147483646 h 72"/>
              <a:gd name="T80" fmla="*/ 2147483646 w 69"/>
              <a:gd name="T81" fmla="*/ 2147483646 h 72"/>
              <a:gd name="T82" fmla="*/ 2147483646 w 69"/>
              <a:gd name="T83" fmla="*/ 2147483646 h 72"/>
              <a:gd name="T84" fmla="*/ 2147483646 w 69"/>
              <a:gd name="T85" fmla="*/ 2147483646 h 72"/>
              <a:gd name="T86" fmla="*/ 2147483646 w 69"/>
              <a:gd name="T87" fmla="*/ 2147483646 h 72"/>
              <a:gd name="T88" fmla="*/ 2147483646 w 69"/>
              <a:gd name="T89" fmla="*/ 2147483646 h 72"/>
              <a:gd name="T90" fmla="*/ 2147483646 w 69"/>
              <a:gd name="T91" fmla="*/ 2147483646 h 72"/>
              <a:gd name="T92" fmla="*/ 2147483646 w 69"/>
              <a:gd name="T93" fmla="*/ 2147483646 h 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9" h="72">
                <a:moveTo>
                  <a:pt x="65" y="41"/>
                </a:moveTo>
                <a:lnTo>
                  <a:pt x="65" y="41"/>
                </a:lnTo>
                <a:lnTo>
                  <a:pt x="65" y="38"/>
                </a:lnTo>
                <a:lnTo>
                  <a:pt x="69" y="31"/>
                </a:lnTo>
                <a:lnTo>
                  <a:pt x="65" y="21"/>
                </a:lnTo>
                <a:lnTo>
                  <a:pt x="58" y="7"/>
                </a:lnTo>
                <a:lnTo>
                  <a:pt x="48" y="0"/>
                </a:lnTo>
                <a:lnTo>
                  <a:pt x="34" y="0"/>
                </a:lnTo>
                <a:lnTo>
                  <a:pt x="21" y="0"/>
                </a:lnTo>
                <a:lnTo>
                  <a:pt x="10" y="10"/>
                </a:lnTo>
                <a:lnTo>
                  <a:pt x="4" y="21"/>
                </a:lnTo>
                <a:lnTo>
                  <a:pt x="0" y="34"/>
                </a:lnTo>
                <a:lnTo>
                  <a:pt x="4" y="51"/>
                </a:lnTo>
                <a:lnTo>
                  <a:pt x="10" y="62"/>
                </a:lnTo>
                <a:lnTo>
                  <a:pt x="21" y="69"/>
                </a:lnTo>
                <a:lnTo>
                  <a:pt x="38" y="72"/>
                </a:lnTo>
                <a:lnTo>
                  <a:pt x="52" y="72"/>
                </a:lnTo>
                <a:lnTo>
                  <a:pt x="62" y="69"/>
                </a:lnTo>
                <a:lnTo>
                  <a:pt x="62" y="62"/>
                </a:lnTo>
                <a:lnTo>
                  <a:pt x="58" y="55"/>
                </a:lnTo>
                <a:lnTo>
                  <a:pt x="48" y="55"/>
                </a:lnTo>
                <a:lnTo>
                  <a:pt x="41" y="58"/>
                </a:lnTo>
                <a:lnTo>
                  <a:pt x="31" y="55"/>
                </a:lnTo>
                <a:lnTo>
                  <a:pt x="28" y="55"/>
                </a:lnTo>
                <a:lnTo>
                  <a:pt x="24" y="48"/>
                </a:lnTo>
                <a:lnTo>
                  <a:pt x="21" y="41"/>
                </a:lnTo>
                <a:lnTo>
                  <a:pt x="65" y="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2" name="Freeform 33"/>
          <p:cNvSpPr>
            <a:spLocks/>
          </p:cNvSpPr>
          <p:nvPr/>
        </p:nvSpPr>
        <p:spPr bwMode="auto">
          <a:xfrm>
            <a:off x="3954463" y="2532460"/>
            <a:ext cx="87312" cy="85725"/>
          </a:xfrm>
          <a:custGeom>
            <a:avLst/>
            <a:gdLst>
              <a:gd name="T0" fmla="*/ 2147483646 w 55"/>
              <a:gd name="T1" fmla="*/ 2147483646 h 72"/>
              <a:gd name="T2" fmla="*/ 2147483646 w 55"/>
              <a:gd name="T3" fmla="*/ 2147483646 h 72"/>
              <a:gd name="T4" fmla="*/ 2147483646 w 55"/>
              <a:gd name="T5" fmla="*/ 2147483646 h 72"/>
              <a:gd name="T6" fmla="*/ 2147483646 w 55"/>
              <a:gd name="T7" fmla="*/ 2147483646 h 72"/>
              <a:gd name="T8" fmla="*/ 2147483646 w 55"/>
              <a:gd name="T9" fmla="*/ 2147483646 h 72"/>
              <a:gd name="T10" fmla="*/ 2147483646 w 55"/>
              <a:gd name="T11" fmla="*/ 2147483646 h 72"/>
              <a:gd name="T12" fmla="*/ 2147483646 w 55"/>
              <a:gd name="T13" fmla="*/ 2147483646 h 72"/>
              <a:gd name="T14" fmla="*/ 2147483646 w 55"/>
              <a:gd name="T15" fmla="*/ 2147483646 h 72"/>
              <a:gd name="T16" fmla="*/ 2147483646 w 55"/>
              <a:gd name="T17" fmla="*/ 2147483646 h 72"/>
              <a:gd name="T18" fmla="*/ 2147483646 w 55"/>
              <a:gd name="T19" fmla="*/ 2147483646 h 72"/>
              <a:gd name="T20" fmla="*/ 0 w 55"/>
              <a:gd name="T21" fmla="*/ 2147483646 h 72"/>
              <a:gd name="T22" fmla="*/ 2147483646 w 55"/>
              <a:gd name="T23" fmla="*/ 2147483646 h 72"/>
              <a:gd name="T24" fmla="*/ 2147483646 w 55"/>
              <a:gd name="T25" fmla="*/ 2147483646 h 72"/>
              <a:gd name="T26" fmla="*/ 2147483646 w 55"/>
              <a:gd name="T27" fmla="*/ 2147483646 h 72"/>
              <a:gd name="T28" fmla="*/ 2147483646 w 55"/>
              <a:gd name="T29" fmla="*/ 2147483646 h 72"/>
              <a:gd name="T30" fmla="*/ 2147483646 w 55"/>
              <a:gd name="T31" fmla="*/ 2147483646 h 72"/>
              <a:gd name="T32" fmla="*/ 2147483646 w 55"/>
              <a:gd name="T33" fmla="*/ 2147483646 h 72"/>
              <a:gd name="T34" fmla="*/ 2147483646 w 55"/>
              <a:gd name="T35" fmla="*/ 2147483646 h 72"/>
              <a:gd name="T36" fmla="*/ 2147483646 w 55"/>
              <a:gd name="T37" fmla="*/ 2147483646 h 72"/>
              <a:gd name="T38" fmla="*/ 2147483646 w 55"/>
              <a:gd name="T39" fmla="*/ 2147483646 h 72"/>
              <a:gd name="T40" fmla="*/ 2147483646 w 55"/>
              <a:gd name="T41" fmla="*/ 2147483646 h 72"/>
              <a:gd name="T42" fmla="*/ 2147483646 w 55"/>
              <a:gd name="T43" fmla="*/ 2147483646 h 72"/>
              <a:gd name="T44" fmla="*/ 2147483646 w 55"/>
              <a:gd name="T45" fmla="*/ 2147483646 h 72"/>
              <a:gd name="T46" fmla="*/ 2147483646 w 55"/>
              <a:gd name="T47" fmla="*/ 2147483646 h 72"/>
              <a:gd name="T48" fmla="*/ 2147483646 w 55"/>
              <a:gd name="T49" fmla="*/ 2147483646 h 72"/>
              <a:gd name="T50" fmla="*/ 2147483646 w 55"/>
              <a:gd name="T51" fmla="*/ 2147483646 h 72"/>
              <a:gd name="T52" fmla="*/ 2147483646 w 55"/>
              <a:gd name="T53" fmla="*/ 2147483646 h 72"/>
              <a:gd name="T54" fmla="*/ 2147483646 w 55"/>
              <a:gd name="T55" fmla="*/ 2147483646 h 72"/>
              <a:gd name="T56" fmla="*/ 2147483646 w 55"/>
              <a:gd name="T57" fmla="*/ 2147483646 h 72"/>
              <a:gd name="T58" fmla="*/ 2147483646 w 55"/>
              <a:gd name="T59" fmla="*/ 2147483646 h 72"/>
              <a:gd name="T60" fmla="*/ 2147483646 w 55"/>
              <a:gd name="T61" fmla="*/ 2147483646 h 72"/>
              <a:gd name="T62" fmla="*/ 2147483646 w 55"/>
              <a:gd name="T63" fmla="*/ 0 h 72"/>
              <a:gd name="T64" fmla="*/ 2147483646 w 55"/>
              <a:gd name="T65" fmla="*/ 0 h 72"/>
              <a:gd name="T66" fmla="*/ 2147483646 w 55"/>
              <a:gd name="T67" fmla="*/ 0 h 72"/>
              <a:gd name="T68" fmla="*/ 2147483646 w 55"/>
              <a:gd name="T69" fmla="*/ 2147483646 h 72"/>
              <a:gd name="T70" fmla="*/ 2147483646 w 55"/>
              <a:gd name="T71" fmla="*/ 2147483646 h 72"/>
              <a:gd name="T72" fmla="*/ 2147483646 w 55"/>
              <a:gd name="T73" fmla="*/ 2147483646 h 72"/>
              <a:gd name="T74" fmla="*/ 2147483646 w 55"/>
              <a:gd name="T75" fmla="*/ 2147483646 h 72"/>
              <a:gd name="T76" fmla="*/ 2147483646 w 55"/>
              <a:gd name="T77" fmla="*/ 2147483646 h 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5" h="72">
                <a:moveTo>
                  <a:pt x="28" y="41"/>
                </a:moveTo>
                <a:lnTo>
                  <a:pt x="28" y="41"/>
                </a:lnTo>
                <a:lnTo>
                  <a:pt x="35" y="45"/>
                </a:lnTo>
                <a:lnTo>
                  <a:pt x="35" y="51"/>
                </a:lnTo>
                <a:lnTo>
                  <a:pt x="35" y="55"/>
                </a:lnTo>
                <a:lnTo>
                  <a:pt x="31" y="55"/>
                </a:lnTo>
                <a:lnTo>
                  <a:pt x="28" y="58"/>
                </a:lnTo>
                <a:lnTo>
                  <a:pt x="21" y="58"/>
                </a:lnTo>
                <a:lnTo>
                  <a:pt x="14" y="58"/>
                </a:lnTo>
                <a:lnTo>
                  <a:pt x="4" y="55"/>
                </a:lnTo>
                <a:lnTo>
                  <a:pt x="4" y="62"/>
                </a:lnTo>
                <a:lnTo>
                  <a:pt x="0" y="69"/>
                </a:lnTo>
                <a:lnTo>
                  <a:pt x="7" y="72"/>
                </a:lnTo>
                <a:lnTo>
                  <a:pt x="11" y="72"/>
                </a:lnTo>
                <a:lnTo>
                  <a:pt x="18" y="72"/>
                </a:lnTo>
                <a:lnTo>
                  <a:pt x="24" y="72"/>
                </a:lnTo>
                <a:lnTo>
                  <a:pt x="35" y="72"/>
                </a:lnTo>
                <a:lnTo>
                  <a:pt x="45" y="65"/>
                </a:lnTo>
                <a:lnTo>
                  <a:pt x="52" y="58"/>
                </a:lnTo>
                <a:lnTo>
                  <a:pt x="55" y="48"/>
                </a:lnTo>
                <a:lnTo>
                  <a:pt x="52" y="41"/>
                </a:lnTo>
                <a:lnTo>
                  <a:pt x="48" y="34"/>
                </a:lnTo>
                <a:lnTo>
                  <a:pt x="45" y="31"/>
                </a:lnTo>
                <a:lnTo>
                  <a:pt x="38" y="27"/>
                </a:lnTo>
                <a:lnTo>
                  <a:pt x="31" y="24"/>
                </a:lnTo>
                <a:lnTo>
                  <a:pt x="24" y="24"/>
                </a:lnTo>
                <a:lnTo>
                  <a:pt x="21" y="21"/>
                </a:lnTo>
                <a:lnTo>
                  <a:pt x="24" y="14"/>
                </a:lnTo>
                <a:lnTo>
                  <a:pt x="31" y="14"/>
                </a:lnTo>
                <a:lnTo>
                  <a:pt x="42" y="14"/>
                </a:lnTo>
                <a:lnTo>
                  <a:pt x="48" y="17"/>
                </a:lnTo>
                <a:lnTo>
                  <a:pt x="52" y="10"/>
                </a:lnTo>
                <a:lnTo>
                  <a:pt x="52" y="3"/>
                </a:lnTo>
                <a:lnTo>
                  <a:pt x="42" y="0"/>
                </a:lnTo>
                <a:lnTo>
                  <a:pt x="31" y="0"/>
                </a:lnTo>
                <a:lnTo>
                  <a:pt x="21" y="0"/>
                </a:lnTo>
                <a:lnTo>
                  <a:pt x="11" y="3"/>
                </a:lnTo>
                <a:lnTo>
                  <a:pt x="4" y="10"/>
                </a:lnTo>
                <a:lnTo>
                  <a:pt x="4" y="21"/>
                </a:lnTo>
                <a:lnTo>
                  <a:pt x="4" y="27"/>
                </a:lnTo>
                <a:lnTo>
                  <a:pt x="7" y="34"/>
                </a:lnTo>
                <a:lnTo>
                  <a:pt x="21" y="41"/>
                </a:lnTo>
                <a:lnTo>
                  <a:pt x="28" y="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3" name="Freeform 34"/>
          <p:cNvSpPr>
            <a:spLocks/>
          </p:cNvSpPr>
          <p:nvPr/>
        </p:nvSpPr>
        <p:spPr bwMode="auto">
          <a:xfrm>
            <a:off x="3846514" y="2487216"/>
            <a:ext cx="22225" cy="159544"/>
          </a:xfrm>
          <a:custGeom>
            <a:avLst/>
            <a:gdLst>
              <a:gd name="T0" fmla="*/ 0 w 14"/>
              <a:gd name="T1" fmla="*/ 2147483646 h 134"/>
              <a:gd name="T2" fmla="*/ 0 w 14"/>
              <a:gd name="T3" fmla="*/ 2147483646 h 134"/>
              <a:gd name="T4" fmla="*/ 2147483646 w 14"/>
              <a:gd name="T5" fmla="*/ 2147483646 h 134"/>
              <a:gd name="T6" fmla="*/ 2147483646 w 14"/>
              <a:gd name="T7" fmla="*/ 2147483646 h 134"/>
              <a:gd name="T8" fmla="*/ 2147483646 w 14"/>
              <a:gd name="T9" fmla="*/ 2147483646 h 134"/>
              <a:gd name="T10" fmla="*/ 2147483646 w 14"/>
              <a:gd name="T11" fmla="*/ 2147483646 h 134"/>
              <a:gd name="T12" fmla="*/ 2147483646 w 14"/>
              <a:gd name="T13" fmla="*/ 2147483646 h 134"/>
              <a:gd name="T14" fmla="*/ 2147483646 w 14"/>
              <a:gd name="T15" fmla="*/ 2147483646 h 134"/>
              <a:gd name="T16" fmla="*/ 2147483646 w 14"/>
              <a:gd name="T17" fmla="*/ 2147483646 h 134"/>
              <a:gd name="T18" fmla="*/ 2147483646 w 14"/>
              <a:gd name="T19" fmla="*/ 2147483646 h 134"/>
              <a:gd name="T20" fmla="*/ 2147483646 w 14"/>
              <a:gd name="T21" fmla="*/ 2147483646 h 134"/>
              <a:gd name="T22" fmla="*/ 2147483646 w 14"/>
              <a:gd name="T23" fmla="*/ 2147483646 h 134"/>
              <a:gd name="T24" fmla="*/ 2147483646 w 14"/>
              <a:gd name="T25" fmla="*/ 2147483646 h 134"/>
              <a:gd name="T26" fmla="*/ 2147483646 w 14"/>
              <a:gd name="T27" fmla="*/ 0 h 134"/>
              <a:gd name="T28" fmla="*/ 2147483646 w 14"/>
              <a:gd name="T29" fmla="*/ 0 h 134"/>
              <a:gd name="T30" fmla="*/ 2147483646 w 14"/>
              <a:gd name="T31" fmla="*/ 2147483646 h 134"/>
              <a:gd name="T32" fmla="*/ 2147483646 w 14"/>
              <a:gd name="T33" fmla="*/ 2147483646 h 134"/>
              <a:gd name="T34" fmla="*/ 0 w 14"/>
              <a:gd name="T35" fmla="*/ 2147483646 h 134"/>
              <a:gd name="T36" fmla="*/ 0 w 14"/>
              <a:gd name="T37" fmla="*/ 2147483646 h 1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 h="134">
                <a:moveTo>
                  <a:pt x="0" y="131"/>
                </a:moveTo>
                <a:lnTo>
                  <a:pt x="0" y="131"/>
                </a:lnTo>
                <a:lnTo>
                  <a:pt x="3" y="134"/>
                </a:lnTo>
                <a:lnTo>
                  <a:pt x="7" y="134"/>
                </a:lnTo>
                <a:lnTo>
                  <a:pt x="10" y="134"/>
                </a:lnTo>
                <a:lnTo>
                  <a:pt x="14" y="131"/>
                </a:lnTo>
                <a:lnTo>
                  <a:pt x="14" y="4"/>
                </a:lnTo>
                <a:lnTo>
                  <a:pt x="10" y="4"/>
                </a:lnTo>
                <a:lnTo>
                  <a:pt x="7" y="0"/>
                </a:lnTo>
                <a:lnTo>
                  <a:pt x="3" y="4"/>
                </a:lnTo>
                <a:lnTo>
                  <a:pt x="0" y="4"/>
                </a:lnTo>
                <a:lnTo>
                  <a:pt x="0" y="1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4" name="Freeform 35"/>
          <p:cNvSpPr>
            <a:spLocks/>
          </p:cNvSpPr>
          <p:nvPr/>
        </p:nvSpPr>
        <p:spPr bwMode="auto">
          <a:xfrm>
            <a:off x="3656013" y="2512219"/>
            <a:ext cx="107950" cy="117872"/>
          </a:xfrm>
          <a:custGeom>
            <a:avLst/>
            <a:gdLst>
              <a:gd name="T0" fmla="*/ 2147483646 w 68"/>
              <a:gd name="T1" fmla="*/ 2147483646 h 99"/>
              <a:gd name="T2" fmla="*/ 2147483646 w 68"/>
              <a:gd name="T3" fmla="*/ 2147483646 h 99"/>
              <a:gd name="T4" fmla="*/ 2147483646 w 68"/>
              <a:gd name="T5" fmla="*/ 2147483646 h 99"/>
              <a:gd name="T6" fmla="*/ 2147483646 w 68"/>
              <a:gd name="T7" fmla="*/ 2147483646 h 99"/>
              <a:gd name="T8" fmla="*/ 2147483646 w 68"/>
              <a:gd name="T9" fmla="*/ 2147483646 h 99"/>
              <a:gd name="T10" fmla="*/ 2147483646 w 68"/>
              <a:gd name="T11" fmla="*/ 0 h 99"/>
              <a:gd name="T12" fmla="*/ 2147483646 w 68"/>
              <a:gd name="T13" fmla="*/ 0 h 99"/>
              <a:gd name="T14" fmla="*/ 0 w 68"/>
              <a:gd name="T15" fmla="*/ 0 h 99"/>
              <a:gd name="T16" fmla="*/ 0 w 68"/>
              <a:gd name="T17" fmla="*/ 0 h 99"/>
              <a:gd name="T18" fmla="*/ 0 w 68"/>
              <a:gd name="T19" fmla="*/ 2147483646 h 99"/>
              <a:gd name="T20" fmla="*/ 0 w 68"/>
              <a:gd name="T21" fmla="*/ 2147483646 h 99"/>
              <a:gd name="T22" fmla="*/ 0 w 68"/>
              <a:gd name="T23" fmla="*/ 2147483646 h 99"/>
              <a:gd name="T24" fmla="*/ 2147483646 w 68"/>
              <a:gd name="T25" fmla="*/ 2147483646 h 99"/>
              <a:gd name="T26" fmla="*/ 2147483646 w 68"/>
              <a:gd name="T27" fmla="*/ 2147483646 h 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8" h="99">
                <a:moveTo>
                  <a:pt x="10" y="89"/>
                </a:moveTo>
                <a:lnTo>
                  <a:pt x="10" y="89"/>
                </a:lnTo>
                <a:lnTo>
                  <a:pt x="17" y="96"/>
                </a:lnTo>
                <a:lnTo>
                  <a:pt x="27" y="99"/>
                </a:lnTo>
                <a:lnTo>
                  <a:pt x="68" y="0"/>
                </a:lnTo>
                <a:lnTo>
                  <a:pt x="65" y="0"/>
                </a:lnTo>
                <a:lnTo>
                  <a:pt x="0" y="0"/>
                </a:lnTo>
                <a:lnTo>
                  <a:pt x="0" y="7"/>
                </a:lnTo>
                <a:lnTo>
                  <a:pt x="0" y="14"/>
                </a:lnTo>
                <a:lnTo>
                  <a:pt x="41" y="14"/>
                </a:lnTo>
                <a:lnTo>
                  <a:pt x="10" y="8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5" name="Freeform 36"/>
          <p:cNvSpPr>
            <a:spLocks/>
          </p:cNvSpPr>
          <p:nvPr/>
        </p:nvSpPr>
        <p:spPr bwMode="auto">
          <a:xfrm>
            <a:off x="3524250" y="2512219"/>
            <a:ext cx="109538" cy="117872"/>
          </a:xfrm>
          <a:custGeom>
            <a:avLst/>
            <a:gdLst>
              <a:gd name="T0" fmla="*/ 2147483646 w 69"/>
              <a:gd name="T1" fmla="*/ 2147483646 h 99"/>
              <a:gd name="T2" fmla="*/ 2147483646 w 69"/>
              <a:gd name="T3" fmla="*/ 2147483646 h 99"/>
              <a:gd name="T4" fmla="*/ 2147483646 w 69"/>
              <a:gd name="T5" fmla="*/ 2147483646 h 99"/>
              <a:gd name="T6" fmla="*/ 2147483646 w 69"/>
              <a:gd name="T7" fmla="*/ 2147483646 h 99"/>
              <a:gd name="T8" fmla="*/ 2147483646 w 69"/>
              <a:gd name="T9" fmla="*/ 2147483646 h 99"/>
              <a:gd name="T10" fmla="*/ 2147483646 w 69"/>
              <a:gd name="T11" fmla="*/ 0 h 99"/>
              <a:gd name="T12" fmla="*/ 2147483646 w 69"/>
              <a:gd name="T13" fmla="*/ 0 h 99"/>
              <a:gd name="T14" fmla="*/ 0 w 69"/>
              <a:gd name="T15" fmla="*/ 0 h 99"/>
              <a:gd name="T16" fmla="*/ 0 w 69"/>
              <a:gd name="T17" fmla="*/ 0 h 99"/>
              <a:gd name="T18" fmla="*/ 0 w 69"/>
              <a:gd name="T19" fmla="*/ 2147483646 h 99"/>
              <a:gd name="T20" fmla="*/ 0 w 69"/>
              <a:gd name="T21" fmla="*/ 2147483646 h 99"/>
              <a:gd name="T22" fmla="*/ 0 w 69"/>
              <a:gd name="T23" fmla="*/ 2147483646 h 99"/>
              <a:gd name="T24" fmla="*/ 2147483646 w 69"/>
              <a:gd name="T25" fmla="*/ 2147483646 h 99"/>
              <a:gd name="T26" fmla="*/ 2147483646 w 69"/>
              <a:gd name="T27" fmla="*/ 2147483646 h 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 h="99">
                <a:moveTo>
                  <a:pt x="11" y="89"/>
                </a:moveTo>
                <a:lnTo>
                  <a:pt x="11" y="89"/>
                </a:lnTo>
                <a:lnTo>
                  <a:pt x="18" y="96"/>
                </a:lnTo>
                <a:lnTo>
                  <a:pt x="28" y="99"/>
                </a:lnTo>
                <a:lnTo>
                  <a:pt x="69" y="0"/>
                </a:lnTo>
                <a:lnTo>
                  <a:pt x="66" y="0"/>
                </a:lnTo>
                <a:lnTo>
                  <a:pt x="0" y="0"/>
                </a:lnTo>
                <a:lnTo>
                  <a:pt x="0" y="7"/>
                </a:lnTo>
                <a:lnTo>
                  <a:pt x="0" y="14"/>
                </a:lnTo>
                <a:lnTo>
                  <a:pt x="42" y="14"/>
                </a:lnTo>
                <a:lnTo>
                  <a:pt x="11" y="8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6" name="Freeform 37"/>
          <p:cNvSpPr>
            <a:spLocks/>
          </p:cNvSpPr>
          <p:nvPr/>
        </p:nvSpPr>
        <p:spPr bwMode="auto">
          <a:xfrm>
            <a:off x="3340100" y="2512219"/>
            <a:ext cx="107950" cy="117872"/>
          </a:xfrm>
          <a:custGeom>
            <a:avLst/>
            <a:gdLst>
              <a:gd name="T0" fmla="*/ 2147483646 w 68"/>
              <a:gd name="T1" fmla="*/ 2147483646 h 99"/>
              <a:gd name="T2" fmla="*/ 2147483646 w 68"/>
              <a:gd name="T3" fmla="*/ 2147483646 h 99"/>
              <a:gd name="T4" fmla="*/ 2147483646 w 68"/>
              <a:gd name="T5" fmla="*/ 2147483646 h 99"/>
              <a:gd name="T6" fmla="*/ 2147483646 w 68"/>
              <a:gd name="T7" fmla="*/ 2147483646 h 99"/>
              <a:gd name="T8" fmla="*/ 2147483646 w 68"/>
              <a:gd name="T9" fmla="*/ 2147483646 h 99"/>
              <a:gd name="T10" fmla="*/ 2147483646 w 68"/>
              <a:gd name="T11" fmla="*/ 0 h 99"/>
              <a:gd name="T12" fmla="*/ 2147483646 w 68"/>
              <a:gd name="T13" fmla="*/ 0 h 99"/>
              <a:gd name="T14" fmla="*/ 0 w 68"/>
              <a:gd name="T15" fmla="*/ 0 h 99"/>
              <a:gd name="T16" fmla="*/ 0 w 68"/>
              <a:gd name="T17" fmla="*/ 0 h 99"/>
              <a:gd name="T18" fmla="*/ 0 w 68"/>
              <a:gd name="T19" fmla="*/ 2147483646 h 99"/>
              <a:gd name="T20" fmla="*/ 0 w 68"/>
              <a:gd name="T21" fmla="*/ 2147483646 h 99"/>
              <a:gd name="T22" fmla="*/ 0 w 68"/>
              <a:gd name="T23" fmla="*/ 2147483646 h 99"/>
              <a:gd name="T24" fmla="*/ 2147483646 w 68"/>
              <a:gd name="T25" fmla="*/ 2147483646 h 99"/>
              <a:gd name="T26" fmla="*/ 2147483646 w 68"/>
              <a:gd name="T27" fmla="*/ 2147483646 h 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8" h="99">
                <a:moveTo>
                  <a:pt x="10" y="89"/>
                </a:moveTo>
                <a:lnTo>
                  <a:pt x="10" y="89"/>
                </a:lnTo>
                <a:lnTo>
                  <a:pt x="20" y="96"/>
                </a:lnTo>
                <a:lnTo>
                  <a:pt x="27" y="99"/>
                </a:lnTo>
                <a:lnTo>
                  <a:pt x="68" y="0"/>
                </a:lnTo>
                <a:lnTo>
                  <a:pt x="0" y="0"/>
                </a:lnTo>
                <a:lnTo>
                  <a:pt x="0" y="7"/>
                </a:lnTo>
                <a:lnTo>
                  <a:pt x="0" y="14"/>
                </a:lnTo>
                <a:lnTo>
                  <a:pt x="41" y="14"/>
                </a:lnTo>
                <a:lnTo>
                  <a:pt x="10" y="8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7" name="Freeform 38"/>
          <p:cNvSpPr>
            <a:spLocks/>
          </p:cNvSpPr>
          <p:nvPr/>
        </p:nvSpPr>
        <p:spPr bwMode="auto">
          <a:xfrm>
            <a:off x="3209925" y="2512219"/>
            <a:ext cx="107950" cy="117872"/>
          </a:xfrm>
          <a:custGeom>
            <a:avLst/>
            <a:gdLst>
              <a:gd name="T0" fmla="*/ 2147483646 w 68"/>
              <a:gd name="T1" fmla="*/ 2147483646 h 99"/>
              <a:gd name="T2" fmla="*/ 2147483646 w 68"/>
              <a:gd name="T3" fmla="*/ 2147483646 h 99"/>
              <a:gd name="T4" fmla="*/ 2147483646 w 68"/>
              <a:gd name="T5" fmla="*/ 2147483646 h 99"/>
              <a:gd name="T6" fmla="*/ 2147483646 w 68"/>
              <a:gd name="T7" fmla="*/ 2147483646 h 99"/>
              <a:gd name="T8" fmla="*/ 2147483646 w 68"/>
              <a:gd name="T9" fmla="*/ 2147483646 h 99"/>
              <a:gd name="T10" fmla="*/ 2147483646 w 68"/>
              <a:gd name="T11" fmla="*/ 0 h 99"/>
              <a:gd name="T12" fmla="*/ 2147483646 w 68"/>
              <a:gd name="T13" fmla="*/ 0 h 99"/>
              <a:gd name="T14" fmla="*/ 0 w 68"/>
              <a:gd name="T15" fmla="*/ 0 h 99"/>
              <a:gd name="T16" fmla="*/ 0 w 68"/>
              <a:gd name="T17" fmla="*/ 0 h 99"/>
              <a:gd name="T18" fmla="*/ 0 w 68"/>
              <a:gd name="T19" fmla="*/ 2147483646 h 99"/>
              <a:gd name="T20" fmla="*/ 0 w 68"/>
              <a:gd name="T21" fmla="*/ 2147483646 h 99"/>
              <a:gd name="T22" fmla="*/ 0 w 68"/>
              <a:gd name="T23" fmla="*/ 2147483646 h 99"/>
              <a:gd name="T24" fmla="*/ 2147483646 w 68"/>
              <a:gd name="T25" fmla="*/ 2147483646 h 99"/>
              <a:gd name="T26" fmla="*/ 2147483646 w 68"/>
              <a:gd name="T27" fmla="*/ 2147483646 h 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8" h="99">
                <a:moveTo>
                  <a:pt x="10" y="89"/>
                </a:moveTo>
                <a:lnTo>
                  <a:pt x="10" y="89"/>
                </a:lnTo>
                <a:lnTo>
                  <a:pt x="20" y="96"/>
                </a:lnTo>
                <a:lnTo>
                  <a:pt x="27" y="99"/>
                </a:lnTo>
                <a:lnTo>
                  <a:pt x="68" y="0"/>
                </a:lnTo>
                <a:lnTo>
                  <a:pt x="0" y="0"/>
                </a:lnTo>
                <a:lnTo>
                  <a:pt x="0" y="7"/>
                </a:lnTo>
                <a:lnTo>
                  <a:pt x="0" y="14"/>
                </a:lnTo>
                <a:lnTo>
                  <a:pt x="41" y="14"/>
                </a:lnTo>
                <a:lnTo>
                  <a:pt x="10" y="8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8" name="Freeform 39"/>
          <p:cNvSpPr>
            <a:spLocks/>
          </p:cNvSpPr>
          <p:nvPr/>
        </p:nvSpPr>
        <p:spPr bwMode="auto">
          <a:xfrm>
            <a:off x="3013076" y="2507456"/>
            <a:ext cx="125413" cy="119063"/>
          </a:xfrm>
          <a:custGeom>
            <a:avLst/>
            <a:gdLst>
              <a:gd name="T0" fmla="*/ 2147483646 w 79"/>
              <a:gd name="T1" fmla="*/ 2147483646 h 100"/>
              <a:gd name="T2" fmla="*/ 2147483646 w 79"/>
              <a:gd name="T3" fmla="*/ 2147483646 h 100"/>
              <a:gd name="T4" fmla="*/ 2147483646 w 79"/>
              <a:gd name="T5" fmla="*/ 2147483646 h 100"/>
              <a:gd name="T6" fmla="*/ 2147483646 w 79"/>
              <a:gd name="T7" fmla="*/ 2147483646 h 100"/>
              <a:gd name="T8" fmla="*/ 2147483646 w 79"/>
              <a:gd name="T9" fmla="*/ 2147483646 h 100"/>
              <a:gd name="T10" fmla="*/ 2147483646 w 79"/>
              <a:gd name="T11" fmla="*/ 2147483646 h 100"/>
              <a:gd name="T12" fmla="*/ 2147483646 w 79"/>
              <a:gd name="T13" fmla="*/ 2147483646 h 100"/>
              <a:gd name="T14" fmla="*/ 2147483646 w 79"/>
              <a:gd name="T15" fmla="*/ 2147483646 h 100"/>
              <a:gd name="T16" fmla="*/ 2147483646 w 79"/>
              <a:gd name="T17" fmla="*/ 2147483646 h 100"/>
              <a:gd name="T18" fmla="*/ 2147483646 w 79"/>
              <a:gd name="T19" fmla="*/ 2147483646 h 100"/>
              <a:gd name="T20" fmla="*/ 2147483646 w 79"/>
              <a:gd name="T21" fmla="*/ 2147483646 h 100"/>
              <a:gd name="T22" fmla="*/ 2147483646 w 79"/>
              <a:gd name="T23" fmla="*/ 2147483646 h 100"/>
              <a:gd name="T24" fmla="*/ 2147483646 w 79"/>
              <a:gd name="T25" fmla="*/ 2147483646 h 100"/>
              <a:gd name="T26" fmla="*/ 2147483646 w 79"/>
              <a:gd name="T27" fmla="*/ 2147483646 h 100"/>
              <a:gd name="T28" fmla="*/ 2147483646 w 79"/>
              <a:gd name="T29" fmla="*/ 2147483646 h 100"/>
              <a:gd name="T30" fmla="*/ 2147483646 w 79"/>
              <a:gd name="T31" fmla="*/ 2147483646 h 100"/>
              <a:gd name="T32" fmla="*/ 2147483646 w 79"/>
              <a:gd name="T33" fmla="*/ 2147483646 h 100"/>
              <a:gd name="T34" fmla="*/ 2147483646 w 79"/>
              <a:gd name="T35" fmla="*/ 2147483646 h 100"/>
              <a:gd name="T36" fmla="*/ 2147483646 w 79"/>
              <a:gd name="T37" fmla="*/ 2147483646 h 100"/>
              <a:gd name="T38" fmla="*/ 2147483646 w 79"/>
              <a:gd name="T39" fmla="*/ 2147483646 h 100"/>
              <a:gd name="T40" fmla="*/ 2147483646 w 79"/>
              <a:gd name="T41" fmla="*/ 2147483646 h 100"/>
              <a:gd name="T42" fmla="*/ 2147483646 w 79"/>
              <a:gd name="T43" fmla="*/ 2147483646 h 100"/>
              <a:gd name="T44" fmla="*/ 2147483646 w 79"/>
              <a:gd name="T45" fmla="*/ 2147483646 h 100"/>
              <a:gd name="T46" fmla="*/ 2147483646 w 79"/>
              <a:gd name="T47" fmla="*/ 2147483646 h 100"/>
              <a:gd name="T48" fmla="*/ 2147483646 w 79"/>
              <a:gd name="T49" fmla="*/ 2147483646 h 100"/>
              <a:gd name="T50" fmla="*/ 2147483646 w 79"/>
              <a:gd name="T51" fmla="*/ 2147483646 h 100"/>
              <a:gd name="T52" fmla="*/ 2147483646 w 79"/>
              <a:gd name="T53" fmla="*/ 2147483646 h 100"/>
              <a:gd name="T54" fmla="*/ 2147483646 w 79"/>
              <a:gd name="T55" fmla="*/ 2147483646 h 100"/>
              <a:gd name="T56" fmla="*/ 2147483646 w 79"/>
              <a:gd name="T57" fmla="*/ 2147483646 h 100"/>
              <a:gd name="T58" fmla="*/ 2147483646 w 79"/>
              <a:gd name="T59" fmla="*/ 2147483646 h 100"/>
              <a:gd name="T60" fmla="*/ 2147483646 w 79"/>
              <a:gd name="T61" fmla="*/ 2147483646 h 100"/>
              <a:gd name="T62" fmla="*/ 2147483646 w 79"/>
              <a:gd name="T63" fmla="*/ 2147483646 h 100"/>
              <a:gd name="T64" fmla="*/ 2147483646 w 79"/>
              <a:gd name="T65" fmla="*/ 2147483646 h 100"/>
              <a:gd name="T66" fmla="*/ 2147483646 w 79"/>
              <a:gd name="T67" fmla="*/ 2147483646 h 100"/>
              <a:gd name="T68" fmla="*/ 2147483646 w 79"/>
              <a:gd name="T69" fmla="*/ 2147483646 h 100"/>
              <a:gd name="T70" fmla="*/ 2147483646 w 79"/>
              <a:gd name="T71" fmla="*/ 0 h 100"/>
              <a:gd name="T72" fmla="*/ 0 w 79"/>
              <a:gd name="T73" fmla="*/ 2147483646 h 100"/>
              <a:gd name="T74" fmla="*/ 2147483646 w 79"/>
              <a:gd name="T75" fmla="*/ 2147483646 h 1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9" h="100">
                <a:moveTo>
                  <a:pt x="4" y="79"/>
                </a:moveTo>
                <a:lnTo>
                  <a:pt x="48" y="79"/>
                </a:lnTo>
                <a:lnTo>
                  <a:pt x="48" y="100"/>
                </a:lnTo>
                <a:lnTo>
                  <a:pt x="55" y="100"/>
                </a:lnTo>
                <a:lnTo>
                  <a:pt x="58" y="100"/>
                </a:lnTo>
                <a:lnTo>
                  <a:pt x="62" y="100"/>
                </a:lnTo>
                <a:lnTo>
                  <a:pt x="69" y="100"/>
                </a:lnTo>
                <a:lnTo>
                  <a:pt x="69" y="79"/>
                </a:lnTo>
                <a:lnTo>
                  <a:pt x="79" y="79"/>
                </a:lnTo>
                <a:lnTo>
                  <a:pt x="79" y="76"/>
                </a:lnTo>
                <a:lnTo>
                  <a:pt x="79" y="72"/>
                </a:lnTo>
                <a:lnTo>
                  <a:pt x="79" y="66"/>
                </a:lnTo>
                <a:lnTo>
                  <a:pt x="69" y="66"/>
                </a:lnTo>
                <a:lnTo>
                  <a:pt x="69" y="42"/>
                </a:lnTo>
                <a:lnTo>
                  <a:pt x="62" y="42"/>
                </a:lnTo>
                <a:lnTo>
                  <a:pt x="58" y="42"/>
                </a:lnTo>
                <a:lnTo>
                  <a:pt x="52" y="42"/>
                </a:lnTo>
                <a:lnTo>
                  <a:pt x="48" y="42"/>
                </a:lnTo>
                <a:lnTo>
                  <a:pt x="48" y="66"/>
                </a:lnTo>
                <a:lnTo>
                  <a:pt x="28" y="66"/>
                </a:lnTo>
                <a:lnTo>
                  <a:pt x="58" y="7"/>
                </a:lnTo>
                <a:lnTo>
                  <a:pt x="48" y="4"/>
                </a:lnTo>
                <a:lnTo>
                  <a:pt x="41" y="0"/>
                </a:lnTo>
                <a:lnTo>
                  <a:pt x="0" y="79"/>
                </a:lnTo>
                <a:lnTo>
                  <a:pt x="4" y="7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9" name="Freeform 40"/>
          <p:cNvSpPr>
            <a:spLocks/>
          </p:cNvSpPr>
          <p:nvPr/>
        </p:nvSpPr>
        <p:spPr bwMode="auto">
          <a:xfrm>
            <a:off x="2898775" y="2512219"/>
            <a:ext cx="103188" cy="105966"/>
          </a:xfrm>
          <a:custGeom>
            <a:avLst/>
            <a:gdLst>
              <a:gd name="T0" fmla="*/ 2147483646 w 65"/>
              <a:gd name="T1" fmla="*/ 2147483646 h 89"/>
              <a:gd name="T2" fmla="*/ 2147483646 w 65"/>
              <a:gd name="T3" fmla="*/ 2147483646 h 89"/>
              <a:gd name="T4" fmla="*/ 2147483646 w 65"/>
              <a:gd name="T5" fmla="*/ 2147483646 h 89"/>
              <a:gd name="T6" fmla="*/ 2147483646 w 65"/>
              <a:gd name="T7" fmla="*/ 2147483646 h 89"/>
              <a:gd name="T8" fmla="*/ 2147483646 w 65"/>
              <a:gd name="T9" fmla="*/ 2147483646 h 89"/>
              <a:gd name="T10" fmla="*/ 2147483646 w 65"/>
              <a:gd name="T11" fmla="*/ 2147483646 h 89"/>
              <a:gd name="T12" fmla="*/ 2147483646 w 65"/>
              <a:gd name="T13" fmla="*/ 2147483646 h 89"/>
              <a:gd name="T14" fmla="*/ 2147483646 w 65"/>
              <a:gd name="T15" fmla="*/ 2147483646 h 89"/>
              <a:gd name="T16" fmla="*/ 2147483646 w 65"/>
              <a:gd name="T17" fmla="*/ 2147483646 h 89"/>
              <a:gd name="T18" fmla="*/ 2147483646 w 65"/>
              <a:gd name="T19" fmla="*/ 2147483646 h 89"/>
              <a:gd name="T20" fmla="*/ 2147483646 w 65"/>
              <a:gd name="T21" fmla="*/ 2147483646 h 89"/>
              <a:gd name="T22" fmla="*/ 2147483646 w 65"/>
              <a:gd name="T23" fmla="*/ 2147483646 h 89"/>
              <a:gd name="T24" fmla="*/ 2147483646 w 65"/>
              <a:gd name="T25" fmla="*/ 2147483646 h 89"/>
              <a:gd name="T26" fmla="*/ 2147483646 w 65"/>
              <a:gd name="T27" fmla="*/ 2147483646 h 89"/>
              <a:gd name="T28" fmla="*/ 2147483646 w 65"/>
              <a:gd name="T29" fmla="*/ 2147483646 h 89"/>
              <a:gd name="T30" fmla="*/ 2147483646 w 65"/>
              <a:gd name="T31" fmla="*/ 2147483646 h 89"/>
              <a:gd name="T32" fmla="*/ 2147483646 w 65"/>
              <a:gd name="T33" fmla="*/ 2147483646 h 89"/>
              <a:gd name="T34" fmla="*/ 2147483646 w 65"/>
              <a:gd name="T35" fmla="*/ 2147483646 h 89"/>
              <a:gd name="T36" fmla="*/ 2147483646 w 65"/>
              <a:gd name="T37" fmla="*/ 2147483646 h 89"/>
              <a:gd name="T38" fmla="*/ 2147483646 w 65"/>
              <a:gd name="T39" fmla="*/ 0 h 89"/>
              <a:gd name="T40" fmla="*/ 2147483646 w 65"/>
              <a:gd name="T41" fmla="*/ 0 h 89"/>
              <a:gd name="T42" fmla="*/ 0 w 65"/>
              <a:gd name="T43" fmla="*/ 2147483646 h 89"/>
              <a:gd name="T44" fmla="*/ 0 w 65"/>
              <a:gd name="T45" fmla="*/ 2147483646 h 89"/>
              <a:gd name="T46" fmla="*/ 2147483646 w 65"/>
              <a:gd name="T47" fmla="*/ 2147483646 h 89"/>
              <a:gd name="T48" fmla="*/ 2147483646 w 65"/>
              <a:gd name="T49" fmla="*/ 2147483646 h 89"/>
              <a:gd name="T50" fmla="*/ 2147483646 w 65"/>
              <a:gd name="T51" fmla="*/ 2147483646 h 89"/>
              <a:gd name="T52" fmla="*/ 2147483646 w 65"/>
              <a:gd name="T53" fmla="*/ 2147483646 h 89"/>
              <a:gd name="T54" fmla="*/ 2147483646 w 65"/>
              <a:gd name="T55" fmla="*/ 2147483646 h 89"/>
              <a:gd name="T56" fmla="*/ 2147483646 w 65"/>
              <a:gd name="T57" fmla="*/ 2147483646 h 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5" h="89">
                <a:moveTo>
                  <a:pt x="4" y="72"/>
                </a:moveTo>
                <a:lnTo>
                  <a:pt x="4" y="72"/>
                </a:lnTo>
                <a:lnTo>
                  <a:pt x="4" y="75"/>
                </a:lnTo>
                <a:lnTo>
                  <a:pt x="4" y="79"/>
                </a:lnTo>
                <a:lnTo>
                  <a:pt x="4" y="82"/>
                </a:lnTo>
                <a:lnTo>
                  <a:pt x="4" y="89"/>
                </a:lnTo>
                <a:lnTo>
                  <a:pt x="62" y="89"/>
                </a:lnTo>
                <a:lnTo>
                  <a:pt x="62" y="82"/>
                </a:lnTo>
                <a:lnTo>
                  <a:pt x="65" y="79"/>
                </a:lnTo>
                <a:lnTo>
                  <a:pt x="62" y="75"/>
                </a:lnTo>
                <a:lnTo>
                  <a:pt x="62" y="72"/>
                </a:lnTo>
                <a:lnTo>
                  <a:pt x="45" y="72"/>
                </a:lnTo>
                <a:lnTo>
                  <a:pt x="45" y="0"/>
                </a:lnTo>
                <a:lnTo>
                  <a:pt x="41" y="0"/>
                </a:lnTo>
                <a:lnTo>
                  <a:pt x="0" y="17"/>
                </a:lnTo>
                <a:lnTo>
                  <a:pt x="4" y="24"/>
                </a:lnTo>
                <a:lnTo>
                  <a:pt x="7" y="31"/>
                </a:lnTo>
                <a:lnTo>
                  <a:pt x="24" y="24"/>
                </a:lnTo>
                <a:lnTo>
                  <a:pt x="24" y="72"/>
                </a:lnTo>
                <a:lnTo>
                  <a:pt x="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0" name="Freeform 41"/>
          <p:cNvSpPr>
            <a:spLocks/>
          </p:cNvSpPr>
          <p:nvPr/>
        </p:nvSpPr>
        <p:spPr bwMode="auto">
          <a:xfrm>
            <a:off x="2703513" y="2507456"/>
            <a:ext cx="119062" cy="119063"/>
          </a:xfrm>
          <a:custGeom>
            <a:avLst/>
            <a:gdLst>
              <a:gd name="T0" fmla="*/ 0 w 75"/>
              <a:gd name="T1" fmla="*/ 2147483646 h 100"/>
              <a:gd name="T2" fmla="*/ 2147483646 w 75"/>
              <a:gd name="T3" fmla="*/ 2147483646 h 100"/>
              <a:gd name="T4" fmla="*/ 2147483646 w 75"/>
              <a:gd name="T5" fmla="*/ 2147483646 h 100"/>
              <a:gd name="T6" fmla="*/ 2147483646 w 75"/>
              <a:gd name="T7" fmla="*/ 2147483646 h 100"/>
              <a:gd name="T8" fmla="*/ 2147483646 w 75"/>
              <a:gd name="T9" fmla="*/ 2147483646 h 100"/>
              <a:gd name="T10" fmla="*/ 2147483646 w 75"/>
              <a:gd name="T11" fmla="*/ 2147483646 h 100"/>
              <a:gd name="T12" fmla="*/ 2147483646 w 75"/>
              <a:gd name="T13" fmla="*/ 2147483646 h 100"/>
              <a:gd name="T14" fmla="*/ 2147483646 w 75"/>
              <a:gd name="T15" fmla="*/ 2147483646 h 100"/>
              <a:gd name="T16" fmla="*/ 2147483646 w 75"/>
              <a:gd name="T17" fmla="*/ 2147483646 h 100"/>
              <a:gd name="T18" fmla="*/ 2147483646 w 75"/>
              <a:gd name="T19" fmla="*/ 2147483646 h 100"/>
              <a:gd name="T20" fmla="*/ 2147483646 w 75"/>
              <a:gd name="T21" fmla="*/ 2147483646 h 100"/>
              <a:gd name="T22" fmla="*/ 2147483646 w 75"/>
              <a:gd name="T23" fmla="*/ 2147483646 h 100"/>
              <a:gd name="T24" fmla="*/ 2147483646 w 75"/>
              <a:gd name="T25" fmla="*/ 2147483646 h 100"/>
              <a:gd name="T26" fmla="*/ 2147483646 w 75"/>
              <a:gd name="T27" fmla="*/ 2147483646 h 100"/>
              <a:gd name="T28" fmla="*/ 2147483646 w 75"/>
              <a:gd name="T29" fmla="*/ 2147483646 h 100"/>
              <a:gd name="T30" fmla="*/ 2147483646 w 75"/>
              <a:gd name="T31" fmla="*/ 2147483646 h 100"/>
              <a:gd name="T32" fmla="*/ 2147483646 w 75"/>
              <a:gd name="T33" fmla="*/ 2147483646 h 100"/>
              <a:gd name="T34" fmla="*/ 2147483646 w 75"/>
              <a:gd name="T35" fmla="*/ 2147483646 h 100"/>
              <a:gd name="T36" fmla="*/ 2147483646 w 75"/>
              <a:gd name="T37" fmla="*/ 2147483646 h 100"/>
              <a:gd name="T38" fmla="*/ 2147483646 w 75"/>
              <a:gd name="T39" fmla="*/ 2147483646 h 100"/>
              <a:gd name="T40" fmla="*/ 2147483646 w 75"/>
              <a:gd name="T41" fmla="*/ 2147483646 h 100"/>
              <a:gd name="T42" fmla="*/ 2147483646 w 75"/>
              <a:gd name="T43" fmla="*/ 2147483646 h 100"/>
              <a:gd name="T44" fmla="*/ 2147483646 w 75"/>
              <a:gd name="T45" fmla="*/ 2147483646 h 100"/>
              <a:gd name="T46" fmla="*/ 2147483646 w 75"/>
              <a:gd name="T47" fmla="*/ 2147483646 h 100"/>
              <a:gd name="T48" fmla="*/ 2147483646 w 75"/>
              <a:gd name="T49" fmla="*/ 2147483646 h 100"/>
              <a:gd name="T50" fmla="*/ 2147483646 w 75"/>
              <a:gd name="T51" fmla="*/ 2147483646 h 100"/>
              <a:gd name="T52" fmla="*/ 2147483646 w 75"/>
              <a:gd name="T53" fmla="*/ 2147483646 h 100"/>
              <a:gd name="T54" fmla="*/ 2147483646 w 75"/>
              <a:gd name="T55" fmla="*/ 2147483646 h 100"/>
              <a:gd name="T56" fmla="*/ 2147483646 w 75"/>
              <a:gd name="T57" fmla="*/ 2147483646 h 100"/>
              <a:gd name="T58" fmla="*/ 2147483646 w 75"/>
              <a:gd name="T59" fmla="*/ 2147483646 h 100"/>
              <a:gd name="T60" fmla="*/ 2147483646 w 75"/>
              <a:gd name="T61" fmla="*/ 2147483646 h 100"/>
              <a:gd name="T62" fmla="*/ 2147483646 w 75"/>
              <a:gd name="T63" fmla="*/ 2147483646 h 100"/>
              <a:gd name="T64" fmla="*/ 2147483646 w 75"/>
              <a:gd name="T65" fmla="*/ 2147483646 h 100"/>
              <a:gd name="T66" fmla="*/ 2147483646 w 75"/>
              <a:gd name="T67" fmla="*/ 2147483646 h 100"/>
              <a:gd name="T68" fmla="*/ 2147483646 w 75"/>
              <a:gd name="T69" fmla="*/ 2147483646 h 100"/>
              <a:gd name="T70" fmla="*/ 2147483646 w 75"/>
              <a:gd name="T71" fmla="*/ 0 h 100"/>
              <a:gd name="T72" fmla="*/ 0 w 75"/>
              <a:gd name="T73" fmla="*/ 2147483646 h 100"/>
              <a:gd name="T74" fmla="*/ 0 w 75"/>
              <a:gd name="T75" fmla="*/ 2147483646 h 1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5" h="100">
                <a:moveTo>
                  <a:pt x="0" y="79"/>
                </a:moveTo>
                <a:lnTo>
                  <a:pt x="44" y="79"/>
                </a:lnTo>
                <a:lnTo>
                  <a:pt x="44" y="100"/>
                </a:lnTo>
                <a:lnTo>
                  <a:pt x="51" y="100"/>
                </a:lnTo>
                <a:lnTo>
                  <a:pt x="55" y="100"/>
                </a:lnTo>
                <a:lnTo>
                  <a:pt x="61" y="100"/>
                </a:lnTo>
                <a:lnTo>
                  <a:pt x="65" y="100"/>
                </a:lnTo>
                <a:lnTo>
                  <a:pt x="65" y="79"/>
                </a:lnTo>
                <a:lnTo>
                  <a:pt x="75" y="79"/>
                </a:lnTo>
                <a:lnTo>
                  <a:pt x="75" y="76"/>
                </a:lnTo>
                <a:lnTo>
                  <a:pt x="75" y="72"/>
                </a:lnTo>
                <a:lnTo>
                  <a:pt x="75" y="66"/>
                </a:lnTo>
                <a:lnTo>
                  <a:pt x="65" y="66"/>
                </a:lnTo>
                <a:lnTo>
                  <a:pt x="65" y="42"/>
                </a:lnTo>
                <a:lnTo>
                  <a:pt x="61" y="42"/>
                </a:lnTo>
                <a:lnTo>
                  <a:pt x="55" y="42"/>
                </a:lnTo>
                <a:lnTo>
                  <a:pt x="51" y="42"/>
                </a:lnTo>
                <a:lnTo>
                  <a:pt x="44" y="42"/>
                </a:lnTo>
                <a:lnTo>
                  <a:pt x="44" y="66"/>
                </a:lnTo>
                <a:lnTo>
                  <a:pt x="27" y="66"/>
                </a:lnTo>
                <a:lnTo>
                  <a:pt x="55" y="7"/>
                </a:lnTo>
                <a:lnTo>
                  <a:pt x="48" y="4"/>
                </a:lnTo>
                <a:lnTo>
                  <a:pt x="37" y="0"/>
                </a:lnTo>
                <a:lnTo>
                  <a:pt x="0" y="7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1" name="Freeform 42"/>
          <p:cNvSpPr>
            <a:spLocks/>
          </p:cNvSpPr>
          <p:nvPr/>
        </p:nvSpPr>
        <p:spPr bwMode="auto">
          <a:xfrm>
            <a:off x="2609851" y="2561035"/>
            <a:ext cx="49213" cy="40481"/>
          </a:xfrm>
          <a:custGeom>
            <a:avLst/>
            <a:gdLst>
              <a:gd name="T0" fmla="*/ 2147483646 w 31"/>
              <a:gd name="T1" fmla="*/ 2147483646 h 34"/>
              <a:gd name="T2" fmla="*/ 2147483646 w 31"/>
              <a:gd name="T3" fmla="*/ 2147483646 h 34"/>
              <a:gd name="T4" fmla="*/ 2147483646 w 31"/>
              <a:gd name="T5" fmla="*/ 2147483646 h 34"/>
              <a:gd name="T6" fmla="*/ 0 w 31"/>
              <a:gd name="T7" fmla="*/ 2147483646 h 34"/>
              <a:gd name="T8" fmla="*/ 0 w 31"/>
              <a:gd name="T9" fmla="*/ 2147483646 h 34"/>
              <a:gd name="T10" fmla="*/ 2147483646 w 31"/>
              <a:gd name="T11" fmla="*/ 2147483646 h 34"/>
              <a:gd name="T12" fmla="*/ 2147483646 w 31"/>
              <a:gd name="T13" fmla="*/ 2147483646 h 34"/>
              <a:gd name="T14" fmla="*/ 2147483646 w 31"/>
              <a:gd name="T15" fmla="*/ 2147483646 h 34"/>
              <a:gd name="T16" fmla="*/ 2147483646 w 31"/>
              <a:gd name="T17" fmla="*/ 0 h 34"/>
              <a:gd name="T18" fmla="*/ 2147483646 w 31"/>
              <a:gd name="T19" fmla="*/ 0 h 34"/>
              <a:gd name="T20" fmla="*/ 2147483646 w 31"/>
              <a:gd name="T21" fmla="*/ 0 h 34"/>
              <a:gd name="T22" fmla="*/ 2147483646 w 31"/>
              <a:gd name="T23" fmla="*/ 0 h 34"/>
              <a:gd name="T24" fmla="*/ 2147483646 w 31"/>
              <a:gd name="T25" fmla="*/ 2147483646 h 34"/>
              <a:gd name="T26" fmla="*/ 2147483646 w 31"/>
              <a:gd name="T27" fmla="*/ 2147483646 h 34"/>
              <a:gd name="T28" fmla="*/ 2147483646 w 31"/>
              <a:gd name="T29" fmla="*/ 2147483646 h 34"/>
              <a:gd name="T30" fmla="*/ 2147483646 w 31"/>
              <a:gd name="T31" fmla="*/ 2147483646 h 34"/>
              <a:gd name="T32" fmla="*/ 2147483646 w 31"/>
              <a:gd name="T33" fmla="*/ 2147483646 h 34"/>
              <a:gd name="T34" fmla="*/ 2147483646 w 31"/>
              <a:gd name="T35" fmla="*/ 2147483646 h 34"/>
              <a:gd name="T36" fmla="*/ 2147483646 w 31"/>
              <a:gd name="T37" fmla="*/ 2147483646 h 34"/>
              <a:gd name="T38" fmla="*/ 2147483646 w 31"/>
              <a:gd name="T39" fmla="*/ 2147483646 h 34"/>
              <a:gd name="T40" fmla="*/ 2147483646 w 31"/>
              <a:gd name="T41" fmla="*/ 2147483646 h 34"/>
              <a:gd name="T42" fmla="*/ 2147483646 w 31"/>
              <a:gd name="T43" fmla="*/ 2147483646 h 34"/>
              <a:gd name="T44" fmla="*/ 2147483646 w 31"/>
              <a:gd name="T45" fmla="*/ 2147483646 h 34"/>
              <a:gd name="T46" fmla="*/ 2147483646 w 31"/>
              <a:gd name="T47" fmla="*/ 2147483646 h 34"/>
              <a:gd name="T48" fmla="*/ 2147483646 w 31"/>
              <a:gd name="T49" fmla="*/ 2147483646 h 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 h="34">
                <a:moveTo>
                  <a:pt x="4" y="27"/>
                </a:moveTo>
                <a:lnTo>
                  <a:pt x="4" y="27"/>
                </a:lnTo>
                <a:lnTo>
                  <a:pt x="4" y="24"/>
                </a:lnTo>
                <a:lnTo>
                  <a:pt x="0" y="14"/>
                </a:lnTo>
                <a:lnTo>
                  <a:pt x="4" y="7"/>
                </a:lnTo>
                <a:lnTo>
                  <a:pt x="4" y="3"/>
                </a:lnTo>
                <a:lnTo>
                  <a:pt x="11" y="0"/>
                </a:lnTo>
                <a:lnTo>
                  <a:pt x="18" y="0"/>
                </a:lnTo>
                <a:lnTo>
                  <a:pt x="21" y="0"/>
                </a:lnTo>
                <a:lnTo>
                  <a:pt x="28" y="3"/>
                </a:lnTo>
                <a:lnTo>
                  <a:pt x="28" y="7"/>
                </a:lnTo>
                <a:lnTo>
                  <a:pt x="31" y="17"/>
                </a:lnTo>
                <a:lnTo>
                  <a:pt x="28" y="24"/>
                </a:lnTo>
                <a:lnTo>
                  <a:pt x="28" y="27"/>
                </a:lnTo>
                <a:lnTo>
                  <a:pt x="21" y="31"/>
                </a:lnTo>
                <a:lnTo>
                  <a:pt x="14" y="34"/>
                </a:lnTo>
                <a:lnTo>
                  <a:pt x="11" y="31"/>
                </a:lnTo>
                <a:lnTo>
                  <a:pt x="4" y="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2" name="Freeform 43"/>
          <p:cNvSpPr>
            <a:spLocks/>
          </p:cNvSpPr>
          <p:nvPr/>
        </p:nvSpPr>
        <p:spPr bwMode="auto">
          <a:xfrm>
            <a:off x="2578100" y="2500313"/>
            <a:ext cx="114300" cy="117872"/>
          </a:xfrm>
          <a:custGeom>
            <a:avLst/>
            <a:gdLst>
              <a:gd name="T0" fmla="*/ 2147483646 w 72"/>
              <a:gd name="T1" fmla="*/ 2147483646 h 99"/>
              <a:gd name="T2" fmla="*/ 2147483646 w 72"/>
              <a:gd name="T3" fmla="*/ 2147483646 h 99"/>
              <a:gd name="T4" fmla="*/ 2147483646 w 72"/>
              <a:gd name="T5" fmla="*/ 2147483646 h 99"/>
              <a:gd name="T6" fmla="*/ 2147483646 w 72"/>
              <a:gd name="T7" fmla="*/ 2147483646 h 99"/>
              <a:gd name="T8" fmla="*/ 2147483646 w 72"/>
              <a:gd name="T9" fmla="*/ 2147483646 h 99"/>
              <a:gd name="T10" fmla="*/ 2147483646 w 72"/>
              <a:gd name="T11" fmla="*/ 2147483646 h 99"/>
              <a:gd name="T12" fmla="*/ 2147483646 w 72"/>
              <a:gd name="T13" fmla="*/ 2147483646 h 99"/>
              <a:gd name="T14" fmla="*/ 2147483646 w 72"/>
              <a:gd name="T15" fmla="*/ 2147483646 h 99"/>
              <a:gd name="T16" fmla="*/ 0 w 72"/>
              <a:gd name="T17" fmla="*/ 2147483646 h 99"/>
              <a:gd name="T18" fmla="*/ 0 w 72"/>
              <a:gd name="T19" fmla="*/ 2147483646 h 99"/>
              <a:gd name="T20" fmla="*/ 2147483646 w 72"/>
              <a:gd name="T21" fmla="*/ 2147483646 h 99"/>
              <a:gd name="T22" fmla="*/ 2147483646 w 72"/>
              <a:gd name="T23" fmla="*/ 2147483646 h 99"/>
              <a:gd name="T24" fmla="*/ 2147483646 w 72"/>
              <a:gd name="T25" fmla="*/ 2147483646 h 99"/>
              <a:gd name="T26" fmla="*/ 2147483646 w 72"/>
              <a:gd name="T27" fmla="*/ 2147483646 h 99"/>
              <a:gd name="T28" fmla="*/ 2147483646 w 72"/>
              <a:gd name="T29" fmla="*/ 2147483646 h 99"/>
              <a:gd name="T30" fmla="*/ 2147483646 w 72"/>
              <a:gd name="T31" fmla="*/ 2147483646 h 99"/>
              <a:gd name="T32" fmla="*/ 2147483646 w 72"/>
              <a:gd name="T33" fmla="*/ 2147483646 h 99"/>
              <a:gd name="T34" fmla="*/ 2147483646 w 72"/>
              <a:gd name="T35" fmla="*/ 2147483646 h 99"/>
              <a:gd name="T36" fmla="*/ 2147483646 w 72"/>
              <a:gd name="T37" fmla="*/ 2147483646 h 99"/>
              <a:gd name="T38" fmla="*/ 2147483646 w 72"/>
              <a:gd name="T39" fmla="*/ 2147483646 h 99"/>
              <a:gd name="T40" fmla="*/ 2147483646 w 72"/>
              <a:gd name="T41" fmla="*/ 2147483646 h 99"/>
              <a:gd name="T42" fmla="*/ 2147483646 w 72"/>
              <a:gd name="T43" fmla="*/ 2147483646 h 99"/>
              <a:gd name="T44" fmla="*/ 2147483646 w 72"/>
              <a:gd name="T45" fmla="*/ 2147483646 h 99"/>
              <a:gd name="T46" fmla="*/ 2147483646 w 72"/>
              <a:gd name="T47" fmla="*/ 2147483646 h 99"/>
              <a:gd name="T48" fmla="*/ 2147483646 w 72"/>
              <a:gd name="T49" fmla="*/ 2147483646 h 99"/>
              <a:gd name="T50" fmla="*/ 2147483646 w 72"/>
              <a:gd name="T51" fmla="*/ 2147483646 h 99"/>
              <a:gd name="T52" fmla="*/ 2147483646 w 72"/>
              <a:gd name="T53" fmla="*/ 2147483646 h 99"/>
              <a:gd name="T54" fmla="*/ 2147483646 w 72"/>
              <a:gd name="T55" fmla="*/ 2147483646 h 99"/>
              <a:gd name="T56" fmla="*/ 2147483646 w 72"/>
              <a:gd name="T57" fmla="*/ 2147483646 h 99"/>
              <a:gd name="T58" fmla="*/ 2147483646 w 72"/>
              <a:gd name="T59" fmla="*/ 2147483646 h 99"/>
              <a:gd name="T60" fmla="*/ 2147483646 w 72"/>
              <a:gd name="T61" fmla="*/ 2147483646 h 99"/>
              <a:gd name="T62" fmla="*/ 2147483646 w 72"/>
              <a:gd name="T63" fmla="*/ 2147483646 h 99"/>
              <a:gd name="T64" fmla="*/ 2147483646 w 72"/>
              <a:gd name="T65" fmla="*/ 2147483646 h 99"/>
              <a:gd name="T66" fmla="*/ 2147483646 w 72"/>
              <a:gd name="T67" fmla="*/ 2147483646 h 99"/>
              <a:gd name="T68" fmla="*/ 2147483646 w 72"/>
              <a:gd name="T69" fmla="*/ 2147483646 h 99"/>
              <a:gd name="T70" fmla="*/ 2147483646 w 72"/>
              <a:gd name="T71" fmla="*/ 2147483646 h 99"/>
              <a:gd name="T72" fmla="*/ 2147483646 w 72"/>
              <a:gd name="T73" fmla="*/ 2147483646 h 99"/>
              <a:gd name="T74" fmla="*/ 2147483646 w 72"/>
              <a:gd name="T75" fmla="*/ 2147483646 h 99"/>
              <a:gd name="T76" fmla="*/ 2147483646 w 72"/>
              <a:gd name="T77" fmla="*/ 2147483646 h 99"/>
              <a:gd name="T78" fmla="*/ 2147483646 w 72"/>
              <a:gd name="T79" fmla="*/ 2147483646 h 99"/>
              <a:gd name="T80" fmla="*/ 2147483646 w 72"/>
              <a:gd name="T81" fmla="*/ 2147483646 h 99"/>
              <a:gd name="T82" fmla="*/ 2147483646 w 72"/>
              <a:gd name="T83" fmla="*/ 2147483646 h 99"/>
              <a:gd name="T84" fmla="*/ 2147483646 w 72"/>
              <a:gd name="T85" fmla="*/ 2147483646 h 99"/>
              <a:gd name="T86" fmla="*/ 2147483646 w 72"/>
              <a:gd name="T87" fmla="*/ 2147483646 h 99"/>
              <a:gd name="T88" fmla="*/ 2147483646 w 72"/>
              <a:gd name="T89" fmla="*/ 2147483646 h 99"/>
              <a:gd name="T90" fmla="*/ 2147483646 w 72"/>
              <a:gd name="T91" fmla="*/ 2147483646 h 99"/>
              <a:gd name="T92" fmla="*/ 2147483646 w 72"/>
              <a:gd name="T93" fmla="*/ 2147483646 h 99"/>
              <a:gd name="T94" fmla="*/ 2147483646 w 72"/>
              <a:gd name="T95" fmla="*/ 2147483646 h 99"/>
              <a:gd name="T96" fmla="*/ 2147483646 w 72"/>
              <a:gd name="T97" fmla="*/ 2147483646 h 99"/>
              <a:gd name="T98" fmla="*/ 2147483646 w 72"/>
              <a:gd name="T99" fmla="*/ 2147483646 h 99"/>
              <a:gd name="T100" fmla="*/ 2147483646 w 72"/>
              <a:gd name="T101" fmla="*/ 2147483646 h 99"/>
              <a:gd name="T102" fmla="*/ 2147483646 w 72"/>
              <a:gd name="T103" fmla="*/ 2147483646 h 99"/>
              <a:gd name="T104" fmla="*/ 2147483646 w 72"/>
              <a:gd name="T105" fmla="*/ 0 h 99"/>
              <a:gd name="T106" fmla="*/ 2147483646 w 72"/>
              <a:gd name="T107" fmla="*/ 0 h 99"/>
              <a:gd name="T108" fmla="*/ 2147483646 w 72"/>
              <a:gd name="T109" fmla="*/ 0 h 99"/>
              <a:gd name="T110" fmla="*/ 2147483646 w 72"/>
              <a:gd name="T111" fmla="*/ 2147483646 h 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 h="99">
                <a:moveTo>
                  <a:pt x="31" y="3"/>
                </a:moveTo>
                <a:lnTo>
                  <a:pt x="31" y="3"/>
                </a:lnTo>
                <a:lnTo>
                  <a:pt x="20" y="10"/>
                </a:lnTo>
                <a:lnTo>
                  <a:pt x="14" y="17"/>
                </a:lnTo>
                <a:lnTo>
                  <a:pt x="7" y="27"/>
                </a:lnTo>
                <a:lnTo>
                  <a:pt x="3" y="37"/>
                </a:lnTo>
                <a:lnTo>
                  <a:pt x="0" y="58"/>
                </a:lnTo>
                <a:lnTo>
                  <a:pt x="3" y="78"/>
                </a:lnTo>
                <a:lnTo>
                  <a:pt x="10" y="89"/>
                </a:lnTo>
                <a:lnTo>
                  <a:pt x="20" y="96"/>
                </a:lnTo>
                <a:lnTo>
                  <a:pt x="38" y="99"/>
                </a:lnTo>
                <a:lnTo>
                  <a:pt x="48" y="99"/>
                </a:lnTo>
                <a:lnTo>
                  <a:pt x="62" y="92"/>
                </a:lnTo>
                <a:lnTo>
                  <a:pt x="68" y="82"/>
                </a:lnTo>
                <a:lnTo>
                  <a:pt x="72" y="65"/>
                </a:lnTo>
                <a:lnTo>
                  <a:pt x="68" y="51"/>
                </a:lnTo>
                <a:lnTo>
                  <a:pt x="62" y="41"/>
                </a:lnTo>
                <a:lnTo>
                  <a:pt x="51" y="37"/>
                </a:lnTo>
                <a:lnTo>
                  <a:pt x="41" y="34"/>
                </a:lnTo>
                <a:lnTo>
                  <a:pt x="34" y="34"/>
                </a:lnTo>
                <a:lnTo>
                  <a:pt x="27" y="37"/>
                </a:lnTo>
                <a:lnTo>
                  <a:pt x="24" y="41"/>
                </a:lnTo>
                <a:lnTo>
                  <a:pt x="20" y="44"/>
                </a:lnTo>
                <a:lnTo>
                  <a:pt x="24" y="34"/>
                </a:lnTo>
                <a:lnTo>
                  <a:pt x="31" y="24"/>
                </a:lnTo>
                <a:lnTo>
                  <a:pt x="41" y="17"/>
                </a:lnTo>
                <a:lnTo>
                  <a:pt x="55" y="13"/>
                </a:lnTo>
                <a:lnTo>
                  <a:pt x="58" y="6"/>
                </a:lnTo>
                <a:lnTo>
                  <a:pt x="55" y="3"/>
                </a:lnTo>
                <a:lnTo>
                  <a:pt x="55" y="0"/>
                </a:lnTo>
                <a:lnTo>
                  <a:pt x="41" y="0"/>
                </a:lnTo>
                <a:lnTo>
                  <a:pt x="31"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3" name="Freeform 44"/>
          <p:cNvSpPr>
            <a:spLocks/>
          </p:cNvSpPr>
          <p:nvPr/>
        </p:nvSpPr>
        <p:spPr bwMode="auto">
          <a:xfrm>
            <a:off x="2403476" y="2512219"/>
            <a:ext cx="98425" cy="105966"/>
          </a:xfrm>
          <a:custGeom>
            <a:avLst/>
            <a:gdLst>
              <a:gd name="T0" fmla="*/ 2147483646 w 62"/>
              <a:gd name="T1" fmla="*/ 2147483646 h 89"/>
              <a:gd name="T2" fmla="*/ 2147483646 w 62"/>
              <a:gd name="T3" fmla="*/ 2147483646 h 89"/>
              <a:gd name="T4" fmla="*/ 2147483646 w 62"/>
              <a:gd name="T5" fmla="*/ 2147483646 h 89"/>
              <a:gd name="T6" fmla="*/ 2147483646 w 62"/>
              <a:gd name="T7" fmla="*/ 2147483646 h 89"/>
              <a:gd name="T8" fmla="*/ 2147483646 w 62"/>
              <a:gd name="T9" fmla="*/ 2147483646 h 89"/>
              <a:gd name="T10" fmla="*/ 2147483646 w 62"/>
              <a:gd name="T11" fmla="*/ 2147483646 h 89"/>
              <a:gd name="T12" fmla="*/ 2147483646 w 62"/>
              <a:gd name="T13" fmla="*/ 2147483646 h 89"/>
              <a:gd name="T14" fmla="*/ 2147483646 w 62"/>
              <a:gd name="T15" fmla="*/ 2147483646 h 89"/>
              <a:gd name="T16" fmla="*/ 2147483646 w 62"/>
              <a:gd name="T17" fmla="*/ 2147483646 h 89"/>
              <a:gd name="T18" fmla="*/ 2147483646 w 62"/>
              <a:gd name="T19" fmla="*/ 2147483646 h 89"/>
              <a:gd name="T20" fmla="*/ 2147483646 w 62"/>
              <a:gd name="T21" fmla="*/ 2147483646 h 89"/>
              <a:gd name="T22" fmla="*/ 2147483646 w 62"/>
              <a:gd name="T23" fmla="*/ 2147483646 h 89"/>
              <a:gd name="T24" fmla="*/ 2147483646 w 62"/>
              <a:gd name="T25" fmla="*/ 2147483646 h 89"/>
              <a:gd name="T26" fmla="*/ 2147483646 w 62"/>
              <a:gd name="T27" fmla="*/ 2147483646 h 89"/>
              <a:gd name="T28" fmla="*/ 2147483646 w 62"/>
              <a:gd name="T29" fmla="*/ 2147483646 h 89"/>
              <a:gd name="T30" fmla="*/ 2147483646 w 62"/>
              <a:gd name="T31" fmla="*/ 2147483646 h 89"/>
              <a:gd name="T32" fmla="*/ 2147483646 w 62"/>
              <a:gd name="T33" fmla="*/ 2147483646 h 89"/>
              <a:gd name="T34" fmla="*/ 2147483646 w 62"/>
              <a:gd name="T35" fmla="*/ 2147483646 h 89"/>
              <a:gd name="T36" fmla="*/ 2147483646 w 62"/>
              <a:gd name="T37" fmla="*/ 2147483646 h 89"/>
              <a:gd name="T38" fmla="*/ 2147483646 w 62"/>
              <a:gd name="T39" fmla="*/ 0 h 89"/>
              <a:gd name="T40" fmla="*/ 2147483646 w 62"/>
              <a:gd name="T41" fmla="*/ 0 h 89"/>
              <a:gd name="T42" fmla="*/ 0 w 62"/>
              <a:gd name="T43" fmla="*/ 2147483646 h 89"/>
              <a:gd name="T44" fmla="*/ 0 w 62"/>
              <a:gd name="T45" fmla="*/ 2147483646 h 89"/>
              <a:gd name="T46" fmla="*/ 2147483646 w 62"/>
              <a:gd name="T47" fmla="*/ 2147483646 h 89"/>
              <a:gd name="T48" fmla="*/ 2147483646 w 62"/>
              <a:gd name="T49" fmla="*/ 2147483646 h 89"/>
              <a:gd name="T50" fmla="*/ 2147483646 w 62"/>
              <a:gd name="T51" fmla="*/ 2147483646 h 89"/>
              <a:gd name="T52" fmla="*/ 2147483646 w 62"/>
              <a:gd name="T53" fmla="*/ 2147483646 h 89"/>
              <a:gd name="T54" fmla="*/ 2147483646 w 62"/>
              <a:gd name="T55" fmla="*/ 2147483646 h 89"/>
              <a:gd name="T56" fmla="*/ 2147483646 w 62"/>
              <a:gd name="T57" fmla="*/ 2147483646 h 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 h="89">
                <a:moveTo>
                  <a:pt x="4" y="72"/>
                </a:moveTo>
                <a:lnTo>
                  <a:pt x="4" y="72"/>
                </a:lnTo>
                <a:lnTo>
                  <a:pt x="4" y="75"/>
                </a:lnTo>
                <a:lnTo>
                  <a:pt x="4" y="79"/>
                </a:lnTo>
                <a:lnTo>
                  <a:pt x="4" y="82"/>
                </a:lnTo>
                <a:lnTo>
                  <a:pt x="4" y="89"/>
                </a:lnTo>
                <a:lnTo>
                  <a:pt x="62" y="89"/>
                </a:lnTo>
                <a:lnTo>
                  <a:pt x="62" y="82"/>
                </a:lnTo>
                <a:lnTo>
                  <a:pt x="62" y="79"/>
                </a:lnTo>
                <a:lnTo>
                  <a:pt x="62" y="75"/>
                </a:lnTo>
                <a:lnTo>
                  <a:pt x="62" y="72"/>
                </a:lnTo>
                <a:lnTo>
                  <a:pt x="41" y="72"/>
                </a:lnTo>
                <a:lnTo>
                  <a:pt x="41" y="0"/>
                </a:lnTo>
                <a:lnTo>
                  <a:pt x="38" y="0"/>
                </a:lnTo>
                <a:lnTo>
                  <a:pt x="0" y="17"/>
                </a:lnTo>
                <a:lnTo>
                  <a:pt x="4" y="24"/>
                </a:lnTo>
                <a:lnTo>
                  <a:pt x="7" y="31"/>
                </a:lnTo>
                <a:lnTo>
                  <a:pt x="24" y="24"/>
                </a:lnTo>
                <a:lnTo>
                  <a:pt x="24" y="72"/>
                </a:lnTo>
                <a:lnTo>
                  <a:pt x="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4" name="Freeform 45"/>
          <p:cNvSpPr>
            <a:spLocks/>
          </p:cNvSpPr>
          <p:nvPr/>
        </p:nvSpPr>
        <p:spPr bwMode="auto">
          <a:xfrm>
            <a:off x="2295526" y="2528888"/>
            <a:ext cx="47625" cy="69056"/>
          </a:xfrm>
          <a:custGeom>
            <a:avLst/>
            <a:gdLst>
              <a:gd name="T0" fmla="*/ 2147483646 w 30"/>
              <a:gd name="T1" fmla="*/ 2147483646 h 58"/>
              <a:gd name="T2" fmla="*/ 2147483646 w 30"/>
              <a:gd name="T3" fmla="*/ 2147483646 h 58"/>
              <a:gd name="T4" fmla="*/ 0 w 30"/>
              <a:gd name="T5" fmla="*/ 2147483646 h 58"/>
              <a:gd name="T6" fmla="*/ 0 w 30"/>
              <a:gd name="T7" fmla="*/ 2147483646 h 58"/>
              <a:gd name="T8" fmla="*/ 0 w 30"/>
              <a:gd name="T9" fmla="*/ 2147483646 h 58"/>
              <a:gd name="T10" fmla="*/ 0 w 30"/>
              <a:gd name="T11" fmla="*/ 2147483646 h 58"/>
              <a:gd name="T12" fmla="*/ 2147483646 w 30"/>
              <a:gd name="T13" fmla="*/ 2147483646 h 58"/>
              <a:gd name="T14" fmla="*/ 2147483646 w 30"/>
              <a:gd name="T15" fmla="*/ 2147483646 h 58"/>
              <a:gd name="T16" fmla="*/ 2147483646 w 30"/>
              <a:gd name="T17" fmla="*/ 2147483646 h 58"/>
              <a:gd name="T18" fmla="*/ 2147483646 w 30"/>
              <a:gd name="T19" fmla="*/ 0 h 58"/>
              <a:gd name="T20" fmla="*/ 2147483646 w 30"/>
              <a:gd name="T21" fmla="*/ 0 h 58"/>
              <a:gd name="T22" fmla="*/ 2147483646 w 30"/>
              <a:gd name="T23" fmla="*/ 2147483646 h 58"/>
              <a:gd name="T24" fmla="*/ 2147483646 w 30"/>
              <a:gd name="T25" fmla="*/ 2147483646 h 58"/>
              <a:gd name="T26" fmla="*/ 2147483646 w 30"/>
              <a:gd name="T27" fmla="*/ 2147483646 h 58"/>
              <a:gd name="T28" fmla="*/ 2147483646 w 30"/>
              <a:gd name="T29" fmla="*/ 2147483646 h 58"/>
              <a:gd name="T30" fmla="*/ 2147483646 w 30"/>
              <a:gd name="T31" fmla="*/ 2147483646 h 58"/>
              <a:gd name="T32" fmla="*/ 2147483646 w 30"/>
              <a:gd name="T33" fmla="*/ 2147483646 h 58"/>
              <a:gd name="T34" fmla="*/ 2147483646 w 30"/>
              <a:gd name="T35" fmla="*/ 2147483646 h 58"/>
              <a:gd name="T36" fmla="*/ 2147483646 w 30"/>
              <a:gd name="T37" fmla="*/ 2147483646 h 58"/>
              <a:gd name="T38" fmla="*/ 2147483646 w 30"/>
              <a:gd name="T39" fmla="*/ 2147483646 h 58"/>
              <a:gd name="T40" fmla="*/ 2147483646 w 30"/>
              <a:gd name="T41" fmla="*/ 2147483646 h 58"/>
              <a:gd name="T42" fmla="*/ 2147483646 w 30"/>
              <a:gd name="T43" fmla="*/ 2147483646 h 58"/>
              <a:gd name="T44" fmla="*/ 2147483646 w 30"/>
              <a:gd name="T45" fmla="*/ 2147483646 h 58"/>
              <a:gd name="T46" fmla="*/ 2147483646 w 30"/>
              <a:gd name="T47" fmla="*/ 2147483646 h 58"/>
              <a:gd name="T48" fmla="*/ 2147483646 w 30"/>
              <a:gd name="T49" fmla="*/ 2147483646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 h="58">
                <a:moveTo>
                  <a:pt x="3" y="51"/>
                </a:moveTo>
                <a:lnTo>
                  <a:pt x="3" y="51"/>
                </a:lnTo>
                <a:lnTo>
                  <a:pt x="0" y="44"/>
                </a:lnTo>
                <a:lnTo>
                  <a:pt x="0" y="30"/>
                </a:lnTo>
                <a:lnTo>
                  <a:pt x="0" y="17"/>
                </a:lnTo>
                <a:lnTo>
                  <a:pt x="3" y="6"/>
                </a:lnTo>
                <a:lnTo>
                  <a:pt x="10" y="3"/>
                </a:lnTo>
                <a:lnTo>
                  <a:pt x="13" y="0"/>
                </a:lnTo>
                <a:lnTo>
                  <a:pt x="20" y="3"/>
                </a:lnTo>
                <a:lnTo>
                  <a:pt x="27" y="6"/>
                </a:lnTo>
                <a:lnTo>
                  <a:pt x="27" y="17"/>
                </a:lnTo>
                <a:lnTo>
                  <a:pt x="30" y="30"/>
                </a:lnTo>
                <a:lnTo>
                  <a:pt x="27" y="44"/>
                </a:lnTo>
                <a:lnTo>
                  <a:pt x="27" y="51"/>
                </a:lnTo>
                <a:lnTo>
                  <a:pt x="20" y="58"/>
                </a:lnTo>
                <a:lnTo>
                  <a:pt x="13" y="58"/>
                </a:lnTo>
                <a:lnTo>
                  <a:pt x="10" y="58"/>
                </a:lnTo>
                <a:lnTo>
                  <a:pt x="3" y="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5" name="Freeform 46"/>
          <p:cNvSpPr>
            <a:spLocks/>
          </p:cNvSpPr>
          <p:nvPr/>
        </p:nvSpPr>
        <p:spPr bwMode="auto">
          <a:xfrm>
            <a:off x="2262188" y="2507456"/>
            <a:ext cx="114300" cy="110729"/>
          </a:xfrm>
          <a:custGeom>
            <a:avLst/>
            <a:gdLst>
              <a:gd name="T0" fmla="*/ 2147483646 w 72"/>
              <a:gd name="T1" fmla="*/ 2147483646 h 93"/>
              <a:gd name="T2" fmla="*/ 2147483646 w 72"/>
              <a:gd name="T3" fmla="*/ 2147483646 h 93"/>
              <a:gd name="T4" fmla="*/ 2147483646 w 72"/>
              <a:gd name="T5" fmla="*/ 2147483646 h 93"/>
              <a:gd name="T6" fmla="*/ 2147483646 w 72"/>
              <a:gd name="T7" fmla="*/ 2147483646 h 93"/>
              <a:gd name="T8" fmla="*/ 2147483646 w 72"/>
              <a:gd name="T9" fmla="*/ 2147483646 h 93"/>
              <a:gd name="T10" fmla="*/ 2147483646 w 72"/>
              <a:gd name="T11" fmla="*/ 2147483646 h 93"/>
              <a:gd name="T12" fmla="*/ 2147483646 w 72"/>
              <a:gd name="T13" fmla="*/ 2147483646 h 93"/>
              <a:gd name="T14" fmla="*/ 2147483646 w 72"/>
              <a:gd name="T15" fmla="*/ 2147483646 h 93"/>
              <a:gd name="T16" fmla="*/ 2147483646 w 72"/>
              <a:gd name="T17" fmla="*/ 2147483646 h 93"/>
              <a:gd name="T18" fmla="*/ 2147483646 w 72"/>
              <a:gd name="T19" fmla="*/ 2147483646 h 93"/>
              <a:gd name="T20" fmla="*/ 2147483646 w 72"/>
              <a:gd name="T21" fmla="*/ 2147483646 h 93"/>
              <a:gd name="T22" fmla="*/ 2147483646 w 72"/>
              <a:gd name="T23" fmla="*/ 2147483646 h 93"/>
              <a:gd name="T24" fmla="*/ 2147483646 w 72"/>
              <a:gd name="T25" fmla="*/ 2147483646 h 93"/>
              <a:gd name="T26" fmla="*/ 2147483646 w 72"/>
              <a:gd name="T27" fmla="*/ 2147483646 h 93"/>
              <a:gd name="T28" fmla="*/ 2147483646 w 72"/>
              <a:gd name="T29" fmla="*/ 0 h 93"/>
              <a:gd name="T30" fmla="*/ 2147483646 w 72"/>
              <a:gd name="T31" fmla="*/ 0 h 93"/>
              <a:gd name="T32" fmla="*/ 2147483646 w 72"/>
              <a:gd name="T33" fmla="*/ 2147483646 h 93"/>
              <a:gd name="T34" fmla="*/ 2147483646 w 72"/>
              <a:gd name="T35" fmla="*/ 2147483646 h 93"/>
              <a:gd name="T36" fmla="*/ 2147483646 w 72"/>
              <a:gd name="T37" fmla="*/ 2147483646 h 93"/>
              <a:gd name="T38" fmla="*/ 2147483646 w 72"/>
              <a:gd name="T39" fmla="*/ 2147483646 h 93"/>
              <a:gd name="T40" fmla="*/ 2147483646 w 72"/>
              <a:gd name="T41" fmla="*/ 2147483646 h 93"/>
              <a:gd name="T42" fmla="*/ 2147483646 w 72"/>
              <a:gd name="T43" fmla="*/ 2147483646 h 93"/>
              <a:gd name="T44" fmla="*/ 0 w 72"/>
              <a:gd name="T45" fmla="*/ 2147483646 h 93"/>
              <a:gd name="T46" fmla="*/ 0 w 72"/>
              <a:gd name="T47" fmla="*/ 2147483646 h 93"/>
              <a:gd name="T48" fmla="*/ 2147483646 w 72"/>
              <a:gd name="T49" fmla="*/ 2147483646 h 93"/>
              <a:gd name="T50" fmla="*/ 2147483646 w 72"/>
              <a:gd name="T51" fmla="*/ 2147483646 h 93"/>
              <a:gd name="T52" fmla="*/ 2147483646 w 72"/>
              <a:gd name="T53" fmla="*/ 2147483646 h 93"/>
              <a:gd name="T54" fmla="*/ 2147483646 w 72"/>
              <a:gd name="T55" fmla="*/ 2147483646 h 93"/>
              <a:gd name="T56" fmla="*/ 2147483646 w 72"/>
              <a:gd name="T57" fmla="*/ 2147483646 h 93"/>
              <a:gd name="T58" fmla="*/ 2147483646 w 72"/>
              <a:gd name="T59" fmla="*/ 2147483646 h 93"/>
              <a:gd name="T60" fmla="*/ 2147483646 w 72"/>
              <a:gd name="T61" fmla="*/ 2147483646 h 93"/>
              <a:gd name="T62" fmla="*/ 2147483646 w 72"/>
              <a:gd name="T63" fmla="*/ 2147483646 h 93"/>
              <a:gd name="T64" fmla="*/ 2147483646 w 72"/>
              <a:gd name="T65" fmla="*/ 2147483646 h 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93">
                <a:moveTo>
                  <a:pt x="51" y="90"/>
                </a:moveTo>
                <a:lnTo>
                  <a:pt x="51" y="90"/>
                </a:lnTo>
                <a:lnTo>
                  <a:pt x="62" y="79"/>
                </a:lnTo>
                <a:lnTo>
                  <a:pt x="69" y="66"/>
                </a:lnTo>
                <a:lnTo>
                  <a:pt x="72" y="48"/>
                </a:lnTo>
                <a:lnTo>
                  <a:pt x="69" y="28"/>
                </a:lnTo>
                <a:lnTo>
                  <a:pt x="62" y="14"/>
                </a:lnTo>
                <a:lnTo>
                  <a:pt x="51" y="4"/>
                </a:lnTo>
                <a:lnTo>
                  <a:pt x="38" y="0"/>
                </a:lnTo>
                <a:lnTo>
                  <a:pt x="21" y="4"/>
                </a:lnTo>
                <a:lnTo>
                  <a:pt x="10" y="14"/>
                </a:lnTo>
                <a:lnTo>
                  <a:pt x="3" y="28"/>
                </a:lnTo>
                <a:lnTo>
                  <a:pt x="0" y="48"/>
                </a:lnTo>
                <a:lnTo>
                  <a:pt x="3" y="66"/>
                </a:lnTo>
                <a:lnTo>
                  <a:pt x="10" y="79"/>
                </a:lnTo>
                <a:lnTo>
                  <a:pt x="21" y="90"/>
                </a:lnTo>
                <a:lnTo>
                  <a:pt x="34" y="93"/>
                </a:lnTo>
                <a:lnTo>
                  <a:pt x="51" y="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6" name="Freeform 47"/>
          <p:cNvSpPr>
            <a:spLocks noEditPoints="1"/>
          </p:cNvSpPr>
          <p:nvPr/>
        </p:nvSpPr>
        <p:spPr bwMode="auto">
          <a:xfrm>
            <a:off x="2333626" y="2291953"/>
            <a:ext cx="4926013" cy="166688"/>
          </a:xfrm>
          <a:custGeom>
            <a:avLst/>
            <a:gdLst>
              <a:gd name="T0" fmla="*/ 2147483646 w 3103"/>
              <a:gd name="T1" fmla="*/ 2147483646 h 140"/>
              <a:gd name="T2" fmla="*/ 2147483646 w 3103"/>
              <a:gd name="T3" fmla="*/ 2147483646 h 140"/>
              <a:gd name="T4" fmla="*/ 2147483646 w 3103"/>
              <a:gd name="T5" fmla="*/ 2147483646 h 140"/>
              <a:gd name="T6" fmla="*/ 2147483646 w 3103"/>
              <a:gd name="T7" fmla="*/ 2147483646 h 140"/>
              <a:gd name="T8" fmla="*/ 2147483646 w 3103"/>
              <a:gd name="T9" fmla="*/ 2147483646 h 140"/>
              <a:gd name="T10" fmla="*/ 2147483646 w 3103"/>
              <a:gd name="T11" fmla="*/ 2147483646 h 140"/>
              <a:gd name="T12" fmla="*/ 2147483646 w 3103"/>
              <a:gd name="T13" fmla="*/ 2147483646 h 140"/>
              <a:gd name="T14" fmla="*/ 2147483646 w 3103"/>
              <a:gd name="T15" fmla="*/ 2147483646 h 140"/>
              <a:gd name="T16" fmla="*/ 2147483646 w 3103"/>
              <a:gd name="T17" fmla="*/ 2147483646 h 140"/>
              <a:gd name="T18" fmla="*/ 2147483646 w 3103"/>
              <a:gd name="T19" fmla="*/ 2147483646 h 140"/>
              <a:gd name="T20" fmla="*/ 2147483646 w 3103"/>
              <a:gd name="T21" fmla="*/ 2147483646 h 140"/>
              <a:gd name="T22" fmla="*/ 2147483646 w 3103"/>
              <a:gd name="T23" fmla="*/ 0 h 140"/>
              <a:gd name="T24" fmla="*/ 2147483646 w 3103"/>
              <a:gd name="T25" fmla="*/ 2147483646 h 140"/>
              <a:gd name="T26" fmla="*/ 2147483646 w 3103"/>
              <a:gd name="T27" fmla="*/ 2147483646 h 140"/>
              <a:gd name="T28" fmla="*/ 2147483646 w 3103"/>
              <a:gd name="T29" fmla="*/ 2147483646 h 140"/>
              <a:gd name="T30" fmla="*/ 2147483646 w 3103"/>
              <a:gd name="T31" fmla="*/ 2147483646 h 140"/>
              <a:gd name="T32" fmla="*/ 2147483646 w 3103"/>
              <a:gd name="T33" fmla="*/ 2147483646 h 140"/>
              <a:gd name="T34" fmla="*/ 2147483646 w 3103"/>
              <a:gd name="T35" fmla="*/ 2147483646 h 140"/>
              <a:gd name="T36" fmla="*/ 2147483646 w 3103"/>
              <a:gd name="T37" fmla="*/ 2147483646 h 140"/>
              <a:gd name="T38" fmla="*/ 2147483646 w 3103"/>
              <a:gd name="T39" fmla="*/ 2147483646 h 140"/>
              <a:gd name="T40" fmla="*/ 2147483646 w 3103"/>
              <a:gd name="T41" fmla="*/ 2147483646 h 140"/>
              <a:gd name="T42" fmla="*/ 2147483646 w 3103"/>
              <a:gd name="T43" fmla="*/ 2147483646 h 140"/>
              <a:gd name="T44" fmla="*/ 2147483646 w 3103"/>
              <a:gd name="T45" fmla="*/ 2147483646 h 140"/>
              <a:gd name="T46" fmla="*/ 2147483646 w 3103"/>
              <a:gd name="T47" fmla="*/ 2147483646 h 140"/>
              <a:gd name="T48" fmla="*/ 2147483646 w 3103"/>
              <a:gd name="T49" fmla="*/ 2147483646 h 140"/>
              <a:gd name="T50" fmla="*/ 2147483646 w 3103"/>
              <a:gd name="T51" fmla="*/ 2147483646 h 140"/>
              <a:gd name="T52" fmla="*/ 2147483646 w 3103"/>
              <a:gd name="T53" fmla="*/ 2147483646 h 140"/>
              <a:gd name="T54" fmla="*/ 2147483646 w 3103"/>
              <a:gd name="T55" fmla="*/ 2147483646 h 140"/>
              <a:gd name="T56" fmla="*/ 2147483646 w 3103"/>
              <a:gd name="T57" fmla="*/ 2147483646 h 140"/>
              <a:gd name="T58" fmla="*/ 2147483646 w 3103"/>
              <a:gd name="T59" fmla="*/ 2147483646 h 140"/>
              <a:gd name="T60" fmla="*/ 2147483646 w 3103"/>
              <a:gd name="T61" fmla="*/ 2147483646 h 140"/>
              <a:gd name="T62" fmla="*/ 2147483646 w 3103"/>
              <a:gd name="T63" fmla="*/ 2147483646 h 140"/>
              <a:gd name="T64" fmla="*/ 2147483646 w 3103"/>
              <a:gd name="T65" fmla="*/ 2147483646 h 140"/>
              <a:gd name="T66" fmla="*/ 2147483646 w 3103"/>
              <a:gd name="T67" fmla="*/ 2147483646 h 140"/>
              <a:gd name="T68" fmla="*/ 2147483646 w 3103"/>
              <a:gd name="T69" fmla="*/ 2147483646 h 140"/>
              <a:gd name="T70" fmla="*/ 2147483646 w 3103"/>
              <a:gd name="T71" fmla="*/ 2147483646 h 140"/>
              <a:gd name="T72" fmla="*/ 2147483646 w 3103"/>
              <a:gd name="T73" fmla="*/ 2147483646 h 140"/>
              <a:gd name="T74" fmla="*/ 2147483646 w 3103"/>
              <a:gd name="T75" fmla="*/ 2147483646 h 140"/>
              <a:gd name="T76" fmla="*/ 2147483646 w 3103"/>
              <a:gd name="T77" fmla="*/ 2147483646 h 140"/>
              <a:gd name="T78" fmla="*/ 2147483646 w 3103"/>
              <a:gd name="T79" fmla="*/ 2147483646 h 140"/>
              <a:gd name="T80" fmla="*/ 2147483646 w 3103"/>
              <a:gd name="T81" fmla="*/ 2147483646 h 140"/>
              <a:gd name="T82" fmla="*/ 2147483646 w 3103"/>
              <a:gd name="T83" fmla="*/ 2147483646 h 140"/>
              <a:gd name="T84" fmla="*/ 2147483646 w 3103"/>
              <a:gd name="T85" fmla="*/ 2147483646 h 140"/>
              <a:gd name="T86" fmla="*/ 2147483646 w 3103"/>
              <a:gd name="T87" fmla="*/ 2147483646 h 140"/>
              <a:gd name="T88" fmla="*/ 2147483646 w 3103"/>
              <a:gd name="T89" fmla="*/ 2147483646 h 140"/>
              <a:gd name="T90" fmla="*/ 2147483646 w 3103"/>
              <a:gd name="T91" fmla="*/ 2147483646 h 140"/>
              <a:gd name="T92" fmla="*/ 2147483646 w 3103"/>
              <a:gd name="T93" fmla="*/ 2147483646 h 140"/>
              <a:gd name="T94" fmla="*/ 2147483646 w 3103"/>
              <a:gd name="T95" fmla="*/ 2147483646 h 140"/>
              <a:gd name="T96" fmla="*/ 2147483646 w 3103"/>
              <a:gd name="T97" fmla="*/ 2147483646 h 140"/>
              <a:gd name="T98" fmla="*/ 2147483646 w 3103"/>
              <a:gd name="T99" fmla="*/ 2147483646 h 140"/>
              <a:gd name="T100" fmla="*/ 2147483646 w 3103"/>
              <a:gd name="T101" fmla="*/ 2147483646 h 140"/>
              <a:gd name="T102" fmla="*/ 2147483646 w 3103"/>
              <a:gd name="T103" fmla="*/ 2147483646 h 140"/>
              <a:gd name="T104" fmla="*/ 2147483646 w 3103"/>
              <a:gd name="T105" fmla="*/ 2147483646 h 140"/>
              <a:gd name="T106" fmla="*/ 2147483646 w 3103"/>
              <a:gd name="T107" fmla="*/ 2147483646 h 140"/>
              <a:gd name="T108" fmla="*/ 2147483646 w 3103"/>
              <a:gd name="T109" fmla="*/ 2147483646 h 140"/>
              <a:gd name="T110" fmla="*/ 2147483646 w 3103"/>
              <a:gd name="T111" fmla="*/ 2147483646 h 140"/>
              <a:gd name="T112" fmla="*/ 2147483646 w 3103"/>
              <a:gd name="T113" fmla="*/ 2147483646 h 140"/>
              <a:gd name="T114" fmla="*/ 2147483646 w 3103"/>
              <a:gd name="T115" fmla="*/ 2147483646 h 140"/>
              <a:gd name="T116" fmla="*/ 2147483646 w 3103"/>
              <a:gd name="T117" fmla="*/ 2147483646 h 140"/>
              <a:gd name="T118" fmla="*/ 2147483646 w 3103"/>
              <a:gd name="T119" fmla="*/ 2147483646 h 140"/>
              <a:gd name="T120" fmla="*/ 2147483646 w 3103"/>
              <a:gd name="T121" fmla="*/ 2147483646 h 140"/>
              <a:gd name="T122" fmla="*/ 2147483646 w 3103"/>
              <a:gd name="T123" fmla="*/ 2147483646 h 1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03" h="140">
                <a:moveTo>
                  <a:pt x="3031" y="109"/>
                </a:moveTo>
                <a:lnTo>
                  <a:pt x="3031" y="109"/>
                </a:lnTo>
                <a:lnTo>
                  <a:pt x="3041" y="109"/>
                </a:lnTo>
                <a:lnTo>
                  <a:pt x="3048" y="109"/>
                </a:lnTo>
                <a:lnTo>
                  <a:pt x="3048" y="44"/>
                </a:lnTo>
                <a:lnTo>
                  <a:pt x="3086" y="109"/>
                </a:lnTo>
                <a:lnTo>
                  <a:pt x="3096" y="109"/>
                </a:lnTo>
                <a:lnTo>
                  <a:pt x="3103" y="109"/>
                </a:lnTo>
                <a:lnTo>
                  <a:pt x="3103" y="10"/>
                </a:lnTo>
                <a:lnTo>
                  <a:pt x="3096" y="10"/>
                </a:lnTo>
                <a:lnTo>
                  <a:pt x="3086" y="10"/>
                </a:lnTo>
                <a:lnTo>
                  <a:pt x="3086" y="72"/>
                </a:lnTo>
                <a:lnTo>
                  <a:pt x="3048" y="10"/>
                </a:lnTo>
                <a:lnTo>
                  <a:pt x="3038" y="10"/>
                </a:lnTo>
                <a:lnTo>
                  <a:pt x="3031" y="10"/>
                </a:lnTo>
                <a:lnTo>
                  <a:pt x="3031" y="109"/>
                </a:lnTo>
                <a:close/>
                <a:moveTo>
                  <a:pt x="2938" y="65"/>
                </a:moveTo>
                <a:lnTo>
                  <a:pt x="2938" y="65"/>
                </a:lnTo>
                <a:lnTo>
                  <a:pt x="2942" y="82"/>
                </a:lnTo>
                <a:lnTo>
                  <a:pt x="2945" y="99"/>
                </a:lnTo>
                <a:lnTo>
                  <a:pt x="2959" y="106"/>
                </a:lnTo>
                <a:lnTo>
                  <a:pt x="2976" y="109"/>
                </a:lnTo>
                <a:lnTo>
                  <a:pt x="2993" y="106"/>
                </a:lnTo>
                <a:lnTo>
                  <a:pt x="3003" y="99"/>
                </a:lnTo>
                <a:lnTo>
                  <a:pt x="3010" y="82"/>
                </a:lnTo>
                <a:lnTo>
                  <a:pt x="3014" y="65"/>
                </a:lnTo>
                <a:lnTo>
                  <a:pt x="3014" y="10"/>
                </a:lnTo>
                <a:lnTo>
                  <a:pt x="3007" y="10"/>
                </a:lnTo>
                <a:lnTo>
                  <a:pt x="3003" y="10"/>
                </a:lnTo>
                <a:lnTo>
                  <a:pt x="2996" y="10"/>
                </a:lnTo>
                <a:lnTo>
                  <a:pt x="2993" y="10"/>
                </a:lnTo>
                <a:lnTo>
                  <a:pt x="2993" y="61"/>
                </a:lnTo>
                <a:lnTo>
                  <a:pt x="2993" y="75"/>
                </a:lnTo>
                <a:lnTo>
                  <a:pt x="2990" y="85"/>
                </a:lnTo>
                <a:lnTo>
                  <a:pt x="2983" y="92"/>
                </a:lnTo>
                <a:lnTo>
                  <a:pt x="2976" y="92"/>
                </a:lnTo>
                <a:lnTo>
                  <a:pt x="2966" y="92"/>
                </a:lnTo>
                <a:lnTo>
                  <a:pt x="2962" y="85"/>
                </a:lnTo>
                <a:lnTo>
                  <a:pt x="2959" y="75"/>
                </a:lnTo>
                <a:lnTo>
                  <a:pt x="2959" y="61"/>
                </a:lnTo>
                <a:lnTo>
                  <a:pt x="2959" y="10"/>
                </a:lnTo>
                <a:lnTo>
                  <a:pt x="2952" y="10"/>
                </a:lnTo>
                <a:lnTo>
                  <a:pt x="2948" y="10"/>
                </a:lnTo>
                <a:lnTo>
                  <a:pt x="2945" y="10"/>
                </a:lnTo>
                <a:lnTo>
                  <a:pt x="2938" y="10"/>
                </a:lnTo>
                <a:lnTo>
                  <a:pt x="2938" y="65"/>
                </a:lnTo>
                <a:close/>
                <a:moveTo>
                  <a:pt x="2873" y="109"/>
                </a:moveTo>
                <a:lnTo>
                  <a:pt x="2924" y="109"/>
                </a:lnTo>
                <a:lnTo>
                  <a:pt x="2924" y="103"/>
                </a:lnTo>
                <a:lnTo>
                  <a:pt x="2924" y="99"/>
                </a:lnTo>
                <a:lnTo>
                  <a:pt x="2924" y="96"/>
                </a:lnTo>
                <a:lnTo>
                  <a:pt x="2924" y="92"/>
                </a:lnTo>
                <a:lnTo>
                  <a:pt x="2890" y="92"/>
                </a:lnTo>
                <a:lnTo>
                  <a:pt x="2890" y="10"/>
                </a:lnTo>
                <a:lnTo>
                  <a:pt x="2880" y="10"/>
                </a:lnTo>
                <a:lnTo>
                  <a:pt x="2873" y="10"/>
                </a:lnTo>
                <a:lnTo>
                  <a:pt x="2873" y="109"/>
                </a:lnTo>
                <a:close/>
                <a:moveTo>
                  <a:pt x="2798" y="109"/>
                </a:moveTo>
                <a:lnTo>
                  <a:pt x="2856" y="109"/>
                </a:lnTo>
                <a:lnTo>
                  <a:pt x="2856" y="99"/>
                </a:lnTo>
                <a:lnTo>
                  <a:pt x="2856" y="92"/>
                </a:lnTo>
                <a:lnTo>
                  <a:pt x="2818" y="92"/>
                </a:lnTo>
                <a:lnTo>
                  <a:pt x="2818" y="65"/>
                </a:lnTo>
                <a:lnTo>
                  <a:pt x="2846" y="65"/>
                </a:lnTo>
                <a:lnTo>
                  <a:pt x="2849" y="58"/>
                </a:lnTo>
                <a:lnTo>
                  <a:pt x="2846" y="48"/>
                </a:lnTo>
                <a:lnTo>
                  <a:pt x="2818" y="48"/>
                </a:lnTo>
                <a:lnTo>
                  <a:pt x="2818" y="27"/>
                </a:lnTo>
                <a:lnTo>
                  <a:pt x="2856" y="27"/>
                </a:lnTo>
                <a:lnTo>
                  <a:pt x="2856" y="17"/>
                </a:lnTo>
                <a:lnTo>
                  <a:pt x="2856" y="10"/>
                </a:lnTo>
                <a:lnTo>
                  <a:pt x="2798" y="10"/>
                </a:lnTo>
                <a:lnTo>
                  <a:pt x="2798" y="109"/>
                </a:lnTo>
                <a:close/>
                <a:moveTo>
                  <a:pt x="2684" y="109"/>
                </a:moveTo>
                <a:lnTo>
                  <a:pt x="2684" y="109"/>
                </a:lnTo>
                <a:lnTo>
                  <a:pt x="2695" y="109"/>
                </a:lnTo>
                <a:lnTo>
                  <a:pt x="2702" y="109"/>
                </a:lnTo>
                <a:lnTo>
                  <a:pt x="2705" y="41"/>
                </a:lnTo>
                <a:lnTo>
                  <a:pt x="2722" y="89"/>
                </a:lnTo>
                <a:lnTo>
                  <a:pt x="2726" y="89"/>
                </a:lnTo>
                <a:lnTo>
                  <a:pt x="2732" y="89"/>
                </a:lnTo>
                <a:lnTo>
                  <a:pt x="2736" y="89"/>
                </a:lnTo>
                <a:lnTo>
                  <a:pt x="2739" y="89"/>
                </a:lnTo>
                <a:lnTo>
                  <a:pt x="2760" y="41"/>
                </a:lnTo>
                <a:lnTo>
                  <a:pt x="2760" y="109"/>
                </a:lnTo>
                <a:lnTo>
                  <a:pt x="2770" y="109"/>
                </a:lnTo>
                <a:lnTo>
                  <a:pt x="2780" y="109"/>
                </a:lnTo>
                <a:lnTo>
                  <a:pt x="2777" y="10"/>
                </a:lnTo>
                <a:lnTo>
                  <a:pt x="2767" y="10"/>
                </a:lnTo>
                <a:lnTo>
                  <a:pt x="2756" y="10"/>
                </a:lnTo>
                <a:lnTo>
                  <a:pt x="2732" y="65"/>
                </a:lnTo>
                <a:lnTo>
                  <a:pt x="2712" y="10"/>
                </a:lnTo>
                <a:lnTo>
                  <a:pt x="2698" y="10"/>
                </a:lnTo>
                <a:lnTo>
                  <a:pt x="2688" y="10"/>
                </a:lnTo>
                <a:lnTo>
                  <a:pt x="2684" y="109"/>
                </a:lnTo>
                <a:close/>
                <a:moveTo>
                  <a:pt x="2592" y="85"/>
                </a:moveTo>
                <a:lnTo>
                  <a:pt x="2592" y="85"/>
                </a:lnTo>
                <a:lnTo>
                  <a:pt x="2588" y="79"/>
                </a:lnTo>
                <a:lnTo>
                  <a:pt x="2588" y="65"/>
                </a:lnTo>
                <a:lnTo>
                  <a:pt x="2588" y="51"/>
                </a:lnTo>
                <a:lnTo>
                  <a:pt x="2592" y="41"/>
                </a:lnTo>
                <a:lnTo>
                  <a:pt x="2595" y="37"/>
                </a:lnTo>
                <a:lnTo>
                  <a:pt x="2602" y="34"/>
                </a:lnTo>
                <a:lnTo>
                  <a:pt x="2609" y="37"/>
                </a:lnTo>
                <a:lnTo>
                  <a:pt x="2612" y="41"/>
                </a:lnTo>
                <a:lnTo>
                  <a:pt x="2616" y="51"/>
                </a:lnTo>
                <a:lnTo>
                  <a:pt x="2619" y="65"/>
                </a:lnTo>
                <a:lnTo>
                  <a:pt x="2616" y="79"/>
                </a:lnTo>
                <a:lnTo>
                  <a:pt x="2612" y="85"/>
                </a:lnTo>
                <a:lnTo>
                  <a:pt x="2609" y="92"/>
                </a:lnTo>
                <a:lnTo>
                  <a:pt x="2602" y="92"/>
                </a:lnTo>
                <a:lnTo>
                  <a:pt x="2595" y="92"/>
                </a:lnTo>
                <a:lnTo>
                  <a:pt x="2592" y="85"/>
                </a:lnTo>
                <a:close/>
                <a:moveTo>
                  <a:pt x="2619" y="106"/>
                </a:moveTo>
                <a:lnTo>
                  <a:pt x="2619" y="106"/>
                </a:lnTo>
                <a:lnTo>
                  <a:pt x="2630" y="96"/>
                </a:lnTo>
                <a:lnTo>
                  <a:pt x="2636" y="82"/>
                </a:lnTo>
                <a:lnTo>
                  <a:pt x="2640" y="65"/>
                </a:lnTo>
                <a:lnTo>
                  <a:pt x="2636" y="44"/>
                </a:lnTo>
                <a:lnTo>
                  <a:pt x="2630" y="31"/>
                </a:lnTo>
                <a:lnTo>
                  <a:pt x="2619" y="20"/>
                </a:lnTo>
                <a:lnTo>
                  <a:pt x="2602" y="17"/>
                </a:lnTo>
                <a:lnTo>
                  <a:pt x="2588" y="20"/>
                </a:lnTo>
                <a:lnTo>
                  <a:pt x="2575" y="31"/>
                </a:lnTo>
                <a:lnTo>
                  <a:pt x="2568" y="44"/>
                </a:lnTo>
                <a:lnTo>
                  <a:pt x="2568" y="65"/>
                </a:lnTo>
                <a:lnTo>
                  <a:pt x="2568" y="82"/>
                </a:lnTo>
                <a:lnTo>
                  <a:pt x="2575" y="96"/>
                </a:lnTo>
                <a:lnTo>
                  <a:pt x="2588" y="106"/>
                </a:lnTo>
                <a:lnTo>
                  <a:pt x="2602" y="109"/>
                </a:lnTo>
                <a:lnTo>
                  <a:pt x="2619" y="106"/>
                </a:lnTo>
                <a:close/>
                <a:moveTo>
                  <a:pt x="2496" y="92"/>
                </a:moveTo>
                <a:lnTo>
                  <a:pt x="2496" y="92"/>
                </a:lnTo>
                <a:lnTo>
                  <a:pt x="2496" y="96"/>
                </a:lnTo>
                <a:lnTo>
                  <a:pt x="2496" y="99"/>
                </a:lnTo>
                <a:lnTo>
                  <a:pt x="2496" y="103"/>
                </a:lnTo>
                <a:lnTo>
                  <a:pt x="2496" y="109"/>
                </a:lnTo>
                <a:lnTo>
                  <a:pt x="2554" y="109"/>
                </a:lnTo>
                <a:lnTo>
                  <a:pt x="2554" y="103"/>
                </a:lnTo>
                <a:lnTo>
                  <a:pt x="2554" y="99"/>
                </a:lnTo>
                <a:lnTo>
                  <a:pt x="2554" y="96"/>
                </a:lnTo>
                <a:lnTo>
                  <a:pt x="2554" y="92"/>
                </a:lnTo>
                <a:lnTo>
                  <a:pt x="2534" y="92"/>
                </a:lnTo>
                <a:lnTo>
                  <a:pt x="2534" y="20"/>
                </a:lnTo>
                <a:lnTo>
                  <a:pt x="2530" y="20"/>
                </a:lnTo>
                <a:lnTo>
                  <a:pt x="2489" y="37"/>
                </a:lnTo>
                <a:lnTo>
                  <a:pt x="2492" y="44"/>
                </a:lnTo>
                <a:lnTo>
                  <a:pt x="2499" y="51"/>
                </a:lnTo>
                <a:lnTo>
                  <a:pt x="2516" y="44"/>
                </a:lnTo>
                <a:lnTo>
                  <a:pt x="2516" y="92"/>
                </a:lnTo>
                <a:lnTo>
                  <a:pt x="2496" y="92"/>
                </a:lnTo>
                <a:close/>
                <a:moveTo>
                  <a:pt x="2427" y="85"/>
                </a:moveTo>
                <a:lnTo>
                  <a:pt x="2427" y="85"/>
                </a:lnTo>
                <a:lnTo>
                  <a:pt x="2424" y="79"/>
                </a:lnTo>
                <a:lnTo>
                  <a:pt x="2424" y="65"/>
                </a:lnTo>
                <a:lnTo>
                  <a:pt x="2424" y="51"/>
                </a:lnTo>
                <a:lnTo>
                  <a:pt x="2427" y="41"/>
                </a:lnTo>
                <a:lnTo>
                  <a:pt x="2431" y="37"/>
                </a:lnTo>
                <a:lnTo>
                  <a:pt x="2438" y="34"/>
                </a:lnTo>
                <a:lnTo>
                  <a:pt x="2444" y="37"/>
                </a:lnTo>
                <a:lnTo>
                  <a:pt x="2448" y="41"/>
                </a:lnTo>
                <a:lnTo>
                  <a:pt x="2451" y="51"/>
                </a:lnTo>
                <a:lnTo>
                  <a:pt x="2455" y="65"/>
                </a:lnTo>
                <a:lnTo>
                  <a:pt x="2451" y="79"/>
                </a:lnTo>
                <a:lnTo>
                  <a:pt x="2448" y="85"/>
                </a:lnTo>
                <a:lnTo>
                  <a:pt x="2444" y="92"/>
                </a:lnTo>
                <a:lnTo>
                  <a:pt x="2438" y="92"/>
                </a:lnTo>
                <a:lnTo>
                  <a:pt x="2431" y="92"/>
                </a:lnTo>
                <a:lnTo>
                  <a:pt x="2427" y="85"/>
                </a:lnTo>
                <a:close/>
                <a:moveTo>
                  <a:pt x="2455" y="106"/>
                </a:moveTo>
                <a:lnTo>
                  <a:pt x="2455" y="106"/>
                </a:lnTo>
                <a:lnTo>
                  <a:pt x="2465" y="96"/>
                </a:lnTo>
                <a:lnTo>
                  <a:pt x="2472" y="82"/>
                </a:lnTo>
                <a:lnTo>
                  <a:pt x="2475" y="65"/>
                </a:lnTo>
                <a:lnTo>
                  <a:pt x="2472" y="44"/>
                </a:lnTo>
                <a:lnTo>
                  <a:pt x="2465" y="31"/>
                </a:lnTo>
                <a:lnTo>
                  <a:pt x="2455" y="20"/>
                </a:lnTo>
                <a:lnTo>
                  <a:pt x="2438" y="17"/>
                </a:lnTo>
                <a:lnTo>
                  <a:pt x="2424" y="20"/>
                </a:lnTo>
                <a:lnTo>
                  <a:pt x="2410" y="31"/>
                </a:lnTo>
                <a:lnTo>
                  <a:pt x="2403" y="44"/>
                </a:lnTo>
                <a:lnTo>
                  <a:pt x="2403" y="65"/>
                </a:lnTo>
                <a:lnTo>
                  <a:pt x="2403" y="82"/>
                </a:lnTo>
                <a:lnTo>
                  <a:pt x="2410" y="96"/>
                </a:lnTo>
                <a:lnTo>
                  <a:pt x="2424" y="106"/>
                </a:lnTo>
                <a:lnTo>
                  <a:pt x="2438" y="109"/>
                </a:lnTo>
                <a:lnTo>
                  <a:pt x="2455" y="106"/>
                </a:lnTo>
                <a:close/>
                <a:moveTo>
                  <a:pt x="2335" y="109"/>
                </a:moveTo>
                <a:lnTo>
                  <a:pt x="2335" y="109"/>
                </a:lnTo>
                <a:lnTo>
                  <a:pt x="2341" y="116"/>
                </a:lnTo>
                <a:lnTo>
                  <a:pt x="2352" y="120"/>
                </a:lnTo>
                <a:lnTo>
                  <a:pt x="2393" y="20"/>
                </a:lnTo>
                <a:lnTo>
                  <a:pt x="2324" y="20"/>
                </a:lnTo>
                <a:lnTo>
                  <a:pt x="2324" y="27"/>
                </a:lnTo>
                <a:lnTo>
                  <a:pt x="2324" y="34"/>
                </a:lnTo>
                <a:lnTo>
                  <a:pt x="2365" y="34"/>
                </a:lnTo>
                <a:lnTo>
                  <a:pt x="2335" y="109"/>
                </a:lnTo>
                <a:close/>
                <a:moveTo>
                  <a:pt x="2252" y="109"/>
                </a:moveTo>
                <a:lnTo>
                  <a:pt x="2252" y="109"/>
                </a:lnTo>
                <a:lnTo>
                  <a:pt x="2259" y="116"/>
                </a:lnTo>
                <a:lnTo>
                  <a:pt x="2269" y="120"/>
                </a:lnTo>
                <a:lnTo>
                  <a:pt x="2311" y="20"/>
                </a:lnTo>
                <a:lnTo>
                  <a:pt x="2242" y="20"/>
                </a:lnTo>
                <a:lnTo>
                  <a:pt x="2242" y="27"/>
                </a:lnTo>
                <a:lnTo>
                  <a:pt x="2242" y="34"/>
                </a:lnTo>
                <a:lnTo>
                  <a:pt x="2283" y="34"/>
                </a:lnTo>
                <a:lnTo>
                  <a:pt x="2252" y="109"/>
                </a:lnTo>
                <a:close/>
                <a:moveTo>
                  <a:pt x="2170" y="130"/>
                </a:moveTo>
                <a:lnTo>
                  <a:pt x="2170" y="130"/>
                </a:lnTo>
                <a:lnTo>
                  <a:pt x="2173" y="133"/>
                </a:lnTo>
                <a:lnTo>
                  <a:pt x="2177" y="133"/>
                </a:lnTo>
                <a:lnTo>
                  <a:pt x="2180" y="133"/>
                </a:lnTo>
                <a:lnTo>
                  <a:pt x="2184" y="130"/>
                </a:lnTo>
                <a:lnTo>
                  <a:pt x="2184" y="3"/>
                </a:lnTo>
                <a:lnTo>
                  <a:pt x="2180" y="3"/>
                </a:lnTo>
                <a:lnTo>
                  <a:pt x="2177" y="0"/>
                </a:lnTo>
                <a:lnTo>
                  <a:pt x="2173" y="3"/>
                </a:lnTo>
                <a:lnTo>
                  <a:pt x="2170" y="3"/>
                </a:lnTo>
                <a:lnTo>
                  <a:pt x="2170" y="130"/>
                </a:lnTo>
                <a:close/>
                <a:moveTo>
                  <a:pt x="2057" y="109"/>
                </a:moveTo>
                <a:lnTo>
                  <a:pt x="2057" y="109"/>
                </a:lnTo>
                <a:lnTo>
                  <a:pt x="2067" y="116"/>
                </a:lnTo>
                <a:lnTo>
                  <a:pt x="2074" y="120"/>
                </a:lnTo>
                <a:lnTo>
                  <a:pt x="2115" y="20"/>
                </a:lnTo>
                <a:lnTo>
                  <a:pt x="2047" y="20"/>
                </a:lnTo>
                <a:lnTo>
                  <a:pt x="2047" y="27"/>
                </a:lnTo>
                <a:lnTo>
                  <a:pt x="2047" y="34"/>
                </a:lnTo>
                <a:lnTo>
                  <a:pt x="2088" y="34"/>
                </a:lnTo>
                <a:lnTo>
                  <a:pt x="2057" y="109"/>
                </a:lnTo>
                <a:close/>
                <a:moveTo>
                  <a:pt x="1975" y="109"/>
                </a:moveTo>
                <a:lnTo>
                  <a:pt x="1975" y="109"/>
                </a:lnTo>
                <a:lnTo>
                  <a:pt x="1985" y="116"/>
                </a:lnTo>
                <a:lnTo>
                  <a:pt x="1992" y="120"/>
                </a:lnTo>
                <a:lnTo>
                  <a:pt x="2033" y="20"/>
                </a:lnTo>
                <a:lnTo>
                  <a:pt x="1964" y="20"/>
                </a:lnTo>
                <a:lnTo>
                  <a:pt x="1964" y="27"/>
                </a:lnTo>
                <a:lnTo>
                  <a:pt x="1964" y="34"/>
                </a:lnTo>
                <a:lnTo>
                  <a:pt x="2005" y="34"/>
                </a:lnTo>
                <a:lnTo>
                  <a:pt x="1975" y="109"/>
                </a:lnTo>
                <a:close/>
                <a:moveTo>
                  <a:pt x="1899" y="72"/>
                </a:moveTo>
                <a:lnTo>
                  <a:pt x="1899" y="72"/>
                </a:lnTo>
                <a:lnTo>
                  <a:pt x="1903" y="72"/>
                </a:lnTo>
                <a:lnTo>
                  <a:pt x="1906" y="68"/>
                </a:lnTo>
                <a:lnTo>
                  <a:pt x="1913" y="72"/>
                </a:lnTo>
                <a:lnTo>
                  <a:pt x="1920" y="72"/>
                </a:lnTo>
                <a:lnTo>
                  <a:pt x="1923" y="79"/>
                </a:lnTo>
                <a:lnTo>
                  <a:pt x="1927" y="82"/>
                </a:lnTo>
                <a:lnTo>
                  <a:pt x="1923" y="92"/>
                </a:lnTo>
                <a:lnTo>
                  <a:pt x="1920" y="96"/>
                </a:lnTo>
                <a:lnTo>
                  <a:pt x="1913" y="99"/>
                </a:lnTo>
                <a:lnTo>
                  <a:pt x="1903" y="99"/>
                </a:lnTo>
                <a:lnTo>
                  <a:pt x="1892" y="99"/>
                </a:lnTo>
                <a:lnTo>
                  <a:pt x="1882" y="96"/>
                </a:lnTo>
                <a:lnTo>
                  <a:pt x="1879" y="106"/>
                </a:lnTo>
                <a:lnTo>
                  <a:pt x="1879" y="113"/>
                </a:lnTo>
                <a:lnTo>
                  <a:pt x="1885" y="116"/>
                </a:lnTo>
                <a:lnTo>
                  <a:pt x="1892" y="116"/>
                </a:lnTo>
                <a:lnTo>
                  <a:pt x="1899" y="116"/>
                </a:lnTo>
                <a:lnTo>
                  <a:pt x="1906" y="116"/>
                </a:lnTo>
                <a:lnTo>
                  <a:pt x="1920" y="116"/>
                </a:lnTo>
                <a:lnTo>
                  <a:pt x="1933" y="109"/>
                </a:lnTo>
                <a:lnTo>
                  <a:pt x="1940" y="99"/>
                </a:lnTo>
                <a:lnTo>
                  <a:pt x="1944" y="82"/>
                </a:lnTo>
                <a:lnTo>
                  <a:pt x="1944" y="72"/>
                </a:lnTo>
                <a:lnTo>
                  <a:pt x="1937" y="65"/>
                </a:lnTo>
                <a:lnTo>
                  <a:pt x="1930" y="61"/>
                </a:lnTo>
                <a:lnTo>
                  <a:pt x="1923" y="58"/>
                </a:lnTo>
                <a:lnTo>
                  <a:pt x="1920" y="58"/>
                </a:lnTo>
                <a:lnTo>
                  <a:pt x="1944" y="20"/>
                </a:lnTo>
                <a:lnTo>
                  <a:pt x="1940" y="20"/>
                </a:lnTo>
                <a:lnTo>
                  <a:pt x="1885" y="20"/>
                </a:lnTo>
                <a:lnTo>
                  <a:pt x="1882" y="27"/>
                </a:lnTo>
                <a:lnTo>
                  <a:pt x="1885" y="34"/>
                </a:lnTo>
                <a:lnTo>
                  <a:pt x="1916" y="34"/>
                </a:lnTo>
                <a:lnTo>
                  <a:pt x="1896" y="68"/>
                </a:lnTo>
                <a:lnTo>
                  <a:pt x="1899" y="72"/>
                </a:lnTo>
                <a:close/>
                <a:moveTo>
                  <a:pt x="1820" y="85"/>
                </a:moveTo>
                <a:lnTo>
                  <a:pt x="1820" y="85"/>
                </a:lnTo>
                <a:lnTo>
                  <a:pt x="1817" y="79"/>
                </a:lnTo>
                <a:lnTo>
                  <a:pt x="1817" y="65"/>
                </a:lnTo>
                <a:lnTo>
                  <a:pt x="1817" y="51"/>
                </a:lnTo>
                <a:lnTo>
                  <a:pt x="1820" y="41"/>
                </a:lnTo>
                <a:lnTo>
                  <a:pt x="1827" y="37"/>
                </a:lnTo>
                <a:lnTo>
                  <a:pt x="1834" y="34"/>
                </a:lnTo>
                <a:lnTo>
                  <a:pt x="1837" y="37"/>
                </a:lnTo>
                <a:lnTo>
                  <a:pt x="1844" y="41"/>
                </a:lnTo>
                <a:lnTo>
                  <a:pt x="1848" y="51"/>
                </a:lnTo>
                <a:lnTo>
                  <a:pt x="1848" y="65"/>
                </a:lnTo>
                <a:lnTo>
                  <a:pt x="1848" y="79"/>
                </a:lnTo>
                <a:lnTo>
                  <a:pt x="1844" y="85"/>
                </a:lnTo>
                <a:lnTo>
                  <a:pt x="1837" y="92"/>
                </a:lnTo>
                <a:lnTo>
                  <a:pt x="1834" y="92"/>
                </a:lnTo>
                <a:lnTo>
                  <a:pt x="1827" y="92"/>
                </a:lnTo>
                <a:lnTo>
                  <a:pt x="1820" y="85"/>
                </a:lnTo>
                <a:close/>
                <a:moveTo>
                  <a:pt x="1848" y="106"/>
                </a:moveTo>
                <a:lnTo>
                  <a:pt x="1848" y="106"/>
                </a:lnTo>
                <a:lnTo>
                  <a:pt x="1858" y="96"/>
                </a:lnTo>
                <a:lnTo>
                  <a:pt x="1865" y="82"/>
                </a:lnTo>
                <a:lnTo>
                  <a:pt x="1868" y="65"/>
                </a:lnTo>
                <a:lnTo>
                  <a:pt x="1865" y="44"/>
                </a:lnTo>
                <a:lnTo>
                  <a:pt x="1861" y="31"/>
                </a:lnTo>
                <a:lnTo>
                  <a:pt x="1848" y="20"/>
                </a:lnTo>
                <a:lnTo>
                  <a:pt x="1834" y="17"/>
                </a:lnTo>
                <a:lnTo>
                  <a:pt x="1817" y="20"/>
                </a:lnTo>
                <a:lnTo>
                  <a:pt x="1807" y="31"/>
                </a:lnTo>
                <a:lnTo>
                  <a:pt x="1800" y="44"/>
                </a:lnTo>
                <a:lnTo>
                  <a:pt x="1796" y="65"/>
                </a:lnTo>
                <a:lnTo>
                  <a:pt x="1800" y="82"/>
                </a:lnTo>
                <a:lnTo>
                  <a:pt x="1807" y="96"/>
                </a:lnTo>
                <a:lnTo>
                  <a:pt x="1817" y="106"/>
                </a:lnTo>
                <a:lnTo>
                  <a:pt x="1831" y="109"/>
                </a:lnTo>
                <a:lnTo>
                  <a:pt x="1848" y="106"/>
                </a:lnTo>
                <a:close/>
                <a:moveTo>
                  <a:pt x="1724" y="72"/>
                </a:moveTo>
                <a:lnTo>
                  <a:pt x="1724" y="72"/>
                </a:lnTo>
                <a:lnTo>
                  <a:pt x="1735" y="72"/>
                </a:lnTo>
                <a:lnTo>
                  <a:pt x="1741" y="68"/>
                </a:lnTo>
                <a:lnTo>
                  <a:pt x="1748" y="72"/>
                </a:lnTo>
                <a:lnTo>
                  <a:pt x="1755" y="72"/>
                </a:lnTo>
                <a:lnTo>
                  <a:pt x="1759" y="79"/>
                </a:lnTo>
                <a:lnTo>
                  <a:pt x="1762" y="85"/>
                </a:lnTo>
                <a:lnTo>
                  <a:pt x="1759" y="89"/>
                </a:lnTo>
                <a:lnTo>
                  <a:pt x="1755" y="96"/>
                </a:lnTo>
                <a:lnTo>
                  <a:pt x="1748" y="99"/>
                </a:lnTo>
                <a:lnTo>
                  <a:pt x="1738" y="99"/>
                </a:lnTo>
                <a:lnTo>
                  <a:pt x="1731" y="99"/>
                </a:lnTo>
                <a:lnTo>
                  <a:pt x="1721" y="96"/>
                </a:lnTo>
                <a:lnTo>
                  <a:pt x="1717" y="106"/>
                </a:lnTo>
                <a:lnTo>
                  <a:pt x="1714" y="113"/>
                </a:lnTo>
                <a:lnTo>
                  <a:pt x="1721" y="116"/>
                </a:lnTo>
                <a:lnTo>
                  <a:pt x="1728" y="116"/>
                </a:lnTo>
                <a:lnTo>
                  <a:pt x="1735" y="116"/>
                </a:lnTo>
                <a:lnTo>
                  <a:pt x="1738" y="116"/>
                </a:lnTo>
                <a:lnTo>
                  <a:pt x="1755" y="116"/>
                </a:lnTo>
                <a:lnTo>
                  <a:pt x="1769" y="109"/>
                </a:lnTo>
                <a:lnTo>
                  <a:pt x="1779" y="99"/>
                </a:lnTo>
                <a:lnTo>
                  <a:pt x="1779" y="82"/>
                </a:lnTo>
                <a:lnTo>
                  <a:pt x="1779" y="72"/>
                </a:lnTo>
                <a:lnTo>
                  <a:pt x="1772" y="61"/>
                </a:lnTo>
                <a:lnTo>
                  <a:pt x="1762" y="55"/>
                </a:lnTo>
                <a:lnTo>
                  <a:pt x="1752" y="55"/>
                </a:lnTo>
                <a:lnTo>
                  <a:pt x="1748" y="55"/>
                </a:lnTo>
                <a:lnTo>
                  <a:pt x="1741" y="55"/>
                </a:lnTo>
                <a:lnTo>
                  <a:pt x="1745" y="34"/>
                </a:lnTo>
                <a:lnTo>
                  <a:pt x="1776" y="34"/>
                </a:lnTo>
                <a:lnTo>
                  <a:pt x="1776" y="27"/>
                </a:lnTo>
                <a:lnTo>
                  <a:pt x="1776" y="20"/>
                </a:lnTo>
                <a:lnTo>
                  <a:pt x="1724" y="20"/>
                </a:lnTo>
                <a:lnTo>
                  <a:pt x="1724" y="72"/>
                </a:lnTo>
                <a:close/>
                <a:moveTo>
                  <a:pt x="1635" y="65"/>
                </a:moveTo>
                <a:lnTo>
                  <a:pt x="1635" y="65"/>
                </a:lnTo>
                <a:lnTo>
                  <a:pt x="1642" y="68"/>
                </a:lnTo>
                <a:lnTo>
                  <a:pt x="1645" y="72"/>
                </a:lnTo>
                <a:lnTo>
                  <a:pt x="1649" y="75"/>
                </a:lnTo>
                <a:lnTo>
                  <a:pt x="1649" y="79"/>
                </a:lnTo>
                <a:lnTo>
                  <a:pt x="1649" y="85"/>
                </a:lnTo>
                <a:lnTo>
                  <a:pt x="1645" y="89"/>
                </a:lnTo>
                <a:lnTo>
                  <a:pt x="1632" y="92"/>
                </a:lnTo>
                <a:lnTo>
                  <a:pt x="1621" y="92"/>
                </a:lnTo>
                <a:lnTo>
                  <a:pt x="1608" y="89"/>
                </a:lnTo>
                <a:lnTo>
                  <a:pt x="1608" y="96"/>
                </a:lnTo>
                <a:lnTo>
                  <a:pt x="1604" y="106"/>
                </a:lnTo>
                <a:lnTo>
                  <a:pt x="1611" y="106"/>
                </a:lnTo>
                <a:lnTo>
                  <a:pt x="1618" y="109"/>
                </a:lnTo>
                <a:lnTo>
                  <a:pt x="1625" y="109"/>
                </a:lnTo>
                <a:lnTo>
                  <a:pt x="1632" y="109"/>
                </a:lnTo>
                <a:lnTo>
                  <a:pt x="1649" y="106"/>
                </a:lnTo>
                <a:lnTo>
                  <a:pt x="1659" y="103"/>
                </a:lnTo>
                <a:lnTo>
                  <a:pt x="1669" y="92"/>
                </a:lnTo>
                <a:lnTo>
                  <a:pt x="1669" y="79"/>
                </a:lnTo>
                <a:lnTo>
                  <a:pt x="1669" y="68"/>
                </a:lnTo>
                <a:lnTo>
                  <a:pt x="1666" y="58"/>
                </a:lnTo>
                <a:lnTo>
                  <a:pt x="1656" y="55"/>
                </a:lnTo>
                <a:lnTo>
                  <a:pt x="1649" y="51"/>
                </a:lnTo>
                <a:lnTo>
                  <a:pt x="1639" y="48"/>
                </a:lnTo>
                <a:lnTo>
                  <a:pt x="1635" y="44"/>
                </a:lnTo>
                <a:lnTo>
                  <a:pt x="1632" y="44"/>
                </a:lnTo>
                <a:lnTo>
                  <a:pt x="1628" y="41"/>
                </a:lnTo>
                <a:lnTo>
                  <a:pt x="1628" y="34"/>
                </a:lnTo>
                <a:lnTo>
                  <a:pt x="1628" y="31"/>
                </a:lnTo>
                <a:lnTo>
                  <a:pt x="1632" y="27"/>
                </a:lnTo>
                <a:lnTo>
                  <a:pt x="1635" y="24"/>
                </a:lnTo>
                <a:lnTo>
                  <a:pt x="1642" y="24"/>
                </a:lnTo>
                <a:lnTo>
                  <a:pt x="1649" y="24"/>
                </a:lnTo>
                <a:lnTo>
                  <a:pt x="1652" y="27"/>
                </a:lnTo>
                <a:lnTo>
                  <a:pt x="1659" y="27"/>
                </a:lnTo>
                <a:lnTo>
                  <a:pt x="1663" y="27"/>
                </a:lnTo>
                <a:lnTo>
                  <a:pt x="1666" y="13"/>
                </a:lnTo>
                <a:lnTo>
                  <a:pt x="1656" y="10"/>
                </a:lnTo>
                <a:lnTo>
                  <a:pt x="1642" y="7"/>
                </a:lnTo>
                <a:lnTo>
                  <a:pt x="1628" y="10"/>
                </a:lnTo>
                <a:lnTo>
                  <a:pt x="1618" y="17"/>
                </a:lnTo>
                <a:lnTo>
                  <a:pt x="1611" y="24"/>
                </a:lnTo>
                <a:lnTo>
                  <a:pt x="1608" y="37"/>
                </a:lnTo>
                <a:lnTo>
                  <a:pt x="1608" y="48"/>
                </a:lnTo>
                <a:lnTo>
                  <a:pt x="1615" y="55"/>
                </a:lnTo>
                <a:lnTo>
                  <a:pt x="1618" y="58"/>
                </a:lnTo>
                <a:lnTo>
                  <a:pt x="1628" y="61"/>
                </a:lnTo>
                <a:lnTo>
                  <a:pt x="1635" y="65"/>
                </a:lnTo>
                <a:close/>
                <a:moveTo>
                  <a:pt x="1580" y="92"/>
                </a:moveTo>
                <a:lnTo>
                  <a:pt x="1580" y="92"/>
                </a:lnTo>
                <a:lnTo>
                  <a:pt x="1573" y="92"/>
                </a:lnTo>
                <a:lnTo>
                  <a:pt x="1560" y="92"/>
                </a:lnTo>
                <a:lnTo>
                  <a:pt x="1553" y="85"/>
                </a:lnTo>
                <a:lnTo>
                  <a:pt x="1546" y="75"/>
                </a:lnTo>
                <a:lnTo>
                  <a:pt x="1543" y="58"/>
                </a:lnTo>
                <a:lnTo>
                  <a:pt x="1546" y="44"/>
                </a:lnTo>
                <a:lnTo>
                  <a:pt x="1549" y="34"/>
                </a:lnTo>
                <a:lnTo>
                  <a:pt x="1560" y="27"/>
                </a:lnTo>
                <a:lnTo>
                  <a:pt x="1570" y="24"/>
                </a:lnTo>
                <a:lnTo>
                  <a:pt x="1580" y="27"/>
                </a:lnTo>
                <a:lnTo>
                  <a:pt x="1587" y="27"/>
                </a:lnTo>
                <a:lnTo>
                  <a:pt x="1591" y="20"/>
                </a:lnTo>
                <a:lnTo>
                  <a:pt x="1594" y="13"/>
                </a:lnTo>
                <a:lnTo>
                  <a:pt x="1580" y="10"/>
                </a:lnTo>
                <a:lnTo>
                  <a:pt x="1570" y="7"/>
                </a:lnTo>
                <a:lnTo>
                  <a:pt x="1560" y="10"/>
                </a:lnTo>
                <a:lnTo>
                  <a:pt x="1549" y="13"/>
                </a:lnTo>
                <a:lnTo>
                  <a:pt x="1536" y="24"/>
                </a:lnTo>
                <a:lnTo>
                  <a:pt x="1525" y="37"/>
                </a:lnTo>
                <a:lnTo>
                  <a:pt x="1522" y="58"/>
                </a:lnTo>
                <a:lnTo>
                  <a:pt x="1525" y="79"/>
                </a:lnTo>
                <a:lnTo>
                  <a:pt x="1536" y="96"/>
                </a:lnTo>
                <a:lnTo>
                  <a:pt x="1549" y="106"/>
                </a:lnTo>
                <a:lnTo>
                  <a:pt x="1560" y="109"/>
                </a:lnTo>
                <a:lnTo>
                  <a:pt x="1570" y="109"/>
                </a:lnTo>
                <a:lnTo>
                  <a:pt x="1580" y="109"/>
                </a:lnTo>
                <a:lnTo>
                  <a:pt x="1594" y="106"/>
                </a:lnTo>
                <a:lnTo>
                  <a:pt x="1594" y="99"/>
                </a:lnTo>
                <a:lnTo>
                  <a:pt x="1591" y="89"/>
                </a:lnTo>
                <a:lnTo>
                  <a:pt x="1580" y="92"/>
                </a:lnTo>
                <a:close/>
                <a:moveTo>
                  <a:pt x="1453" y="130"/>
                </a:moveTo>
                <a:lnTo>
                  <a:pt x="1453" y="130"/>
                </a:lnTo>
                <a:lnTo>
                  <a:pt x="1457" y="133"/>
                </a:lnTo>
                <a:lnTo>
                  <a:pt x="1460" y="133"/>
                </a:lnTo>
                <a:lnTo>
                  <a:pt x="1464" y="133"/>
                </a:lnTo>
                <a:lnTo>
                  <a:pt x="1467" y="130"/>
                </a:lnTo>
                <a:lnTo>
                  <a:pt x="1467" y="3"/>
                </a:lnTo>
                <a:lnTo>
                  <a:pt x="1464" y="3"/>
                </a:lnTo>
                <a:lnTo>
                  <a:pt x="1460" y="0"/>
                </a:lnTo>
                <a:lnTo>
                  <a:pt x="1457" y="3"/>
                </a:lnTo>
                <a:lnTo>
                  <a:pt x="1453" y="3"/>
                </a:lnTo>
                <a:lnTo>
                  <a:pt x="1453" y="130"/>
                </a:lnTo>
                <a:close/>
                <a:moveTo>
                  <a:pt x="1361" y="85"/>
                </a:moveTo>
                <a:lnTo>
                  <a:pt x="1361" y="85"/>
                </a:lnTo>
                <a:lnTo>
                  <a:pt x="1364" y="96"/>
                </a:lnTo>
                <a:lnTo>
                  <a:pt x="1368" y="103"/>
                </a:lnTo>
                <a:lnTo>
                  <a:pt x="1378" y="106"/>
                </a:lnTo>
                <a:lnTo>
                  <a:pt x="1388" y="109"/>
                </a:lnTo>
                <a:lnTo>
                  <a:pt x="1402" y="106"/>
                </a:lnTo>
                <a:lnTo>
                  <a:pt x="1402" y="103"/>
                </a:lnTo>
                <a:lnTo>
                  <a:pt x="1402" y="99"/>
                </a:lnTo>
                <a:lnTo>
                  <a:pt x="1399" y="92"/>
                </a:lnTo>
                <a:lnTo>
                  <a:pt x="1395" y="92"/>
                </a:lnTo>
                <a:lnTo>
                  <a:pt x="1392" y="92"/>
                </a:lnTo>
                <a:lnTo>
                  <a:pt x="1388" y="92"/>
                </a:lnTo>
                <a:lnTo>
                  <a:pt x="1385" y="92"/>
                </a:lnTo>
                <a:lnTo>
                  <a:pt x="1381" y="85"/>
                </a:lnTo>
                <a:lnTo>
                  <a:pt x="1381" y="79"/>
                </a:lnTo>
                <a:lnTo>
                  <a:pt x="1381" y="51"/>
                </a:lnTo>
                <a:lnTo>
                  <a:pt x="1399" y="51"/>
                </a:lnTo>
                <a:lnTo>
                  <a:pt x="1399" y="48"/>
                </a:lnTo>
                <a:lnTo>
                  <a:pt x="1399" y="44"/>
                </a:lnTo>
                <a:lnTo>
                  <a:pt x="1399" y="41"/>
                </a:lnTo>
                <a:lnTo>
                  <a:pt x="1399" y="37"/>
                </a:lnTo>
                <a:lnTo>
                  <a:pt x="1381" y="37"/>
                </a:lnTo>
                <a:lnTo>
                  <a:pt x="1381" y="17"/>
                </a:lnTo>
                <a:lnTo>
                  <a:pt x="1378" y="17"/>
                </a:lnTo>
                <a:lnTo>
                  <a:pt x="1354" y="51"/>
                </a:lnTo>
                <a:lnTo>
                  <a:pt x="1361" y="51"/>
                </a:lnTo>
                <a:lnTo>
                  <a:pt x="1361" y="85"/>
                </a:lnTo>
                <a:close/>
                <a:moveTo>
                  <a:pt x="1279" y="109"/>
                </a:moveTo>
                <a:lnTo>
                  <a:pt x="1279" y="109"/>
                </a:lnTo>
                <a:lnTo>
                  <a:pt x="1289" y="109"/>
                </a:lnTo>
                <a:lnTo>
                  <a:pt x="1299" y="109"/>
                </a:lnTo>
                <a:lnTo>
                  <a:pt x="1299" y="72"/>
                </a:lnTo>
                <a:lnTo>
                  <a:pt x="1299" y="61"/>
                </a:lnTo>
                <a:lnTo>
                  <a:pt x="1303" y="58"/>
                </a:lnTo>
                <a:lnTo>
                  <a:pt x="1309" y="55"/>
                </a:lnTo>
                <a:lnTo>
                  <a:pt x="1313" y="55"/>
                </a:lnTo>
                <a:lnTo>
                  <a:pt x="1316" y="55"/>
                </a:lnTo>
                <a:lnTo>
                  <a:pt x="1320" y="58"/>
                </a:lnTo>
                <a:lnTo>
                  <a:pt x="1323" y="68"/>
                </a:lnTo>
                <a:lnTo>
                  <a:pt x="1323" y="109"/>
                </a:lnTo>
                <a:lnTo>
                  <a:pt x="1333" y="109"/>
                </a:lnTo>
                <a:lnTo>
                  <a:pt x="1344" y="109"/>
                </a:lnTo>
                <a:lnTo>
                  <a:pt x="1344" y="61"/>
                </a:lnTo>
                <a:lnTo>
                  <a:pt x="1340" y="51"/>
                </a:lnTo>
                <a:lnTo>
                  <a:pt x="1337" y="41"/>
                </a:lnTo>
                <a:lnTo>
                  <a:pt x="1330" y="37"/>
                </a:lnTo>
                <a:lnTo>
                  <a:pt x="1320" y="37"/>
                </a:lnTo>
                <a:lnTo>
                  <a:pt x="1313" y="37"/>
                </a:lnTo>
                <a:lnTo>
                  <a:pt x="1306" y="41"/>
                </a:lnTo>
                <a:lnTo>
                  <a:pt x="1303" y="44"/>
                </a:lnTo>
                <a:lnTo>
                  <a:pt x="1299" y="48"/>
                </a:lnTo>
                <a:lnTo>
                  <a:pt x="1299" y="44"/>
                </a:lnTo>
                <a:lnTo>
                  <a:pt x="1296" y="41"/>
                </a:lnTo>
                <a:lnTo>
                  <a:pt x="1296" y="37"/>
                </a:lnTo>
                <a:lnTo>
                  <a:pt x="1292" y="37"/>
                </a:lnTo>
                <a:lnTo>
                  <a:pt x="1289" y="37"/>
                </a:lnTo>
                <a:lnTo>
                  <a:pt x="1282" y="37"/>
                </a:lnTo>
                <a:lnTo>
                  <a:pt x="1279" y="37"/>
                </a:lnTo>
                <a:lnTo>
                  <a:pt x="1279" y="109"/>
                </a:lnTo>
                <a:close/>
                <a:moveTo>
                  <a:pt x="1217" y="65"/>
                </a:moveTo>
                <a:lnTo>
                  <a:pt x="1217" y="65"/>
                </a:lnTo>
                <a:lnTo>
                  <a:pt x="1224" y="55"/>
                </a:lnTo>
                <a:lnTo>
                  <a:pt x="1227" y="51"/>
                </a:lnTo>
                <a:lnTo>
                  <a:pt x="1234" y="51"/>
                </a:lnTo>
                <a:lnTo>
                  <a:pt x="1237" y="51"/>
                </a:lnTo>
                <a:lnTo>
                  <a:pt x="1241" y="55"/>
                </a:lnTo>
                <a:lnTo>
                  <a:pt x="1248" y="65"/>
                </a:lnTo>
                <a:lnTo>
                  <a:pt x="1217" y="65"/>
                </a:lnTo>
                <a:close/>
                <a:moveTo>
                  <a:pt x="1265" y="79"/>
                </a:moveTo>
                <a:lnTo>
                  <a:pt x="1265" y="79"/>
                </a:lnTo>
                <a:lnTo>
                  <a:pt x="1265" y="75"/>
                </a:lnTo>
                <a:lnTo>
                  <a:pt x="1265" y="68"/>
                </a:lnTo>
                <a:lnTo>
                  <a:pt x="1261" y="58"/>
                </a:lnTo>
                <a:lnTo>
                  <a:pt x="1255" y="44"/>
                </a:lnTo>
                <a:lnTo>
                  <a:pt x="1248" y="37"/>
                </a:lnTo>
                <a:lnTo>
                  <a:pt x="1234" y="37"/>
                </a:lnTo>
                <a:lnTo>
                  <a:pt x="1217" y="37"/>
                </a:lnTo>
                <a:lnTo>
                  <a:pt x="1207" y="48"/>
                </a:lnTo>
                <a:lnTo>
                  <a:pt x="1200" y="58"/>
                </a:lnTo>
                <a:lnTo>
                  <a:pt x="1200" y="72"/>
                </a:lnTo>
                <a:lnTo>
                  <a:pt x="1200" y="89"/>
                </a:lnTo>
                <a:lnTo>
                  <a:pt x="1207" y="99"/>
                </a:lnTo>
                <a:lnTo>
                  <a:pt x="1220" y="106"/>
                </a:lnTo>
                <a:lnTo>
                  <a:pt x="1237" y="109"/>
                </a:lnTo>
                <a:lnTo>
                  <a:pt x="1248" y="109"/>
                </a:lnTo>
                <a:lnTo>
                  <a:pt x="1261" y="106"/>
                </a:lnTo>
                <a:lnTo>
                  <a:pt x="1258" y="99"/>
                </a:lnTo>
                <a:lnTo>
                  <a:pt x="1258" y="92"/>
                </a:lnTo>
                <a:lnTo>
                  <a:pt x="1248" y="92"/>
                </a:lnTo>
                <a:lnTo>
                  <a:pt x="1237" y="96"/>
                </a:lnTo>
                <a:lnTo>
                  <a:pt x="1231" y="92"/>
                </a:lnTo>
                <a:lnTo>
                  <a:pt x="1224" y="92"/>
                </a:lnTo>
                <a:lnTo>
                  <a:pt x="1220" y="85"/>
                </a:lnTo>
                <a:lnTo>
                  <a:pt x="1217" y="79"/>
                </a:lnTo>
                <a:lnTo>
                  <a:pt x="1265" y="79"/>
                </a:lnTo>
                <a:close/>
                <a:moveTo>
                  <a:pt x="1083" y="109"/>
                </a:moveTo>
                <a:lnTo>
                  <a:pt x="1083" y="109"/>
                </a:lnTo>
                <a:lnTo>
                  <a:pt x="1093" y="109"/>
                </a:lnTo>
                <a:lnTo>
                  <a:pt x="1100" y="109"/>
                </a:lnTo>
                <a:lnTo>
                  <a:pt x="1100" y="72"/>
                </a:lnTo>
                <a:lnTo>
                  <a:pt x="1104" y="61"/>
                </a:lnTo>
                <a:lnTo>
                  <a:pt x="1107" y="58"/>
                </a:lnTo>
                <a:lnTo>
                  <a:pt x="1111" y="55"/>
                </a:lnTo>
                <a:lnTo>
                  <a:pt x="1114" y="55"/>
                </a:lnTo>
                <a:lnTo>
                  <a:pt x="1121" y="55"/>
                </a:lnTo>
                <a:lnTo>
                  <a:pt x="1121" y="58"/>
                </a:lnTo>
                <a:lnTo>
                  <a:pt x="1124" y="68"/>
                </a:lnTo>
                <a:lnTo>
                  <a:pt x="1124" y="109"/>
                </a:lnTo>
                <a:lnTo>
                  <a:pt x="1135" y="109"/>
                </a:lnTo>
                <a:lnTo>
                  <a:pt x="1145" y="109"/>
                </a:lnTo>
                <a:lnTo>
                  <a:pt x="1145" y="72"/>
                </a:lnTo>
                <a:lnTo>
                  <a:pt x="1145" y="61"/>
                </a:lnTo>
                <a:lnTo>
                  <a:pt x="1148" y="55"/>
                </a:lnTo>
                <a:lnTo>
                  <a:pt x="1152" y="55"/>
                </a:lnTo>
                <a:lnTo>
                  <a:pt x="1155" y="55"/>
                </a:lnTo>
                <a:lnTo>
                  <a:pt x="1162" y="55"/>
                </a:lnTo>
                <a:lnTo>
                  <a:pt x="1162" y="58"/>
                </a:lnTo>
                <a:lnTo>
                  <a:pt x="1165" y="68"/>
                </a:lnTo>
                <a:lnTo>
                  <a:pt x="1165" y="109"/>
                </a:lnTo>
                <a:lnTo>
                  <a:pt x="1176" y="109"/>
                </a:lnTo>
                <a:lnTo>
                  <a:pt x="1186" y="109"/>
                </a:lnTo>
                <a:lnTo>
                  <a:pt x="1186" y="65"/>
                </a:lnTo>
                <a:lnTo>
                  <a:pt x="1183" y="51"/>
                </a:lnTo>
                <a:lnTo>
                  <a:pt x="1179" y="41"/>
                </a:lnTo>
                <a:lnTo>
                  <a:pt x="1172" y="37"/>
                </a:lnTo>
                <a:lnTo>
                  <a:pt x="1162" y="37"/>
                </a:lnTo>
                <a:lnTo>
                  <a:pt x="1155" y="37"/>
                </a:lnTo>
                <a:lnTo>
                  <a:pt x="1148" y="41"/>
                </a:lnTo>
                <a:lnTo>
                  <a:pt x="1141" y="48"/>
                </a:lnTo>
                <a:lnTo>
                  <a:pt x="1138" y="44"/>
                </a:lnTo>
                <a:lnTo>
                  <a:pt x="1135" y="37"/>
                </a:lnTo>
                <a:lnTo>
                  <a:pt x="1121" y="37"/>
                </a:lnTo>
                <a:lnTo>
                  <a:pt x="1114" y="37"/>
                </a:lnTo>
                <a:lnTo>
                  <a:pt x="1107" y="41"/>
                </a:lnTo>
                <a:lnTo>
                  <a:pt x="1104" y="44"/>
                </a:lnTo>
                <a:lnTo>
                  <a:pt x="1100" y="48"/>
                </a:lnTo>
                <a:lnTo>
                  <a:pt x="1100" y="44"/>
                </a:lnTo>
                <a:lnTo>
                  <a:pt x="1100" y="41"/>
                </a:lnTo>
                <a:lnTo>
                  <a:pt x="1097" y="37"/>
                </a:lnTo>
                <a:lnTo>
                  <a:pt x="1093" y="37"/>
                </a:lnTo>
                <a:lnTo>
                  <a:pt x="1090" y="37"/>
                </a:lnTo>
                <a:lnTo>
                  <a:pt x="1087" y="37"/>
                </a:lnTo>
                <a:lnTo>
                  <a:pt x="1083" y="37"/>
                </a:lnTo>
                <a:lnTo>
                  <a:pt x="1083" y="109"/>
                </a:lnTo>
                <a:close/>
                <a:moveTo>
                  <a:pt x="1021" y="65"/>
                </a:moveTo>
                <a:lnTo>
                  <a:pt x="1021" y="65"/>
                </a:lnTo>
                <a:lnTo>
                  <a:pt x="1025" y="55"/>
                </a:lnTo>
                <a:lnTo>
                  <a:pt x="1028" y="51"/>
                </a:lnTo>
                <a:lnTo>
                  <a:pt x="1035" y="51"/>
                </a:lnTo>
                <a:lnTo>
                  <a:pt x="1042" y="51"/>
                </a:lnTo>
                <a:lnTo>
                  <a:pt x="1045" y="55"/>
                </a:lnTo>
                <a:lnTo>
                  <a:pt x="1049" y="65"/>
                </a:lnTo>
                <a:lnTo>
                  <a:pt x="1021" y="65"/>
                </a:lnTo>
                <a:close/>
                <a:moveTo>
                  <a:pt x="1066" y="79"/>
                </a:moveTo>
                <a:lnTo>
                  <a:pt x="1066" y="79"/>
                </a:lnTo>
                <a:lnTo>
                  <a:pt x="1066" y="75"/>
                </a:lnTo>
                <a:lnTo>
                  <a:pt x="1066" y="68"/>
                </a:lnTo>
                <a:lnTo>
                  <a:pt x="1066" y="58"/>
                </a:lnTo>
                <a:lnTo>
                  <a:pt x="1059" y="44"/>
                </a:lnTo>
                <a:lnTo>
                  <a:pt x="1049" y="37"/>
                </a:lnTo>
                <a:lnTo>
                  <a:pt x="1035" y="37"/>
                </a:lnTo>
                <a:lnTo>
                  <a:pt x="1021" y="37"/>
                </a:lnTo>
                <a:lnTo>
                  <a:pt x="1011" y="48"/>
                </a:lnTo>
                <a:lnTo>
                  <a:pt x="1004" y="58"/>
                </a:lnTo>
                <a:lnTo>
                  <a:pt x="1001" y="72"/>
                </a:lnTo>
                <a:lnTo>
                  <a:pt x="1004" y="89"/>
                </a:lnTo>
                <a:lnTo>
                  <a:pt x="1011" y="99"/>
                </a:lnTo>
                <a:lnTo>
                  <a:pt x="1021" y="106"/>
                </a:lnTo>
                <a:lnTo>
                  <a:pt x="1039" y="109"/>
                </a:lnTo>
                <a:lnTo>
                  <a:pt x="1052" y="109"/>
                </a:lnTo>
                <a:lnTo>
                  <a:pt x="1063" y="106"/>
                </a:lnTo>
                <a:lnTo>
                  <a:pt x="1063" y="99"/>
                </a:lnTo>
                <a:lnTo>
                  <a:pt x="1059" y="92"/>
                </a:lnTo>
                <a:lnTo>
                  <a:pt x="1049" y="92"/>
                </a:lnTo>
                <a:lnTo>
                  <a:pt x="1039" y="96"/>
                </a:lnTo>
                <a:lnTo>
                  <a:pt x="1032" y="92"/>
                </a:lnTo>
                <a:lnTo>
                  <a:pt x="1025" y="92"/>
                </a:lnTo>
                <a:lnTo>
                  <a:pt x="1021" y="85"/>
                </a:lnTo>
                <a:lnTo>
                  <a:pt x="1021" y="79"/>
                </a:lnTo>
                <a:lnTo>
                  <a:pt x="1066" y="79"/>
                </a:lnTo>
                <a:close/>
                <a:moveTo>
                  <a:pt x="953" y="85"/>
                </a:moveTo>
                <a:lnTo>
                  <a:pt x="953" y="85"/>
                </a:lnTo>
                <a:lnTo>
                  <a:pt x="956" y="96"/>
                </a:lnTo>
                <a:lnTo>
                  <a:pt x="960" y="103"/>
                </a:lnTo>
                <a:lnTo>
                  <a:pt x="970" y="106"/>
                </a:lnTo>
                <a:lnTo>
                  <a:pt x="980" y="109"/>
                </a:lnTo>
                <a:lnTo>
                  <a:pt x="994" y="106"/>
                </a:lnTo>
                <a:lnTo>
                  <a:pt x="994" y="103"/>
                </a:lnTo>
                <a:lnTo>
                  <a:pt x="994" y="99"/>
                </a:lnTo>
                <a:lnTo>
                  <a:pt x="991" y="92"/>
                </a:lnTo>
                <a:lnTo>
                  <a:pt x="987" y="92"/>
                </a:lnTo>
                <a:lnTo>
                  <a:pt x="984" y="92"/>
                </a:lnTo>
                <a:lnTo>
                  <a:pt x="980" y="92"/>
                </a:lnTo>
                <a:lnTo>
                  <a:pt x="977" y="92"/>
                </a:lnTo>
                <a:lnTo>
                  <a:pt x="973" y="85"/>
                </a:lnTo>
                <a:lnTo>
                  <a:pt x="973" y="79"/>
                </a:lnTo>
                <a:lnTo>
                  <a:pt x="973" y="51"/>
                </a:lnTo>
                <a:lnTo>
                  <a:pt x="991" y="51"/>
                </a:lnTo>
                <a:lnTo>
                  <a:pt x="991" y="48"/>
                </a:lnTo>
                <a:lnTo>
                  <a:pt x="991" y="44"/>
                </a:lnTo>
                <a:lnTo>
                  <a:pt x="991" y="41"/>
                </a:lnTo>
                <a:lnTo>
                  <a:pt x="991" y="37"/>
                </a:lnTo>
                <a:lnTo>
                  <a:pt x="973" y="37"/>
                </a:lnTo>
                <a:lnTo>
                  <a:pt x="973" y="17"/>
                </a:lnTo>
                <a:lnTo>
                  <a:pt x="970" y="17"/>
                </a:lnTo>
                <a:lnTo>
                  <a:pt x="946" y="51"/>
                </a:lnTo>
                <a:lnTo>
                  <a:pt x="953" y="51"/>
                </a:lnTo>
                <a:lnTo>
                  <a:pt x="953" y="85"/>
                </a:lnTo>
                <a:close/>
                <a:moveTo>
                  <a:pt x="898" y="109"/>
                </a:moveTo>
                <a:lnTo>
                  <a:pt x="898" y="109"/>
                </a:lnTo>
                <a:lnTo>
                  <a:pt x="901" y="109"/>
                </a:lnTo>
                <a:lnTo>
                  <a:pt x="908" y="109"/>
                </a:lnTo>
                <a:lnTo>
                  <a:pt x="912" y="109"/>
                </a:lnTo>
                <a:lnTo>
                  <a:pt x="919" y="109"/>
                </a:lnTo>
                <a:lnTo>
                  <a:pt x="919" y="75"/>
                </a:lnTo>
                <a:lnTo>
                  <a:pt x="919" y="65"/>
                </a:lnTo>
                <a:lnTo>
                  <a:pt x="922" y="58"/>
                </a:lnTo>
                <a:lnTo>
                  <a:pt x="929" y="55"/>
                </a:lnTo>
                <a:lnTo>
                  <a:pt x="932" y="55"/>
                </a:lnTo>
                <a:lnTo>
                  <a:pt x="936" y="55"/>
                </a:lnTo>
                <a:lnTo>
                  <a:pt x="939" y="55"/>
                </a:lnTo>
                <a:lnTo>
                  <a:pt x="939" y="48"/>
                </a:lnTo>
                <a:lnTo>
                  <a:pt x="939" y="44"/>
                </a:lnTo>
                <a:lnTo>
                  <a:pt x="939" y="41"/>
                </a:lnTo>
                <a:lnTo>
                  <a:pt x="939" y="37"/>
                </a:lnTo>
                <a:lnTo>
                  <a:pt x="936" y="37"/>
                </a:lnTo>
                <a:lnTo>
                  <a:pt x="932" y="37"/>
                </a:lnTo>
                <a:lnTo>
                  <a:pt x="922" y="41"/>
                </a:lnTo>
                <a:lnTo>
                  <a:pt x="915" y="48"/>
                </a:lnTo>
                <a:lnTo>
                  <a:pt x="915" y="44"/>
                </a:lnTo>
                <a:lnTo>
                  <a:pt x="915" y="41"/>
                </a:lnTo>
                <a:lnTo>
                  <a:pt x="912" y="37"/>
                </a:lnTo>
                <a:lnTo>
                  <a:pt x="908" y="37"/>
                </a:lnTo>
                <a:lnTo>
                  <a:pt x="905" y="37"/>
                </a:lnTo>
                <a:lnTo>
                  <a:pt x="901" y="37"/>
                </a:lnTo>
                <a:lnTo>
                  <a:pt x="898" y="37"/>
                </a:lnTo>
                <a:lnTo>
                  <a:pt x="898" y="109"/>
                </a:lnTo>
                <a:close/>
                <a:moveTo>
                  <a:pt x="860" y="65"/>
                </a:moveTo>
                <a:lnTo>
                  <a:pt x="860" y="65"/>
                </a:lnTo>
                <a:lnTo>
                  <a:pt x="853" y="61"/>
                </a:lnTo>
                <a:lnTo>
                  <a:pt x="843" y="65"/>
                </a:lnTo>
                <a:lnTo>
                  <a:pt x="833" y="68"/>
                </a:lnTo>
                <a:lnTo>
                  <a:pt x="823" y="75"/>
                </a:lnTo>
                <a:lnTo>
                  <a:pt x="823" y="85"/>
                </a:lnTo>
                <a:lnTo>
                  <a:pt x="823" y="96"/>
                </a:lnTo>
                <a:lnTo>
                  <a:pt x="829" y="106"/>
                </a:lnTo>
                <a:lnTo>
                  <a:pt x="840" y="109"/>
                </a:lnTo>
                <a:lnTo>
                  <a:pt x="853" y="109"/>
                </a:lnTo>
                <a:lnTo>
                  <a:pt x="867" y="109"/>
                </a:lnTo>
                <a:lnTo>
                  <a:pt x="881" y="106"/>
                </a:lnTo>
                <a:lnTo>
                  <a:pt x="881" y="65"/>
                </a:lnTo>
                <a:lnTo>
                  <a:pt x="877" y="51"/>
                </a:lnTo>
                <a:lnTo>
                  <a:pt x="871" y="44"/>
                </a:lnTo>
                <a:lnTo>
                  <a:pt x="864" y="37"/>
                </a:lnTo>
                <a:lnTo>
                  <a:pt x="850" y="37"/>
                </a:lnTo>
                <a:lnTo>
                  <a:pt x="840" y="37"/>
                </a:lnTo>
                <a:lnTo>
                  <a:pt x="826" y="41"/>
                </a:lnTo>
                <a:lnTo>
                  <a:pt x="826" y="48"/>
                </a:lnTo>
                <a:lnTo>
                  <a:pt x="829" y="55"/>
                </a:lnTo>
                <a:lnTo>
                  <a:pt x="847" y="51"/>
                </a:lnTo>
                <a:lnTo>
                  <a:pt x="853" y="51"/>
                </a:lnTo>
                <a:lnTo>
                  <a:pt x="857" y="55"/>
                </a:lnTo>
                <a:lnTo>
                  <a:pt x="860" y="58"/>
                </a:lnTo>
                <a:lnTo>
                  <a:pt x="860" y="61"/>
                </a:lnTo>
                <a:lnTo>
                  <a:pt x="860" y="65"/>
                </a:lnTo>
                <a:close/>
                <a:moveTo>
                  <a:pt x="860" y="92"/>
                </a:moveTo>
                <a:lnTo>
                  <a:pt x="860" y="92"/>
                </a:lnTo>
                <a:lnTo>
                  <a:pt x="857" y="96"/>
                </a:lnTo>
                <a:lnTo>
                  <a:pt x="853" y="96"/>
                </a:lnTo>
                <a:lnTo>
                  <a:pt x="850" y="96"/>
                </a:lnTo>
                <a:lnTo>
                  <a:pt x="843" y="92"/>
                </a:lnTo>
                <a:lnTo>
                  <a:pt x="840" y="92"/>
                </a:lnTo>
                <a:lnTo>
                  <a:pt x="840" y="85"/>
                </a:lnTo>
                <a:lnTo>
                  <a:pt x="840" y="82"/>
                </a:lnTo>
                <a:lnTo>
                  <a:pt x="843" y="79"/>
                </a:lnTo>
                <a:lnTo>
                  <a:pt x="853" y="75"/>
                </a:lnTo>
                <a:lnTo>
                  <a:pt x="857" y="75"/>
                </a:lnTo>
                <a:lnTo>
                  <a:pt x="860" y="75"/>
                </a:lnTo>
                <a:lnTo>
                  <a:pt x="860" y="92"/>
                </a:lnTo>
                <a:close/>
                <a:moveTo>
                  <a:pt x="764" y="68"/>
                </a:moveTo>
                <a:lnTo>
                  <a:pt x="764" y="68"/>
                </a:lnTo>
                <a:lnTo>
                  <a:pt x="764" y="61"/>
                </a:lnTo>
                <a:lnTo>
                  <a:pt x="768" y="58"/>
                </a:lnTo>
                <a:lnTo>
                  <a:pt x="771" y="55"/>
                </a:lnTo>
                <a:lnTo>
                  <a:pt x="778" y="51"/>
                </a:lnTo>
                <a:lnTo>
                  <a:pt x="781" y="55"/>
                </a:lnTo>
                <a:lnTo>
                  <a:pt x="788" y="58"/>
                </a:lnTo>
                <a:lnTo>
                  <a:pt x="788" y="65"/>
                </a:lnTo>
                <a:lnTo>
                  <a:pt x="788" y="72"/>
                </a:lnTo>
                <a:lnTo>
                  <a:pt x="788" y="82"/>
                </a:lnTo>
                <a:lnTo>
                  <a:pt x="785" y="89"/>
                </a:lnTo>
                <a:lnTo>
                  <a:pt x="781" y="92"/>
                </a:lnTo>
                <a:lnTo>
                  <a:pt x="771" y="96"/>
                </a:lnTo>
                <a:lnTo>
                  <a:pt x="764" y="92"/>
                </a:lnTo>
                <a:lnTo>
                  <a:pt x="764" y="68"/>
                </a:lnTo>
                <a:close/>
                <a:moveTo>
                  <a:pt x="744" y="140"/>
                </a:moveTo>
                <a:lnTo>
                  <a:pt x="744" y="140"/>
                </a:lnTo>
                <a:lnTo>
                  <a:pt x="750" y="140"/>
                </a:lnTo>
                <a:lnTo>
                  <a:pt x="754" y="140"/>
                </a:lnTo>
                <a:lnTo>
                  <a:pt x="757" y="140"/>
                </a:lnTo>
                <a:lnTo>
                  <a:pt x="764" y="140"/>
                </a:lnTo>
                <a:lnTo>
                  <a:pt x="764" y="109"/>
                </a:lnTo>
                <a:lnTo>
                  <a:pt x="768" y="109"/>
                </a:lnTo>
                <a:lnTo>
                  <a:pt x="771" y="109"/>
                </a:lnTo>
                <a:lnTo>
                  <a:pt x="788" y="106"/>
                </a:lnTo>
                <a:lnTo>
                  <a:pt x="802" y="99"/>
                </a:lnTo>
                <a:lnTo>
                  <a:pt x="809" y="89"/>
                </a:lnTo>
                <a:lnTo>
                  <a:pt x="812" y="72"/>
                </a:lnTo>
                <a:lnTo>
                  <a:pt x="809" y="55"/>
                </a:lnTo>
                <a:lnTo>
                  <a:pt x="802" y="44"/>
                </a:lnTo>
                <a:lnTo>
                  <a:pt x="795" y="37"/>
                </a:lnTo>
                <a:lnTo>
                  <a:pt x="781" y="37"/>
                </a:lnTo>
                <a:lnTo>
                  <a:pt x="775" y="37"/>
                </a:lnTo>
                <a:lnTo>
                  <a:pt x="771" y="41"/>
                </a:lnTo>
                <a:lnTo>
                  <a:pt x="764" y="44"/>
                </a:lnTo>
                <a:lnTo>
                  <a:pt x="761" y="48"/>
                </a:lnTo>
                <a:lnTo>
                  <a:pt x="761" y="44"/>
                </a:lnTo>
                <a:lnTo>
                  <a:pt x="761" y="41"/>
                </a:lnTo>
                <a:lnTo>
                  <a:pt x="761" y="37"/>
                </a:lnTo>
                <a:lnTo>
                  <a:pt x="754" y="37"/>
                </a:lnTo>
                <a:lnTo>
                  <a:pt x="747" y="37"/>
                </a:lnTo>
                <a:lnTo>
                  <a:pt x="744" y="37"/>
                </a:lnTo>
                <a:lnTo>
                  <a:pt x="744" y="140"/>
                </a:lnTo>
                <a:close/>
                <a:moveTo>
                  <a:pt x="685" y="27"/>
                </a:moveTo>
                <a:lnTo>
                  <a:pt x="685" y="27"/>
                </a:lnTo>
                <a:lnTo>
                  <a:pt x="692" y="27"/>
                </a:lnTo>
                <a:lnTo>
                  <a:pt x="699" y="27"/>
                </a:lnTo>
                <a:lnTo>
                  <a:pt x="702" y="27"/>
                </a:lnTo>
                <a:lnTo>
                  <a:pt x="723" y="10"/>
                </a:lnTo>
                <a:lnTo>
                  <a:pt x="720" y="10"/>
                </a:lnTo>
                <a:lnTo>
                  <a:pt x="713" y="10"/>
                </a:lnTo>
                <a:lnTo>
                  <a:pt x="699" y="10"/>
                </a:lnTo>
                <a:lnTo>
                  <a:pt x="685" y="27"/>
                </a:lnTo>
                <a:close/>
                <a:moveTo>
                  <a:pt x="682" y="65"/>
                </a:moveTo>
                <a:lnTo>
                  <a:pt x="682" y="65"/>
                </a:lnTo>
                <a:lnTo>
                  <a:pt x="689" y="55"/>
                </a:lnTo>
                <a:lnTo>
                  <a:pt x="692" y="51"/>
                </a:lnTo>
                <a:lnTo>
                  <a:pt x="699" y="51"/>
                </a:lnTo>
                <a:lnTo>
                  <a:pt x="702" y="51"/>
                </a:lnTo>
                <a:lnTo>
                  <a:pt x="706" y="55"/>
                </a:lnTo>
                <a:lnTo>
                  <a:pt x="709" y="65"/>
                </a:lnTo>
                <a:lnTo>
                  <a:pt x="682" y="65"/>
                </a:lnTo>
                <a:close/>
                <a:moveTo>
                  <a:pt x="730" y="79"/>
                </a:moveTo>
                <a:lnTo>
                  <a:pt x="730" y="79"/>
                </a:lnTo>
                <a:lnTo>
                  <a:pt x="730" y="75"/>
                </a:lnTo>
                <a:lnTo>
                  <a:pt x="730" y="68"/>
                </a:lnTo>
                <a:lnTo>
                  <a:pt x="726" y="58"/>
                </a:lnTo>
                <a:lnTo>
                  <a:pt x="720" y="44"/>
                </a:lnTo>
                <a:lnTo>
                  <a:pt x="713" y="37"/>
                </a:lnTo>
                <a:lnTo>
                  <a:pt x="699" y="37"/>
                </a:lnTo>
                <a:lnTo>
                  <a:pt x="682" y="37"/>
                </a:lnTo>
                <a:lnTo>
                  <a:pt x="672" y="48"/>
                </a:lnTo>
                <a:lnTo>
                  <a:pt x="665" y="58"/>
                </a:lnTo>
                <a:lnTo>
                  <a:pt x="665" y="72"/>
                </a:lnTo>
                <a:lnTo>
                  <a:pt x="665" y="89"/>
                </a:lnTo>
                <a:lnTo>
                  <a:pt x="672" y="99"/>
                </a:lnTo>
                <a:lnTo>
                  <a:pt x="685" y="106"/>
                </a:lnTo>
                <a:lnTo>
                  <a:pt x="702" y="109"/>
                </a:lnTo>
                <a:lnTo>
                  <a:pt x="713" y="109"/>
                </a:lnTo>
                <a:lnTo>
                  <a:pt x="726" y="106"/>
                </a:lnTo>
                <a:lnTo>
                  <a:pt x="723" y="99"/>
                </a:lnTo>
                <a:lnTo>
                  <a:pt x="723" y="92"/>
                </a:lnTo>
                <a:lnTo>
                  <a:pt x="713" y="92"/>
                </a:lnTo>
                <a:lnTo>
                  <a:pt x="702" y="96"/>
                </a:lnTo>
                <a:lnTo>
                  <a:pt x="696" y="92"/>
                </a:lnTo>
                <a:lnTo>
                  <a:pt x="689" y="92"/>
                </a:lnTo>
                <a:lnTo>
                  <a:pt x="685" y="85"/>
                </a:lnTo>
                <a:lnTo>
                  <a:pt x="682" y="79"/>
                </a:lnTo>
                <a:lnTo>
                  <a:pt x="730" y="79"/>
                </a:lnTo>
                <a:close/>
                <a:moveTo>
                  <a:pt x="593" y="27"/>
                </a:moveTo>
                <a:lnTo>
                  <a:pt x="593" y="27"/>
                </a:lnTo>
                <a:lnTo>
                  <a:pt x="596" y="27"/>
                </a:lnTo>
                <a:lnTo>
                  <a:pt x="600" y="24"/>
                </a:lnTo>
                <a:lnTo>
                  <a:pt x="613" y="27"/>
                </a:lnTo>
                <a:lnTo>
                  <a:pt x="620" y="34"/>
                </a:lnTo>
                <a:lnTo>
                  <a:pt x="627" y="44"/>
                </a:lnTo>
                <a:lnTo>
                  <a:pt x="630" y="58"/>
                </a:lnTo>
                <a:lnTo>
                  <a:pt x="627" y="75"/>
                </a:lnTo>
                <a:lnTo>
                  <a:pt x="620" y="85"/>
                </a:lnTo>
                <a:lnTo>
                  <a:pt x="613" y="92"/>
                </a:lnTo>
                <a:lnTo>
                  <a:pt x="600" y="92"/>
                </a:lnTo>
                <a:lnTo>
                  <a:pt x="596" y="92"/>
                </a:lnTo>
                <a:lnTo>
                  <a:pt x="593" y="92"/>
                </a:lnTo>
                <a:lnTo>
                  <a:pt x="593" y="27"/>
                </a:lnTo>
                <a:close/>
                <a:moveTo>
                  <a:pt x="572" y="109"/>
                </a:moveTo>
                <a:lnTo>
                  <a:pt x="572" y="109"/>
                </a:lnTo>
                <a:lnTo>
                  <a:pt x="582" y="109"/>
                </a:lnTo>
                <a:lnTo>
                  <a:pt x="596" y="109"/>
                </a:lnTo>
                <a:lnTo>
                  <a:pt x="620" y="106"/>
                </a:lnTo>
                <a:lnTo>
                  <a:pt x="630" y="103"/>
                </a:lnTo>
                <a:lnTo>
                  <a:pt x="637" y="99"/>
                </a:lnTo>
                <a:lnTo>
                  <a:pt x="644" y="92"/>
                </a:lnTo>
                <a:lnTo>
                  <a:pt x="648" y="82"/>
                </a:lnTo>
                <a:lnTo>
                  <a:pt x="651" y="58"/>
                </a:lnTo>
                <a:lnTo>
                  <a:pt x="648" y="37"/>
                </a:lnTo>
                <a:lnTo>
                  <a:pt x="644" y="27"/>
                </a:lnTo>
                <a:lnTo>
                  <a:pt x="637" y="20"/>
                </a:lnTo>
                <a:lnTo>
                  <a:pt x="630" y="17"/>
                </a:lnTo>
                <a:lnTo>
                  <a:pt x="620" y="10"/>
                </a:lnTo>
                <a:lnTo>
                  <a:pt x="600" y="7"/>
                </a:lnTo>
                <a:lnTo>
                  <a:pt x="582" y="10"/>
                </a:lnTo>
                <a:lnTo>
                  <a:pt x="572" y="10"/>
                </a:lnTo>
                <a:lnTo>
                  <a:pt x="572" y="109"/>
                </a:lnTo>
                <a:close/>
                <a:moveTo>
                  <a:pt x="459" y="75"/>
                </a:moveTo>
                <a:lnTo>
                  <a:pt x="459" y="75"/>
                </a:lnTo>
                <a:lnTo>
                  <a:pt x="462" y="92"/>
                </a:lnTo>
                <a:lnTo>
                  <a:pt x="469" y="103"/>
                </a:lnTo>
                <a:lnTo>
                  <a:pt x="480" y="109"/>
                </a:lnTo>
                <a:lnTo>
                  <a:pt x="493" y="109"/>
                </a:lnTo>
                <a:lnTo>
                  <a:pt x="510" y="109"/>
                </a:lnTo>
                <a:lnTo>
                  <a:pt x="521" y="106"/>
                </a:lnTo>
                <a:lnTo>
                  <a:pt x="521" y="37"/>
                </a:lnTo>
                <a:lnTo>
                  <a:pt x="510" y="37"/>
                </a:lnTo>
                <a:lnTo>
                  <a:pt x="500" y="37"/>
                </a:lnTo>
                <a:lnTo>
                  <a:pt x="500" y="92"/>
                </a:lnTo>
                <a:lnTo>
                  <a:pt x="493" y="92"/>
                </a:lnTo>
                <a:lnTo>
                  <a:pt x="486" y="92"/>
                </a:lnTo>
                <a:lnTo>
                  <a:pt x="483" y="89"/>
                </a:lnTo>
                <a:lnTo>
                  <a:pt x="480" y="85"/>
                </a:lnTo>
                <a:lnTo>
                  <a:pt x="480" y="75"/>
                </a:lnTo>
                <a:lnTo>
                  <a:pt x="480" y="37"/>
                </a:lnTo>
                <a:lnTo>
                  <a:pt x="469" y="37"/>
                </a:lnTo>
                <a:lnTo>
                  <a:pt x="459" y="37"/>
                </a:lnTo>
                <a:lnTo>
                  <a:pt x="459" y="75"/>
                </a:lnTo>
                <a:close/>
                <a:moveTo>
                  <a:pt x="421" y="92"/>
                </a:moveTo>
                <a:lnTo>
                  <a:pt x="421" y="92"/>
                </a:lnTo>
                <a:lnTo>
                  <a:pt x="418" y="92"/>
                </a:lnTo>
                <a:lnTo>
                  <a:pt x="414" y="92"/>
                </a:lnTo>
                <a:lnTo>
                  <a:pt x="408" y="92"/>
                </a:lnTo>
                <a:lnTo>
                  <a:pt x="401" y="89"/>
                </a:lnTo>
                <a:lnTo>
                  <a:pt x="397" y="82"/>
                </a:lnTo>
                <a:lnTo>
                  <a:pt x="394" y="75"/>
                </a:lnTo>
                <a:lnTo>
                  <a:pt x="397" y="65"/>
                </a:lnTo>
                <a:lnTo>
                  <a:pt x="401" y="58"/>
                </a:lnTo>
                <a:lnTo>
                  <a:pt x="404" y="55"/>
                </a:lnTo>
                <a:lnTo>
                  <a:pt x="414" y="51"/>
                </a:lnTo>
                <a:lnTo>
                  <a:pt x="418" y="51"/>
                </a:lnTo>
                <a:lnTo>
                  <a:pt x="421" y="51"/>
                </a:lnTo>
                <a:lnTo>
                  <a:pt x="421" y="92"/>
                </a:lnTo>
                <a:close/>
                <a:moveTo>
                  <a:pt x="421" y="37"/>
                </a:moveTo>
                <a:lnTo>
                  <a:pt x="421" y="37"/>
                </a:lnTo>
                <a:lnTo>
                  <a:pt x="418" y="37"/>
                </a:lnTo>
                <a:lnTo>
                  <a:pt x="411" y="37"/>
                </a:lnTo>
                <a:lnTo>
                  <a:pt x="397" y="37"/>
                </a:lnTo>
                <a:lnTo>
                  <a:pt x="384" y="48"/>
                </a:lnTo>
                <a:lnTo>
                  <a:pt x="377" y="58"/>
                </a:lnTo>
                <a:lnTo>
                  <a:pt x="377" y="75"/>
                </a:lnTo>
                <a:lnTo>
                  <a:pt x="377" y="89"/>
                </a:lnTo>
                <a:lnTo>
                  <a:pt x="387" y="103"/>
                </a:lnTo>
                <a:lnTo>
                  <a:pt x="397" y="109"/>
                </a:lnTo>
                <a:lnTo>
                  <a:pt x="411" y="109"/>
                </a:lnTo>
                <a:lnTo>
                  <a:pt x="428" y="109"/>
                </a:lnTo>
                <a:lnTo>
                  <a:pt x="442" y="106"/>
                </a:lnTo>
                <a:lnTo>
                  <a:pt x="442" y="7"/>
                </a:lnTo>
                <a:lnTo>
                  <a:pt x="435" y="7"/>
                </a:lnTo>
                <a:lnTo>
                  <a:pt x="432" y="7"/>
                </a:lnTo>
                <a:lnTo>
                  <a:pt x="428" y="7"/>
                </a:lnTo>
                <a:lnTo>
                  <a:pt x="421" y="7"/>
                </a:lnTo>
                <a:lnTo>
                  <a:pt x="421" y="37"/>
                </a:lnTo>
                <a:close/>
                <a:moveTo>
                  <a:pt x="301" y="85"/>
                </a:moveTo>
                <a:lnTo>
                  <a:pt x="301" y="85"/>
                </a:lnTo>
                <a:lnTo>
                  <a:pt x="301" y="96"/>
                </a:lnTo>
                <a:lnTo>
                  <a:pt x="308" y="103"/>
                </a:lnTo>
                <a:lnTo>
                  <a:pt x="315" y="106"/>
                </a:lnTo>
                <a:lnTo>
                  <a:pt x="325" y="109"/>
                </a:lnTo>
                <a:lnTo>
                  <a:pt x="329" y="109"/>
                </a:lnTo>
                <a:lnTo>
                  <a:pt x="336" y="109"/>
                </a:lnTo>
                <a:lnTo>
                  <a:pt x="336" y="106"/>
                </a:lnTo>
                <a:lnTo>
                  <a:pt x="336" y="103"/>
                </a:lnTo>
                <a:lnTo>
                  <a:pt x="336" y="92"/>
                </a:lnTo>
                <a:lnTo>
                  <a:pt x="332" y="92"/>
                </a:lnTo>
                <a:lnTo>
                  <a:pt x="329" y="92"/>
                </a:lnTo>
                <a:lnTo>
                  <a:pt x="325" y="92"/>
                </a:lnTo>
                <a:lnTo>
                  <a:pt x="322" y="92"/>
                </a:lnTo>
                <a:lnTo>
                  <a:pt x="322" y="85"/>
                </a:lnTo>
                <a:lnTo>
                  <a:pt x="322" y="79"/>
                </a:lnTo>
                <a:lnTo>
                  <a:pt x="322" y="7"/>
                </a:lnTo>
                <a:lnTo>
                  <a:pt x="312" y="7"/>
                </a:lnTo>
                <a:lnTo>
                  <a:pt x="301" y="7"/>
                </a:lnTo>
                <a:lnTo>
                  <a:pt x="301" y="85"/>
                </a:lnTo>
                <a:close/>
                <a:moveTo>
                  <a:pt x="240" y="65"/>
                </a:moveTo>
                <a:lnTo>
                  <a:pt x="240" y="65"/>
                </a:lnTo>
                <a:lnTo>
                  <a:pt x="243" y="55"/>
                </a:lnTo>
                <a:lnTo>
                  <a:pt x="250" y="51"/>
                </a:lnTo>
                <a:lnTo>
                  <a:pt x="253" y="51"/>
                </a:lnTo>
                <a:lnTo>
                  <a:pt x="260" y="51"/>
                </a:lnTo>
                <a:lnTo>
                  <a:pt x="264" y="55"/>
                </a:lnTo>
                <a:lnTo>
                  <a:pt x="267" y="65"/>
                </a:lnTo>
                <a:lnTo>
                  <a:pt x="240" y="65"/>
                </a:lnTo>
                <a:close/>
                <a:moveTo>
                  <a:pt x="284" y="79"/>
                </a:moveTo>
                <a:lnTo>
                  <a:pt x="284" y="79"/>
                </a:lnTo>
                <a:lnTo>
                  <a:pt x="288" y="75"/>
                </a:lnTo>
                <a:lnTo>
                  <a:pt x="288" y="68"/>
                </a:lnTo>
                <a:lnTo>
                  <a:pt x="284" y="58"/>
                </a:lnTo>
                <a:lnTo>
                  <a:pt x="277" y="44"/>
                </a:lnTo>
                <a:lnTo>
                  <a:pt x="267" y="37"/>
                </a:lnTo>
                <a:lnTo>
                  <a:pt x="257" y="37"/>
                </a:lnTo>
                <a:lnTo>
                  <a:pt x="240" y="37"/>
                </a:lnTo>
                <a:lnTo>
                  <a:pt x="229" y="48"/>
                </a:lnTo>
                <a:lnTo>
                  <a:pt x="222" y="58"/>
                </a:lnTo>
                <a:lnTo>
                  <a:pt x="222" y="72"/>
                </a:lnTo>
                <a:lnTo>
                  <a:pt x="222" y="89"/>
                </a:lnTo>
                <a:lnTo>
                  <a:pt x="229" y="99"/>
                </a:lnTo>
                <a:lnTo>
                  <a:pt x="240" y="106"/>
                </a:lnTo>
                <a:lnTo>
                  <a:pt x="257" y="109"/>
                </a:lnTo>
                <a:lnTo>
                  <a:pt x="270" y="109"/>
                </a:lnTo>
                <a:lnTo>
                  <a:pt x="281" y="106"/>
                </a:lnTo>
                <a:lnTo>
                  <a:pt x="281" y="99"/>
                </a:lnTo>
                <a:lnTo>
                  <a:pt x="277" y="92"/>
                </a:lnTo>
                <a:lnTo>
                  <a:pt x="270" y="92"/>
                </a:lnTo>
                <a:lnTo>
                  <a:pt x="260" y="96"/>
                </a:lnTo>
                <a:lnTo>
                  <a:pt x="253" y="92"/>
                </a:lnTo>
                <a:lnTo>
                  <a:pt x="246" y="92"/>
                </a:lnTo>
                <a:lnTo>
                  <a:pt x="243" y="85"/>
                </a:lnTo>
                <a:lnTo>
                  <a:pt x="240" y="79"/>
                </a:lnTo>
                <a:lnTo>
                  <a:pt x="284" y="79"/>
                </a:lnTo>
                <a:close/>
                <a:moveTo>
                  <a:pt x="174" y="85"/>
                </a:moveTo>
                <a:lnTo>
                  <a:pt x="174" y="85"/>
                </a:lnTo>
                <a:lnTo>
                  <a:pt x="174" y="96"/>
                </a:lnTo>
                <a:lnTo>
                  <a:pt x="181" y="103"/>
                </a:lnTo>
                <a:lnTo>
                  <a:pt x="188" y="106"/>
                </a:lnTo>
                <a:lnTo>
                  <a:pt x="198" y="109"/>
                </a:lnTo>
                <a:lnTo>
                  <a:pt x="212" y="106"/>
                </a:lnTo>
                <a:lnTo>
                  <a:pt x="212" y="103"/>
                </a:lnTo>
                <a:lnTo>
                  <a:pt x="212" y="99"/>
                </a:lnTo>
                <a:lnTo>
                  <a:pt x="212" y="92"/>
                </a:lnTo>
                <a:lnTo>
                  <a:pt x="209" y="92"/>
                </a:lnTo>
                <a:lnTo>
                  <a:pt x="205" y="92"/>
                </a:lnTo>
                <a:lnTo>
                  <a:pt x="198" y="92"/>
                </a:lnTo>
                <a:lnTo>
                  <a:pt x="195" y="92"/>
                </a:lnTo>
                <a:lnTo>
                  <a:pt x="195" y="85"/>
                </a:lnTo>
                <a:lnTo>
                  <a:pt x="192" y="79"/>
                </a:lnTo>
                <a:lnTo>
                  <a:pt x="192" y="51"/>
                </a:lnTo>
                <a:lnTo>
                  <a:pt x="209" y="51"/>
                </a:lnTo>
                <a:lnTo>
                  <a:pt x="209" y="48"/>
                </a:lnTo>
                <a:lnTo>
                  <a:pt x="212" y="44"/>
                </a:lnTo>
                <a:lnTo>
                  <a:pt x="209" y="41"/>
                </a:lnTo>
                <a:lnTo>
                  <a:pt x="209" y="37"/>
                </a:lnTo>
                <a:lnTo>
                  <a:pt x="192" y="37"/>
                </a:lnTo>
                <a:lnTo>
                  <a:pt x="192" y="17"/>
                </a:lnTo>
                <a:lnTo>
                  <a:pt x="164" y="51"/>
                </a:lnTo>
                <a:lnTo>
                  <a:pt x="174" y="51"/>
                </a:lnTo>
                <a:lnTo>
                  <a:pt x="174" y="85"/>
                </a:lnTo>
                <a:close/>
                <a:moveTo>
                  <a:pt x="99" y="27"/>
                </a:moveTo>
                <a:lnTo>
                  <a:pt x="99" y="27"/>
                </a:lnTo>
                <a:lnTo>
                  <a:pt x="109" y="27"/>
                </a:lnTo>
                <a:lnTo>
                  <a:pt x="113" y="27"/>
                </a:lnTo>
                <a:lnTo>
                  <a:pt x="116" y="27"/>
                </a:lnTo>
                <a:lnTo>
                  <a:pt x="123" y="17"/>
                </a:lnTo>
                <a:lnTo>
                  <a:pt x="130" y="27"/>
                </a:lnTo>
                <a:lnTo>
                  <a:pt x="133" y="27"/>
                </a:lnTo>
                <a:lnTo>
                  <a:pt x="140" y="27"/>
                </a:lnTo>
                <a:lnTo>
                  <a:pt x="147" y="27"/>
                </a:lnTo>
                <a:lnTo>
                  <a:pt x="133" y="10"/>
                </a:lnTo>
                <a:lnTo>
                  <a:pt x="126" y="10"/>
                </a:lnTo>
                <a:lnTo>
                  <a:pt x="123" y="10"/>
                </a:lnTo>
                <a:lnTo>
                  <a:pt x="116" y="10"/>
                </a:lnTo>
                <a:lnTo>
                  <a:pt x="113" y="10"/>
                </a:lnTo>
                <a:lnTo>
                  <a:pt x="99" y="27"/>
                </a:lnTo>
                <a:close/>
                <a:moveTo>
                  <a:pt x="113" y="89"/>
                </a:moveTo>
                <a:lnTo>
                  <a:pt x="113" y="89"/>
                </a:lnTo>
                <a:lnTo>
                  <a:pt x="109" y="82"/>
                </a:lnTo>
                <a:lnTo>
                  <a:pt x="109" y="72"/>
                </a:lnTo>
                <a:lnTo>
                  <a:pt x="109" y="65"/>
                </a:lnTo>
                <a:lnTo>
                  <a:pt x="113" y="58"/>
                </a:lnTo>
                <a:lnTo>
                  <a:pt x="116" y="51"/>
                </a:lnTo>
                <a:lnTo>
                  <a:pt x="123" y="51"/>
                </a:lnTo>
                <a:lnTo>
                  <a:pt x="130" y="51"/>
                </a:lnTo>
                <a:lnTo>
                  <a:pt x="133" y="58"/>
                </a:lnTo>
                <a:lnTo>
                  <a:pt x="137" y="65"/>
                </a:lnTo>
                <a:lnTo>
                  <a:pt x="137" y="72"/>
                </a:lnTo>
                <a:lnTo>
                  <a:pt x="137" y="82"/>
                </a:lnTo>
                <a:lnTo>
                  <a:pt x="133" y="89"/>
                </a:lnTo>
                <a:lnTo>
                  <a:pt x="130" y="92"/>
                </a:lnTo>
                <a:lnTo>
                  <a:pt x="123" y="96"/>
                </a:lnTo>
                <a:lnTo>
                  <a:pt x="116" y="92"/>
                </a:lnTo>
                <a:lnTo>
                  <a:pt x="113" y="89"/>
                </a:lnTo>
                <a:close/>
                <a:moveTo>
                  <a:pt x="137" y="106"/>
                </a:moveTo>
                <a:lnTo>
                  <a:pt x="137" y="106"/>
                </a:lnTo>
                <a:lnTo>
                  <a:pt x="147" y="99"/>
                </a:lnTo>
                <a:lnTo>
                  <a:pt x="154" y="89"/>
                </a:lnTo>
                <a:lnTo>
                  <a:pt x="157" y="72"/>
                </a:lnTo>
                <a:lnTo>
                  <a:pt x="154" y="58"/>
                </a:lnTo>
                <a:lnTo>
                  <a:pt x="147" y="48"/>
                </a:lnTo>
                <a:lnTo>
                  <a:pt x="137" y="37"/>
                </a:lnTo>
                <a:lnTo>
                  <a:pt x="123" y="37"/>
                </a:lnTo>
                <a:lnTo>
                  <a:pt x="109" y="37"/>
                </a:lnTo>
                <a:lnTo>
                  <a:pt x="96" y="48"/>
                </a:lnTo>
                <a:lnTo>
                  <a:pt x="92" y="58"/>
                </a:lnTo>
                <a:lnTo>
                  <a:pt x="89" y="72"/>
                </a:lnTo>
                <a:lnTo>
                  <a:pt x="92" y="89"/>
                </a:lnTo>
                <a:lnTo>
                  <a:pt x="96" y="99"/>
                </a:lnTo>
                <a:lnTo>
                  <a:pt x="109" y="106"/>
                </a:lnTo>
                <a:lnTo>
                  <a:pt x="123" y="109"/>
                </a:lnTo>
                <a:lnTo>
                  <a:pt x="137" y="106"/>
                </a:lnTo>
                <a:close/>
                <a:moveTo>
                  <a:pt x="0" y="109"/>
                </a:moveTo>
                <a:lnTo>
                  <a:pt x="0" y="109"/>
                </a:lnTo>
                <a:lnTo>
                  <a:pt x="10" y="109"/>
                </a:lnTo>
                <a:lnTo>
                  <a:pt x="20" y="109"/>
                </a:lnTo>
                <a:lnTo>
                  <a:pt x="20" y="65"/>
                </a:lnTo>
                <a:lnTo>
                  <a:pt x="54" y="65"/>
                </a:lnTo>
                <a:lnTo>
                  <a:pt x="54" y="109"/>
                </a:lnTo>
                <a:lnTo>
                  <a:pt x="65" y="109"/>
                </a:lnTo>
                <a:lnTo>
                  <a:pt x="75" y="109"/>
                </a:lnTo>
                <a:lnTo>
                  <a:pt x="75" y="10"/>
                </a:lnTo>
                <a:lnTo>
                  <a:pt x="65" y="10"/>
                </a:lnTo>
                <a:lnTo>
                  <a:pt x="54" y="10"/>
                </a:lnTo>
                <a:lnTo>
                  <a:pt x="54" y="48"/>
                </a:lnTo>
                <a:lnTo>
                  <a:pt x="20" y="48"/>
                </a:lnTo>
                <a:lnTo>
                  <a:pt x="20" y="10"/>
                </a:lnTo>
                <a:lnTo>
                  <a:pt x="10" y="10"/>
                </a:lnTo>
                <a:lnTo>
                  <a:pt x="0" y="10"/>
                </a:lnTo>
                <a:lnTo>
                  <a:pt x="0" y="10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7" name="Freeform 48"/>
          <p:cNvSpPr>
            <a:spLocks/>
          </p:cNvSpPr>
          <p:nvPr/>
        </p:nvSpPr>
        <p:spPr bwMode="auto">
          <a:xfrm>
            <a:off x="7145338" y="2303860"/>
            <a:ext cx="114300" cy="117872"/>
          </a:xfrm>
          <a:custGeom>
            <a:avLst/>
            <a:gdLst>
              <a:gd name="T0" fmla="*/ 0 w 72"/>
              <a:gd name="T1" fmla="*/ 2147483646 h 99"/>
              <a:gd name="T2" fmla="*/ 0 w 72"/>
              <a:gd name="T3" fmla="*/ 2147483646 h 99"/>
              <a:gd name="T4" fmla="*/ 2147483646 w 72"/>
              <a:gd name="T5" fmla="*/ 2147483646 h 99"/>
              <a:gd name="T6" fmla="*/ 2147483646 w 72"/>
              <a:gd name="T7" fmla="*/ 2147483646 h 99"/>
              <a:gd name="T8" fmla="*/ 2147483646 w 72"/>
              <a:gd name="T9" fmla="*/ 2147483646 h 99"/>
              <a:gd name="T10" fmla="*/ 2147483646 w 72"/>
              <a:gd name="T11" fmla="*/ 2147483646 h 99"/>
              <a:gd name="T12" fmla="*/ 2147483646 w 72"/>
              <a:gd name="T13" fmla="*/ 2147483646 h 99"/>
              <a:gd name="T14" fmla="*/ 2147483646 w 72"/>
              <a:gd name="T15" fmla="*/ 2147483646 h 99"/>
              <a:gd name="T16" fmla="*/ 2147483646 w 72"/>
              <a:gd name="T17" fmla="*/ 2147483646 h 99"/>
              <a:gd name="T18" fmla="*/ 2147483646 w 72"/>
              <a:gd name="T19" fmla="*/ 2147483646 h 99"/>
              <a:gd name="T20" fmla="*/ 2147483646 w 72"/>
              <a:gd name="T21" fmla="*/ 2147483646 h 99"/>
              <a:gd name="T22" fmla="*/ 2147483646 w 72"/>
              <a:gd name="T23" fmla="*/ 0 h 99"/>
              <a:gd name="T24" fmla="*/ 2147483646 w 72"/>
              <a:gd name="T25" fmla="*/ 0 h 99"/>
              <a:gd name="T26" fmla="*/ 2147483646 w 72"/>
              <a:gd name="T27" fmla="*/ 0 h 99"/>
              <a:gd name="T28" fmla="*/ 2147483646 w 72"/>
              <a:gd name="T29" fmla="*/ 0 h 99"/>
              <a:gd name="T30" fmla="*/ 2147483646 w 72"/>
              <a:gd name="T31" fmla="*/ 0 h 99"/>
              <a:gd name="T32" fmla="*/ 2147483646 w 72"/>
              <a:gd name="T33" fmla="*/ 2147483646 h 99"/>
              <a:gd name="T34" fmla="*/ 2147483646 w 72"/>
              <a:gd name="T35" fmla="*/ 0 h 99"/>
              <a:gd name="T36" fmla="*/ 2147483646 w 72"/>
              <a:gd name="T37" fmla="*/ 0 h 99"/>
              <a:gd name="T38" fmla="*/ 2147483646 w 72"/>
              <a:gd name="T39" fmla="*/ 0 h 99"/>
              <a:gd name="T40" fmla="*/ 2147483646 w 72"/>
              <a:gd name="T41" fmla="*/ 0 h 99"/>
              <a:gd name="T42" fmla="*/ 0 w 72"/>
              <a:gd name="T43" fmla="*/ 0 h 99"/>
              <a:gd name="T44" fmla="*/ 0 w 72"/>
              <a:gd name="T45" fmla="*/ 2147483646 h 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2" h="99">
                <a:moveTo>
                  <a:pt x="0" y="99"/>
                </a:moveTo>
                <a:lnTo>
                  <a:pt x="0" y="99"/>
                </a:lnTo>
                <a:lnTo>
                  <a:pt x="10" y="99"/>
                </a:lnTo>
                <a:lnTo>
                  <a:pt x="17" y="99"/>
                </a:lnTo>
                <a:lnTo>
                  <a:pt x="17" y="34"/>
                </a:lnTo>
                <a:lnTo>
                  <a:pt x="55" y="99"/>
                </a:lnTo>
                <a:lnTo>
                  <a:pt x="65" y="99"/>
                </a:lnTo>
                <a:lnTo>
                  <a:pt x="72" y="99"/>
                </a:lnTo>
                <a:lnTo>
                  <a:pt x="72" y="0"/>
                </a:lnTo>
                <a:lnTo>
                  <a:pt x="65" y="0"/>
                </a:lnTo>
                <a:lnTo>
                  <a:pt x="55" y="0"/>
                </a:lnTo>
                <a:lnTo>
                  <a:pt x="55" y="62"/>
                </a:lnTo>
                <a:lnTo>
                  <a:pt x="17" y="0"/>
                </a:lnTo>
                <a:lnTo>
                  <a:pt x="7" y="0"/>
                </a:lnTo>
                <a:lnTo>
                  <a:pt x="0" y="0"/>
                </a:lnTo>
                <a:lnTo>
                  <a:pt x="0" y="9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8" name="Freeform 49"/>
          <p:cNvSpPr>
            <a:spLocks/>
          </p:cNvSpPr>
          <p:nvPr/>
        </p:nvSpPr>
        <p:spPr bwMode="auto">
          <a:xfrm>
            <a:off x="6997700" y="2303860"/>
            <a:ext cx="120650" cy="117872"/>
          </a:xfrm>
          <a:custGeom>
            <a:avLst/>
            <a:gdLst>
              <a:gd name="T0" fmla="*/ 0 w 76"/>
              <a:gd name="T1" fmla="*/ 2147483646 h 99"/>
              <a:gd name="T2" fmla="*/ 0 w 76"/>
              <a:gd name="T3" fmla="*/ 2147483646 h 99"/>
              <a:gd name="T4" fmla="*/ 2147483646 w 76"/>
              <a:gd name="T5" fmla="*/ 2147483646 h 99"/>
              <a:gd name="T6" fmla="*/ 2147483646 w 76"/>
              <a:gd name="T7" fmla="*/ 2147483646 h 99"/>
              <a:gd name="T8" fmla="*/ 2147483646 w 76"/>
              <a:gd name="T9" fmla="*/ 2147483646 h 99"/>
              <a:gd name="T10" fmla="*/ 2147483646 w 76"/>
              <a:gd name="T11" fmla="*/ 2147483646 h 99"/>
              <a:gd name="T12" fmla="*/ 2147483646 w 76"/>
              <a:gd name="T13" fmla="*/ 2147483646 h 99"/>
              <a:gd name="T14" fmla="*/ 2147483646 w 76"/>
              <a:gd name="T15" fmla="*/ 2147483646 h 99"/>
              <a:gd name="T16" fmla="*/ 2147483646 w 76"/>
              <a:gd name="T17" fmla="*/ 2147483646 h 99"/>
              <a:gd name="T18" fmla="*/ 2147483646 w 76"/>
              <a:gd name="T19" fmla="*/ 2147483646 h 99"/>
              <a:gd name="T20" fmla="*/ 2147483646 w 76"/>
              <a:gd name="T21" fmla="*/ 2147483646 h 99"/>
              <a:gd name="T22" fmla="*/ 2147483646 w 76"/>
              <a:gd name="T23" fmla="*/ 2147483646 h 99"/>
              <a:gd name="T24" fmla="*/ 2147483646 w 76"/>
              <a:gd name="T25" fmla="*/ 2147483646 h 99"/>
              <a:gd name="T26" fmla="*/ 2147483646 w 76"/>
              <a:gd name="T27" fmla="*/ 2147483646 h 99"/>
              <a:gd name="T28" fmla="*/ 2147483646 w 76"/>
              <a:gd name="T29" fmla="*/ 2147483646 h 99"/>
              <a:gd name="T30" fmla="*/ 2147483646 w 76"/>
              <a:gd name="T31" fmla="*/ 2147483646 h 99"/>
              <a:gd name="T32" fmla="*/ 2147483646 w 76"/>
              <a:gd name="T33" fmla="*/ 2147483646 h 99"/>
              <a:gd name="T34" fmla="*/ 2147483646 w 76"/>
              <a:gd name="T35" fmla="*/ 0 h 99"/>
              <a:gd name="T36" fmla="*/ 2147483646 w 76"/>
              <a:gd name="T37" fmla="*/ 0 h 99"/>
              <a:gd name="T38" fmla="*/ 2147483646 w 76"/>
              <a:gd name="T39" fmla="*/ 0 h 99"/>
              <a:gd name="T40" fmla="*/ 2147483646 w 76"/>
              <a:gd name="T41" fmla="*/ 0 h 99"/>
              <a:gd name="T42" fmla="*/ 2147483646 w 76"/>
              <a:gd name="T43" fmla="*/ 0 h 99"/>
              <a:gd name="T44" fmla="*/ 2147483646 w 76"/>
              <a:gd name="T45" fmla="*/ 0 h 99"/>
              <a:gd name="T46" fmla="*/ 2147483646 w 76"/>
              <a:gd name="T47" fmla="*/ 0 h 99"/>
              <a:gd name="T48" fmla="*/ 2147483646 w 76"/>
              <a:gd name="T49" fmla="*/ 0 h 99"/>
              <a:gd name="T50" fmla="*/ 2147483646 w 76"/>
              <a:gd name="T51" fmla="*/ 0 h 99"/>
              <a:gd name="T52" fmla="*/ 2147483646 w 76"/>
              <a:gd name="T53" fmla="*/ 2147483646 h 99"/>
              <a:gd name="T54" fmla="*/ 2147483646 w 76"/>
              <a:gd name="T55" fmla="*/ 2147483646 h 99"/>
              <a:gd name="T56" fmla="*/ 2147483646 w 76"/>
              <a:gd name="T57" fmla="*/ 2147483646 h 99"/>
              <a:gd name="T58" fmla="*/ 2147483646 w 76"/>
              <a:gd name="T59" fmla="*/ 2147483646 h 99"/>
              <a:gd name="T60" fmla="*/ 2147483646 w 76"/>
              <a:gd name="T61" fmla="*/ 2147483646 h 99"/>
              <a:gd name="T62" fmla="*/ 2147483646 w 76"/>
              <a:gd name="T63" fmla="*/ 2147483646 h 99"/>
              <a:gd name="T64" fmla="*/ 2147483646 w 76"/>
              <a:gd name="T65" fmla="*/ 2147483646 h 99"/>
              <a:gd name="T66" fmla="*/ 2147483646 w 76"/>
              <a:gd name="T67" fmla="*/ 2147483646 h 99"/>
              <a:gd name="T68" fmla="*/ 2147483646 w 76"/>
              <a:gd name="T69" fmla="*/ 2147483646 h 99"/>
              <a:gd name="T70" fmla="*/ 2147483646 w 76"/>
              <a:gd name="T71" fmla="*/ 2147483646 h 99"/>
              <a:gd name="T72" fmla="*/ 2147483646 w 76"/>
              <a:gd name="T73" fmla="*/ 2147483646 h 99"/>
              <a:gd name="T74" fmla="*/ 2147483646 w 76"/>
              <a:gd name="T75" fmla="*/ 2147483646 h 99"/>
              <a:gd name="T76" fmla="*/ 2147483646 w 76"/>
              <a:gd name="T77" fmla="*/ 2147483646 h 99"/>
              <a:gd name="T78" fmla="*/ 2147483646 w 76"/>
              <a:gd name="T79" fmla="*/ 2147483646 h 99"/>
              <a:gd name="T80" fmla="*/ 2147483646 w 76"/>
              <a:gd name="T81" fmla="*/ 2147483646 h 99"/>
              <a:gd name="T82" fmla="*/ 2147483646 w 76"/>
              <a:gd name="T83" fmla="*/ 2147483646 h 99"/>
              <a:gd name="T84" fmla="*/ 2147483646 w 76"/>
              <a:gd name="T85" fmla="*/ 2147483646 h 99"/>
              <a:gd name="T86" fmla="*/ 2147483646 w 76"/>
              <a:gd name="T87" fmla="*/ 0 h 99"/>
              <a:gd name="T88" fmla="*/ 2147483646 w 76"/>
              <a:gd name="T89" fmla="*/ 0 h 99"/>
              <a:gd name="T90" fmla="*/ 2147483646 w 76"/>
              <a:gd name="T91" fmla="*/ 0 h 99"/>
              <a:gd name="T92" fmla="*/ 2147483646 w 76"/>
              <a:gd name="T93" fmla="*/ 0 h 99"/>
              <a:gd name="T94" fmla="*/ 2147483646 w 76"/>
              <a:gd name="T95" fmla="*/ 0 h 99"/>
              <a:gd name="T96" fmla="*/ 2147483646 w 76"/>
              <a:gd name="T97" fmla="*/ 0 h 99"/>
              <a:gd name="T98" fmla="*/ 2147483646 w 76"/>
              <a:gd name="T99" fmla="*/ 0 h 99"/>
              <a:gd name="T100" fmla="*/ 2147483646 w 76"/>
              <a:gd name="T101" fmla="*/ 0 h 99"/>
              <a:gd name="T102" fmla="*/ 0 w 76"/>
              <a:gd name="T103" fmla="*/ 0 h 99"/>
              <a:gd name="T104" fmla="*/ 0 w 76"/>
              <a:gd name="T105" fmla="*/ 2147483646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6" h="99">
                <a:moveTo>
                  <a:pt x="0" y="55"/>
                </a:moveTo>
                <a:lnTo>
                  <a:pt x="0" y="55"/>
                </a:lnTo>
                <a:lnTo>
                  <a:pt x="4" y="72"/>
                </a:lnTo>
                <a:lnTo>
                  <a:pt x="7" y="89"/>
                </a:lnTo>
                <a:lnTo>
                  <a:pt x="21" y="96"/>
                </a:lnTo>
                <a:lnTo>
                  <a:pt x="38" y="99"/>
                </a:lnTo>
                <a:lnTo>
                  <a:pt x="55" y="96"/>
                </a:lnTo>
                <a:lnTo>
                  <a:pt x="65" y="89"/>
                </a:lnTo>
                <a:lnTo>
                  <a:pt x="72" y="72"/>
                </a:lnTo>
                <a:lnTo>
                  <a:pt x="76" y="55"/>
                </a:lnTo>
                <a:lnTo>
                  <a:pt x="76" y="0"/>
                </a:lnTo>
                <a:lnTo>
                  <a:pt x="69" y="0"/>
                </a:lnTo>
                <a:lnTo>
                  <a:pt x="65" y="0"/>
                </a:lnTo>
                <a:lnTo>
                  <a:pt x="58" y="0"/>
                </a:lnTo>
                <a:lnTo>
                  <a:pt x="55" y="0"/>
                </a:lnTo>
                <a:lnTo>
                  <a:pt x="55" y="51"/>
                </a:lnTo>
                <a:lnTo>
                  <a:pt x="55" y="65"/>
                </a:lnTo>
                <a:lnTo>
                  <a:pt x="52" y="75"/>
                </a:lnTo>
                <a:lnTo>
                  <a:pt x="45" y="82"/>
                </a:lnTo>
                <a:lnTo>
                  <a:pt x="38" y="82"/>
                </a:lnTo>
                <a:lnTo>
                  <a:pt x="28" y="82"/>
                </a:lnTo>
                <a:lnTo>
                  <a:pt x="24" y="75"/>
                </a:lnTo>
                <a:lnTo>
                  <a:pt x="21" y="65"/>
                </a:lnTo>
                <a:lnTo>
                  <a:pt x="21" y="51"/>
                </a:lnTo>
                <a:lnTo>
                  <a:pt x="21" y="0"/>
                </a:lnTo>
                <a:lnTo>
                  <a:pt x="14" y="0"/>
                </a:lnTo>
                <a:lnTo>
                  <a:pt x="10" y="0"/>
                </a:lnTo>
                <a:lnTo>
                  <a:pt x="7" y="0"/>
                </a:lnTo>
                <a:lnTo>
                  <a:pt x="0" y="0"/>
                </a:lnTo>
                <a:lnTo>
                  <a:pt x="0" y="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9" name="Freeform 50"/>
          <p:cNvSpPr>
            <a:spLocks/>
          </p:cNvSpPr>
          <p:nvPr/>
        </p:nvSpPr>
        <p:spPr bwMode="auto">
          <a:xfrm>
            <a:off x="6894513" y="2303860"/>
            <a:ext cx="80962" cy="117872"/>
          </a:xfrm>
          <a:custGeom>
            <a:avLst/>
            <a:gdLst>
              <a:gd name="T0" fmla="*/ 0 w 51"/>
              <a:gd name="T1" fmla="*/ 2147483646 h 99"/>
              <a:gd name="T2" fmla="*/ 2147483646 w 51"/>
              <a:gd name="T3" fmla="*/ 2147483646 h 99"/>
              <a:gd name="T4" fmla="*/ 2147483646 w 51"/>
              <a:gd name="T5" fmla="*/ 2147483646 h 99"/>
              <a:gd name="T6" fmla="*/ 2147483646 w 51"/>
              <a:gd name="T7" fmla="*/ 2147483646 h 99"/>
              <a:gd name="T8" fmla="*/ 2147483646 w 51"/>
              <a:gd name="T9" fmla="*/ 2147483646 h 99"/>
              <a:gd name="T10" fmla="*/ 2147483646 w 51"/>
              <a:gd name="T11" fmla="*/ 2147483646 h 99"/>
              <a:gd name="T12" fmla="*/ 2147483646 w 51"/>
              <a:gd name="T13" fmla="*/ 2147483646 h 99"/>
              <a:gd name="T14" fmla="*/ 2147483646 w 51"/>
              <a:gd name="T15" fmla="*/ 2147483646 h 99"/>
              <a:gd name="T16" fmla="*/ 2147483646 w 51"/>
              <a:gd name="T17" fmla="*/ 2147483646 h 99"/>
              <a:gd name="T18" fmla="*/ 2147483646 w 51"/>
              <a:gd name="T19" fmla="*/ 2147483646 h 99"/>
              <a:gd name="T20" fmla="*/ 2147483646 w 51"/>
              <a:gd name="T21" fmla="*/ 2147483646 h 99"/>
              <a:gd name="T22" fmla="*/ 2147483646 w 51"/>
              <a:gd name="T23" fmla="*/ 0 h 99"/>
              <a:gd name="T24" fmla="*/ 2147483646 w 51"/>
              <a:gd name="T25" fmla="*/ 0 h 99"/>
              <a:gd name="T26" fmla="*/ 2147483646 w 51"/>
              <a:gd name="T27" fmla="*/ 0 h 99"/>
              <a:gd name="T28" fmla="*/ 2147483646 w 51"/>
              <a:gd name="T29" fmla="*/ 0 h 99"/>
              <a:gd name="T30" fmla="*/ 0 w 51"/>
              <a:gd name="T31" fmla="*/ 0 h 99"/>
              <a:gd name="T32" fmla="*/ 0 w 51"/>
              <a:gd name="T33" fmla="*/ 2147483646 h 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1" h="99">
                <a:moveTo>
                  <a:pt x="0" y="99"/>
                </a:moveTo>
                <a:lnTo>
                  <a:pt x="51" y="99"/>
                </a:lnTo>
                <a:lnTo>
                  <a:pt x="51" y="93"/>
                </a:lnTo>
                <a:lnTo>
                  <a:pt x="51" y="89"/>
                </a:lnTo>
                <a:lnTo>
                  <a:pt x="51" y="86"/>
                </a:lnTo>
                <a:lnTo>
                  <a:pt x="51" y="82"/>
                </a:lnTo>
                <a:lnTo>
                  <a:pt x="17" y="82"/>
                </a:lnTo>
                <a:lnTo>
                  <a:pt x="17" y="0"/>
                </a:lnTo>
                <a:lnTo>
                  <a:pt x="7" y="0"/>
                </a:lnTo>
                <a:lnTo>
                  <a:pt x="0" y="0"/>
                </a:lnTo>
                <a:lnTo>
                  <a:pt x="0" y="9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50" name="Freeform 51"/>
          <p:cNvSpPr>
            <a:spLocks/>
          </p:cNvSpPr>
          <p:nvPr/>
        </p:nvSpPr>
        <p:spPr bwMode="auto">
          <a:xfrm>
            <a:off x="6775451" y="2303860"/>
            <a:ext cx="92075" cy="117872"/>
          </a:xfrm>
          <a:custGeom>
            <a:avLst/>
            <a:gdLst>
              <a:gd name="T0" fmla="*/ 0 w 58"/>
              <a:gd name="T1" fmla="*/ 2147483646 h 99"/>
              <a:gd name="T2" fmla="*/ 2147483646 w 58"/>
              <a:gd name="T3" fmla="*/ 2147483646 h 99"/>
              <a:gd name="T4" fmla="*/ 2147483646 w 58"/>
              <a:gd name="T5" fmla="*/ 2147483646 h 99"/>
              <a:gd name="T6" fmla="*/ 2147483646 w 58"/>
              <a:gd name="T7" fmla="*/ 2147483646 h 99"/>
              <a:gd name="T8" fmla="*/ 2147483646 w 58"/>
              <a:gd name="T9" fmla="*/ 2147483646 h 99"/>
              <a:gd name="T10" fmla="*/ 2147483646 w 58"/>
              <a:gd name="T11" fmla="*/ 2147483646 h 99"/>
              <a:gd name="T12" fmla="*/ 2147483646 w 58"/>
              <a:gd name="T13" fmla="*/ 2147483646 h 99"/>
              <a:gd name="T14" fmla="*/ 2147483646 w 58"/>
              <a:gd name="T15" fmla="*/ 2147483646 h 99"/>
              <a:gd name="T16" fmla="*/ 2147483646 w 58"/>
              <a:gd name="T17" fmla="*/ 2147483646 h 99"/>
              <a:gd name="T18" fmla="*/ 2147483646 w 58"/>
              <a:gd name="T19" fmla="*/ 2147483646 h 99"/>
              <a:gd name="T20" fmla="*/ 2147483646 w 58"/>
              <a:gd name="T21" fmla="*/ 2147483646 h 99"/>
              <a:gd name="T22" fmla="*/ 2147483646 w 58"/>
              <a:gd name="T23" fmla="*/ 2147483646 h 99"/>
              <a:gd name="T24" fmla="*/ 2147483646 w 58"/>
              <a:gd name="T25" fmla="*/ 2147483646 h 99"/>
              <a:gd name="T26" fmla="*/ 2147483646 w 58"/>
              <a:gd name="T27" fmla="*/ 2147483646 h 99"/>
              <a:gd name="T28" fmla="*/ 2147483646 w 58"/>
              <a:gd name="T29" fmla="*/ 2147483646 h 99"/>
              <a:gd name="T30" fmla="*/ 2147483646 w 58"/>
              <a:gd name="T31" fmla="*/ 2147483646 h 99"/>
              <a:gd name="T32" fmla="*/ 2147483646 w 58"/>
              <a:gd name="T33" fmla="*/ 2147483646 h 99"/>
              <a:gd name="T34" fmla="*/ 2147483646 w 58"/>
              <a:gd name="T35" fmla="*/ 2147483646 h 99"/>
              <a:gd name="T36" fmla="*/ 2147483646 w 58"/>
              <a:gd name="T37" fmla="*/ 2147483646 h 99"/>
              <a:gd name="T38" fmla="*/ 2147483646 w 58"/>
              <a:gd name="T39" fmla="*/ 0 h 99"/>
              <a:gd name="T40" fmla="*/ 0 w 58"/>
              <a:gd name="T41" fmla="*/ 0 h 99"/>
              <a:gd name="T42" fmla="*/ 0 w 58"/>
              <a:gd name="T43" fmla="*/ 2147483646 h 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8" h="99">
                <a:moveTo>
                  <a:pt x="0" y="99"/>
                </a:moveTo>
                <a:lnTo>
                  <a:pt x="58" y="99"/>
                </a:lnTo>
                <a:lnTo>
                  <a:pt x="58" y="89"/>
                </a:lnTo>
                <a:lnTo>
                  <a:pt x="58" y="82"/>
                </a:lnTo>
                <a:lnTo>
                  <a:pt x="20" y="82"/>
                </a:lnTo>
                <a:lnTo>
                  <a:pt x="20" y="55"/>
                </a:lnTo>
                <a:lnTo>
                  <a:pt x="48" y="55"/>
                </a:lnTo>
                <a:lnTo>
                  <a:pt x="51" y="48"/>
                </a:lnTo>
                <a:lnTo>
                  <a:pt x="48" y="38"/>
                </a:lnTo>
                <a:lnTo>
                  <a:pt x="20" y="38"/>
                </a:lnTo>
                <a:lnTo>
                  <a:pt x="20" y="17"/>
                </a:lnTo>
                <a:lnTo>
                  <a:pt x="58" y="17"/>
                </a:lnTo>
                <a:lnTo>
                  <a:pt x="58" y="7"/>
                </a:lnTo>
                <a:lnTo>
                  <a:pt x="58" y="0"/>
                </a:lnTo>
                <a:lnTo>
                  <a:pt x="0" y="0"/>
                </a:lnTo>
                <a:lnTo>
                  <a:pt x="0" y="9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51" name="Freeform 52"/>
          <p:cNvSpPr>
            <a:spLocks/>
          </p:cNvSpPr>
          <p:nvPr/>
        </p:nvSpPr>
        <p:spPr bwMode="auto">
          <a:xfrm>
            <a:off x="6594475" y="2303860"/>
            <a:ext cx="152400" cy="117872"/>
          </a:xfrm>
          <a:custGeom>
            <a:avLst/>
            <a:gdLst>
              <a:gd name="T0" fmla="*/ 0 w 96"/>
              <a:gd name="T1" fmla="*/ 2147483646 h 99"/>
              <a:gd name="T2" fmla="*/ 0 w 96"/>
              <a:gd name="T3" fmla="*/ 2147483646 h 99"/>
              <a:gd name="T4" fmla="*/ 2147483646 w 96"/>
              <a:gd name="T5" fmla="*/ 2147483646 h 99"/>
              <a:gd name="T6" fmla="*/ 2147483646 w 96"/>
              <a:gd name="T7" fmla="*/ 2147483646 h 99"/>
              <a:gd name="T8" fmla="*/ 2147483646 w 96"/>
              <a:gd name="T9" fmla="*/ 2147483646 h 99"/>
              <a:gd name="T10" fmla="*/ 2147483646 w 96"/>
              <a:gd name="T11" fmla="*/ 2147483646 h 99"/>
              <a:gd name="T12" fmla="*/ 2147483646 w 96"/>
              <a:gd name="T13" fmla="*/ 2147483646 h 99"/>
              <a:gd name="T14" fmla="*/ 2147483646 w 96"/>
              <a:gd name="T15" fmla="*/ 2147483646 h 99"/>
              <a:gd name="T16" fmla="*/ 2147483646 w 96"/>
              <a:gd name="T17" fmla="*/ 2147483646 h 99"/>
              <a:gd name="T18" fmla="*/ 2147483646 w 96"/>
              <a:gd name="T19" fmla="*/ 2147483646 h 99"/>
              <a:gd name="T20" fmla="*/ 2147483646 w 96"/>
              <a:gd name="T21" fmla="*/ 2147483646 h 99"/>
              <a:gd name="T22" fmla="*/ 2147483646 w 96"/>
              <a:gd name="T23" fmla="*/ 2147483646 h 99"/>
              <a:gd name="T24" fmla="*/ 2147483646 w 96"/>
              <a:gd name="T25" fmla="*/ 2147483646 h 99"/>
              <a:gd name="T26" fmla="*/ 2147483646 w 96"/>
              <a:gd name="T27" fmla="*/ 2147483646 h 99"/>
              <a:gd name="T28" fmla="*/ 2147483646 w 96"/>
              <a:gd name="T29" fmla="*/ 2147483646 h 99"/>
              <a:gd name="T30" fmla="*/ 2147483646 w 96"/>
              <a:gd name="T31" fmla="*/ 2147483646 h 99"/>
              <a:gd name="T32" fmla="*/ 2147483646 w 96"/>
              <a:gd name="T33" fmla="*/ 2147483646 h 99"/>
              <a:gd name="T34" fmla="*/ 2147483646 w 96"/>
              <a:gd name="T35" fmla="*/ 2147483646 h 99"/>
              <a:gd name="T36" fmla="*/ 2147483646 w 96"/>
              <a:gd name="T37" fmla="*/ 2147483646 h 99"/>
              <a:gd name="T38" fmla="*/ 2147483646 w 96"/>
              <a:gd name="T39" fmla="*/ 2147483646 h 99"/>
              <a:gd name="T40" fmla="*/ 2147483646 w 96"/>
              <a:gd name="T41" fmla="*/ 2147483646 h 99"/>
              <a:gd name="T42" fmla="*/ 2147483646 w 96"/>
              <a:gd name="T43" fmla="*/ 0 h 99"/>
              <a:gd name="T44" fmla="*/ 2147483646 w 96"/>
              <a:gd name="T45" fmla="*/ 0 h 99"/>
              <a:gd name="T46" fmla="*/ 2147483646 w 96"/>
              <a:gd name="T47" fmla="*/ 0 h 99"/>
              <a:gd name="T48" fmla="*/ 2147483646 w 96"/>
              <a:gd name="T49" fmla="*/ 0 h 99"/>
              <a:gd name="T50" fmla="*/ 2147483646 w 96"/>
              <a:gd name="T51" fmla="*/ 0 h 99"/>
              <a:gd name="T52" fmla="*/ 2147483646 w 96"/>
              <a:gd name="T53" fmla="*/ 2147483646 h 99"/>
              <a:gd name="T54" fmla="*/ 2147483646 w 96"/>
              <a:gd name="T55" fmla="*/ 0 h 99"/>
              <a:gd name="T56" fmla="*/ 2147483646 w 96"/>
              <a:gd name="T57" fmla="*/ 0 h 99"/>
              <a:gd name="T58" fmla="*/ 2147483646 w 96"/>
              <a:gd name="T59" fmla="*/ 0 h 99"/>
              <a:gd name="T60" fmla="*/ 2147483646 w 96"/>
              <a:gd name="T61" fmla="*/ 0 h 99"/>
              <a:gd name="T62" fmla="*/ 2147483646 w 96"/>
              <a:gd name="T63" fmla="*/ 0 h 99"/>
              <a:gd name="T64" fmla="*/ 0 w 96"/>
              <a:gd name="T65" fmla="*/ 2147483646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6" h="99">
                <a:moveTo>
                  <a:pt x="0" y="99"/>
                </a:moveTo>
                <a:lnTo>
                  <a:pt x="0" y="99"/>
                </a:lnTo>
                <a:lnTo>
                  <a:pt x="11" y="99"/>
                </a:lnTo>
                <a:lnTo>
                  <a:pt x="18" y="99"/>
                </a:lnTo>
                <a:lnTo>
                  <a:pt x="21" y="31"/>
                </a:lnTo>
                <a:lnTo>
                  <a:pt x="38" y="79"/>
                </a:lnTo>
                <a:lnTo>
                  <a:pt x="42" y="79"/>
                </a:lnTo>
                <a:lnTo>
                  <a:pt x="48" y="79"/>
                </a:lnTo>
                <a:lnTo>
                  <a:pt x="52" y="79"/>
                </a:lnTo>
                <a:lnTo>
                  <a:pt x="55" y="79"/>
                </a:lnTo>
                <a:lnTo>
                  <a:pt x="76" y="31"/>
                </a:lnTo>
                <a:lnTo>
                  <a:pt x="76" y="99"/>
                </a:lnTo>
                <a:lnTo>
                  <a:pt x="86" y="99"/>
                </a:lnTo>
                <a:lnTo>
                  <a:pt x="96" y="99"/>
                </a:lnTo>
                <a:lnTo>
                  <a:pt x="93" y="0"/>
                </a:lnTo>
                <a:lnTo>
                  <a:pt x="83" y="0"/>
                </a:lnTo>
                <a:lnTo>
                  <a:pt x="72" y="0"/>
                </a:lnTo>
                <a:lnTo>
                  <a:pt x="48" y="55"/>
                </a:lnTo>
                <a:lnTo>
                  <a:pt x="28" y="0"/>
                </a:lnTo>
                <a:lnTo>
                  <a:pt x="14" y="0"/>
                </a:lnTo>
                <a:lnTo>
                  <a:pt x="4" y="0"/>
                </a:lnTo>
                <a:lnTo>
                  <a:pt x="0" y="9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52" name="Freeform 53"/>
          <p:cNvSpPr>
            <a:spLocks/>
          </p:cNvSpPr>
          <p:nvPr/>
        </p:nvSpPr>
        <p:spPr bwMode="auto">
          <a:xfrm>
            <a:off x="6442076" y="2332435"/>
            <a:ext cx="49213" cy="69056"/>
          </a:xfrm>
          <a:custGeom>
            <a:avLst/>
            <a:gdLst>
              <a:gd name="T0" fmla="*/ 2147483646 w 31"/>
              <a:gd name="T1" fmla="*/ 2147483646 h 58"/>
              <a:gd name="T2" fmla="*/ 2147483646 w 31"/>
              <a:gd name="T3" fmla="*/ 2147483646 h 58"/>
              <a:gd name="T4" fmla="*/ 0 w 31"/>
              <a:gd name="T5" fmla="*/ 2147483646 h 58"/>
              <a:gd name="T6" fmla="*/ 0 w 31"/>
              <a:gd name="T7" fmla="*/ 2147483646 h 58"/>
              <a:gd name="T8" fmla="*/ 0 w 31"/>
              <a:gd name="T9" fmla="*/ 2147483646 h 58"/>
              <a:gd name="T10" fmla="*/ 0 w 31"/>
              <a:gd name="T11" fmla="*/ 2147483646 h 58"/>
              <a:gd name="T12" fmla="*/ 2147483646 w 31"/>
              <a:gd name="T13" fmla="*/ 2147483646 h 58"/>
              <a:gd name="T14" fmla="*/ 2147483646 w 31"/>
              <a:gd name="T15" fmla="*/ 2147483646 h 58"/>
              <a:gd name="T16" fmla="*/ 2147483646 w 31"/>
              <a:gd name="T17" fmla="*/ 2147483646 h 58"/>
              <a:gd name="T18" fmla="*/ 2147483646 w 31"/>
              <a:gd name="T19" fmla="*/ 0 h 58"/>
              <a:gd name="T20" fmla="*/ 2147483646 w 31"/>
              <a:gd name="T21" fmla="*/ 0 h 58"/>
              <a:gd name="T22" fmla="*/ 2147483646 w 31"/>
              <a:gd name="T23" fmla="*/ 2147483646 h 58"/>
              <a:gd name="T24" fmla="*/ 2147483646 w 31"/>
              <a:gd name="T25" fmla="*/ 2147483646 h 58"/>
              <a:gd name="T26" fmla="*/ 2147483646 w 31"/>
              <a:gd name="T27" fmla="*/ 2147483646 h 58"/>
              <a:gd name="T28" fmla="*/ 2147483646 w 31"/>
              <a:gd name="T29" fmla="*/ 2147483646 h 58"/>
              <a:gd name="T30" fmla="*/ 2147483646 w 31"/>
              <a:gd name="T31" fmla="*/ 2147483646 h 58"/>
              <a:gd name="T32" fmla="*/ 2147483646 w 31"/>
              <a:gd name="T33" fmla="*/ 2147483646 h 58"/>
              <a:gd name="T34" fmla="*/ 2147483646 w 31"/>
              <a:gd name="T35" fmla="*/ 2147483646 h 58"/>
              <a:gd name="T36" fmla="*/ 2147483646 w 31"/>
              <a:gd name="T37" fmla="*/ 2147483646 h 58"/>
              <a:gd name="T38" fmla="*/ 2147483646 w 31"/>
              <a:gd name="T39" fmla="*/ 2147483646 h 58"/>
              <a:gd name="T40" fmla="*/ 2147483646 w 31"/>
              <a:gd name="T41" fmla="*/ 2147483646 h 58"/>
              <a:gd name="T42" fmla="*/ 2147483646 w 31"/>
              <a:gd name="T43" fmla="*/ 2147483646 h 58"/>
              <a:gd name="T44" fmla="*/ 2147483646 w 31"/>
              <a:gd name="T45" fmla="*/ 2147483646 h 58"/>
              <a:gd name="T46" fmla="*/ 2147483646 w 31"/>
              <a:gd name="T47" fmla="*/ 2147483646 h 58"/>
              <a:gd name="T48" fmla="*/ 2147483646 w 31"/>
              <a:gd name="T49" fmla="*/ 2147483646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 h="58">
                <a:moveTo>
                  <a:pt x="4" y="51"/>
                </a:moveTo>
                <a:lnTo>
                  <a:pt x="4" y="51"/>
                </a:lnTo>
                <a:lnTo>
                  <a:pt x="0" y="45"/>
                </a:lnTo>
                <a:lnTo>
                  <a:pt x="0" y="31"/>
                </a:lnTo>
                <a:lnTo>
                  <a:pt x="0" y="17"/>
                </a:lnTo>
                <a:lnTo>
                  <a:pt x="4" y="7"/>
                </a:lnTo>
                <a:lnTo>
                  <a:pt x="7" y="3"/>
                </a:lnTo>
                <a:lnTo>
                  <a:pt x="14" y="0"/>
                </a:lnTo>
                <a:lnTo>
                  <a:pt x="21" y="3"/>
                </a:lnTo>
                <a:lnTo>
                  <a:pt x="24" y="7"/>
                </a:lnTo>
                <a:lnTo>
                  <a:pt x="28" y="17"/>
                </a:lnTo>
                <a:lnTo>
                  <a:pt x="31" y="31"/>
                </a:lnTo>
                <a:lnTo>
                  <a:pt x="28" y="45"/>
                </a:lnTo>
                <a:lnTo>
                  <a:pt x="24" y="51"/>
                </a:lnTo>
                <a:lnTo>
                  <a:pt x="21" y="58"/>
                </a:lnTo>
                <a:lnTo>
                  <a:pt x="14" y="58"/>
                </a:lnTo>
                <a:lnTo>
                  <a:pt x="7" y="58"/>
                </a:lnTo>
                <a:lnTo>
                  <a:pt x="4" y="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53" name="Freeform 54"/>
          <p:cNvSpPr>
            <a:spLocks/>
          </p:cNvSpPr>
          <p:nvPr/>
        </p:nvSpPr>
        <p:spPr bwMode="auto">
          <a:xfrm>
            <a:off x="6410325" y="2312194"/>
            <a:ext cx="114300" cy="109538"/>
          </a:xfrm>
          <a:custGeom>
            <a:avLst/>
            <a:gdLst>
              <a:gd name="T0" fmla="*/ 2147483646 w 72"/>
              <a:gd name="T1" fmla="*/ 2147483646 h 92"/>
              <a:gd name="T2" fmla="*/ 2147483646 w 72"/>
              <a:gd name="T3" fmla="*/ 2147483646 h 92"/>
              <a:gd name="T4" fmla="*/ 2147483646 w 72"/>
              <a:gd name="T5" fmla="*/ 2147483646 h 92"/>
              <a:gd name="T6" fmla="*/ 2147483646 w 72"/>
              <a:gd name="T7" fmla="*/ 2147483646 h 92"/>
              <a:gd name="T8" fmla="*/ 2147483646 w 72"/>
              <a:gd name="T9" fmla="*/ 2147483646 h 92"/>
              <a:gd name="T10" fmla="*/ 2147483646 w 72"/>
              <a:gd name="T11" fmla="*/ 2147483646 h 92"/>
              <a:gd name="T12" fmla="*/ 2147483646 w 72"/>
              <a:gd name="T13" fmla="*/ 2147483646 h 92"/>
              <a:gd name="T14" fmla="*/ 2147483646 w 72"/>
              <a:gd name="T15" fmla="*/ 2147483646 h 92"/>
              <a:gd name="T16" fmla="*/ 2147483646 w 72"/>
              <a:gd name="T17" fmla="*/ 2147483646 h 92"/>
              <a:gd name="T18" fmla="*/ 2147483646 w 72"/>
              <a:gd name="T19" fmla="*/ 2147483646 h 92"/>
              <a:gd name="T20" fmla="*/ 2147483646 w 72"/>
              <a:gd name="T21" fmla="*/ 2147483646 h 92"/>
              <a:gd name="T22" fmla="*/ 2147483646 w 72"/>
              <a:gd name="T23" fmla="*/ 2147483646 h 92"/>
              <a:gd name="T24" fmla="*/ 2147483646 w 72"/>
              <a:gd name="T25" fmla="*/ 2147483646 h 92"/>
              <a:gd name="T26" fmla="*/ 2147483646 w 72"/>
              <a:gd name="T27" fmla="*/ 2147483646 h 92"/>
              <a:gd name="T28" fmla="*/ 2147483646 w 72"/>
              <a:gd name="T29" fmla="*/ 0 h 92"/>
              <a:gd name="T30" fmla="*/ 2147483646 w 72"/>
              <a:gd name="T31" fmla="*/ 0 h 92"/>
              <a:gd name="T32" fmla="*/ 2147483646 w 72"/>
              <a:gd name="T33" fmla="*/ 2147483646 h 92"/>
              <a:gd name="T34" fmla="*/ 2147483646 w 72"/>
              <a:gd name="T35" fmla="*/ 2147483646 h 92"/>
              <a:gd name="T36" fmla="*/ 2147483646 w 72"/>
              <a:gd name="T37" fmla="*/ 2147483646 h 92"/>
              <a:gd name="T38" fmla="*/ 2147483646 w 72"/>
              <a:gd name="T39" fmla="*/ 2147483646 h 92"/>
              <a:gd name="T40" fmla="*/ 0 w 72"/>
              <a:gd name="T41" fmla="*/ 2147483646 h 92"/>
              <a:gd name="T42" fmla="*/ 0 w 72"/>
              <a:gd name="T43" fmla="*/ 2147483646 h 92"/>
              <a:gd name="T44" fmla="*/ 0 w 72"/>
              <a:gd name="T45" fmla="*/ 2147483646 h 92"/>
              <a:gd name="T46" fmla="*/ 0 w 72"/>
              <a:gd name="T47" fmla="*/ 2147483646 h 92"/>
              <a:gd name="T48" fmla="*/ 0 w 72"/>
              <a:gd name="T49" fmla="*/ 2147483646 h 92"/>
              <a:gd name="T50" fmla="*/ 0 w 72"/>
              <a:gd name="T51" fmla="*/ 2147483646 h 92"/>
              <a:gd name="T52" fmla="*/ 2147483646 w 72"/>
              <a:gd name="T53" fmla="*/ 2147483646 h 92"/>
              <a:gd name="T54" fmla="*/ 2147483646 w 72"/>
              <a:gd name="T55" fmla="*/ 2147483646 h 92"/>
              <a:gd name="T56" fmla="*/ 2147483646 w 72"/>
              <a:gd name="T57" fmla="*/ 2147483646 h 92"/>
              <a:gd name="T58" fmla="*/ 2147483646 w 72"/>
              <a:gd name="T59" fmla="*/ 2147483646 h 92"/>
              <a:gd name="T60" fmla="*/ 2147483646 w 72"/>
              <a:gd name="T61" fmla="*/ 2147483646 h 92"/>
              <a:gd name="T62" fmla="*/ 2147483646 w 72"/>
              <a:gd name="T63" fmla="*/ 2147483646 h 92"/>
              <a:gd name="T64" fmla="*/ 2147483646 w 72"/>
              <a:gd name="T65" fmla="*/ 2147483646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92">
                <a:moveTo>
                  <a:pt x="51" y="89"/>
                </a:moveTo>
                <a:lnTo>
                  <a:pt x="51" y="89"/>
                </a:lnTo>
                <a:lnTo>
                  <a:pt x="62" y="79"/>
                </a:lnTo>
                <a:lnTo>
                  <a:pt x="68" y="65"/>
                </a:lnTo>
                <a:lnTo>
                  <a:pt x="72" y="48"/>
                </a:lnTo>
                <a:lnTo>
                  <a:pt x="68" y="27"/>
                </a:lnTo>
                <a:lnTo>
                  <a:pt x="62" y="14"/>
                </a:lnTo>
                <a:lnTo>
                  <a:pt x="51" y="3"/>
                </a:lnTo>
                <a:lnTo>
                  <a:pt x="34" y="0"/>
                </a:lnTo>
                <a:lnTo>
                  <a:pt x="20" y="3"/>
                </a:lnTo>
                <a:lnTo>
                  <a:pt x="7" y="14"/>
                </a:lnTo>
                <a:lnTo>
                  <a:pt x="0" y="27"/>
                </a:lnTo>
                <a:lnTo>
                  <a:pt x="0" y="48"/>
                </a:lnTo>
                <a:lnTo>
                  <a:pt x="0" y="65"/>
                </a:lnTo>
                <a:lnTo>
                  <a:pt x="7" y="79"/>
                </a:lnTo>
                <a:lnTo>
                  <a:pt x="20" y="89"/>
                </a:lnTo>
                <a:lnTo>
                  <a:pt x="34" y="92"/>
                </a:lnTo>
                <a:lnTo>
                  <a:pt x="51" y="8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54" name="Freeform 55"/>
          <p:cNvSpPr>
            <a:spLocks/>
          </p:cNvSpPr>
          <p:nvPr/>
        </p:nvSpPr>
        <p:spPr bwMode="auto">
          <a:xfrm>
            <a:off x="6284914" y="2315767"/>
            <a:ext cx="103187" cy="105965"/>
          </a:xfrm>
          <a:custGeom>
            <a:avLst/>
            <a:gdLst>
              <a:gd name="T0" fmla="*/ 2147483646 w 65"/>
              <a:gd name="T1" fmla="*/ 2147483646 h 89"/>
              <a:gd name="T2" fmla="*/ 2147483646 w 65"/>
              <a:gd name="T3" fmla="*/ 2147483646 h 89"/>
              <a:gd name="T4" fmla="*/ 2147483646 w 65"/>
              <a:gd name="T5" fmla="*/ 2147483646 h 89"/>
              <a:gd name="T6" fmla="*/ 2147483646 w 65"/>
              <a:gd name="T7" fmla="*/ 2147483646 h 89"/>
              <a:gd name="T8" fmla="*/ 2147483646 w 65"/>
              <a:gd name="T9" fmla="*/ 2147483646 h 89"/>
              <a:gd name="T10" fmla="*/ 2147483646 w 65"/>
              <a:gd name="T11" fmla="*/ 2147483646 h 89"/>
              <a:gd name="T12" fmla="*/ 2147483646 w 65"/>
              <a:gd name="T13" fmla="*/ 2147483646 h 89"/>
              <a:gd name="T14" fmla="*/ 2147483646 w 65"/>
              <a:gd name="T15" fmla="*/ 2147483646 h 89"/>
              <a:gd name="T16" fmla="*/ 2147483646 w 65"/>
              <a:gd name="T17" fmla="*/ 2147483646 h 89"/>
              <a:gd name="T18" fmla="*/ 2147483646 w 65"/>
              <a:gd name="T19" fmla="*/ 2147483646 h 89"/>
              <a:gd name="T20" fmla="*/ 2147483646 w 65"/>
              <a:gd name="T21" fmla="*/ 2147483646 h 89"/>
              <a:gd name="T22" fmla="*/ 2147483646 w 65"/>
              <a:gd name="T23" fmla="*/ 2147483646 h 89"/>
              <a:gd name="T24" fmla="*/ 2147483646 w 65"/>
              <a:gd name="T25" fmla="*/ 2147483646 h 89"/>
              <a:gd name="T26" fmla="*/ 2147483646 w 65"/>
              <a:gd name="T27" fmla="*/ 2147483646 h 89"/>
              <a:gd name="T28" fmla="*/ 2147483646 w 65"/>
              <a:gd name="T29" fmla="*/ 2147483646 h 89"/>
              <a:gd name="T30" fmla="*/ 2147483646 w 65"/>
              <a:gd name="T31" fmla="*/ 2147483646 h 89"/>
              <a:gd name="T32" fmla="*/ 2147483646 w 65"/>
              <a:gd name="T33" fmla="*/ 2147483646 h 89"/>
              <a:gd name="T34" fmla="*/ 2147483646 w 65"/>
              <a:gd name="T35" fmla="*/ 2147483646 h 89"/>
              <a:gd name="T36" fmla="*/ 2147483646 w 65"/>
              <a:gd name="T37" fmla="*/ 2147483646 h 89"/>
              <a:gd name="T38" fmla="*/ 2147483646 w 65"/>
              <a:gd name="T39" fmla="*/ 0 h 89"/>
              <a:gd name="T40" fmla="*/ 2147483646 w 65"/>
              <a:gd name="T41" fmla="*/ 0 h 89"/>
              <a:gd name="T42" fmla="*/ 0 w 65"/>
              <a:gd name="T43" fmla="*/ 2147483646 h 89"/>
              <a:gd name="T44" fmla="*/ 0 w 65"/>
              <a:gd name="T45" fmla="*/ 2147483646 h 89"/>
              <a:gd name="T46" fmla="*/ 2147483646 w 65"/>
              <a:gd name="T47" fmla="*/ 2147483646 h 89"/>
              <a:gd name="T48" fmla="*/ 2147483646 w 65"/>
              <a:gd name="T49" fmla="*/ 2147483646 h 89"/>
              <a:gd name="T50" fmla="*/ 2147483646 w 65"/>
              <a:gd name="T51" fmla="*/ 2147483646 h 89"/>
              <a:gd name="T52" fmla="*/ 2147483646 w 65"/>
              <a:gd name="T53" fmla="*/ 2147483646 h 89"/>
              <a:gd name="T54" fmla="*/ 2147483646 w 65"/>
              <a:gd name="T55" fmla="*/ 2147483646 h 89"/>
              <a:gd name="T56" fmla="*/ 2147483646 w 65"/>
              <a:gd name="T57" fmla="*/ 2147483646 h 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5" h="89">
                <a:moveTo>
                  <a:pt x="7" y="72"/>
                </a:moveTo>
                <a:lnTo>
                  <a:pt x="7" y="72"/>
                </a:lnTo>
                <a:lnTo>
                  <a:pt x="7" y="76"/>
                </a:lnTo>
                <a:lnTo>
                  <a:pt x="7" y="79"/>
                </a:lnTo>
                <a:lnTo>
                  <a:pt x="7" y="83"/>
                </a:lnTo>
                <a:lnTo>
                  <a:pt x="7" y="89"/>
                </a:lnTo>
                <a:lnTo>
                  <a:pt x="65" y="89"/>
                </a:lnTo>
                <a:lnTo>
                  <a:pt x="65" y="83"/>
                </a:lnTo>
                <a:lnTo>
                  <a:pt x="65" y="79"/>
                </a:lnTo>
                <a:lnTo>
                  <a:pt x="65" y="76"/>
                </a:lnTo>
                <a:lnTo>
                  <a:pt x="65" y="72"/>
                </a:lnTo>
                <a:lnTo>
                  <a:pt x="45" y="72"/>
                </a:lnTo>
                <a:lnTo>
                  <a:pt x="45" y="0"/>
                </a:lnTo>
                <a:lnTo>
                  <a:pt x="41" y="0"/>
                </a:lnTo>
                <a:lnTo>
                  <a:pt x="0" y="17"/>
                </a:lnTo>
                <a:lnTo>
                  <a:pt x="3" y="24"/>
                </a:lnTo>
                <a:lnTo>
                  <a:pt x="10" y="31"/>
                </a:lnTo>
                <a:lnTo>
                  <a:pt x="27" y="24"/>
                </a:lnTo>
                <a:lnTo>
                  <a:pt x="27" y="72"/>
                </a:lnTo>
                <a:lnTo>
                  <a:pt x="7"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55" name="Freeform 56"/>
          <p:cNvSpPr>
            <a:spLocks/>
          </p:cNvSpPr>
          <p:nvPr/>
        </p:nvSpPr>
        <p:spPr bwMode="auto">
          <a:xfrm>
            <a:off x="6181726" y="2332435"/>
            <a:ext cx="49213" cy="69056"/>
          </a:xfrm>
          <a:custGeom>
            <a:avLst/>
            <a:gdLst>
              <a:gd name="T0" fmla="*/ 2147483646 w 31"/>
              <a:gd name="T1" fmla="*/ 2147483646 h 58"/>
              <a:gd name="T2" fmla="*/ 2147483646 w 31"/>
              <a:gd name="T3" fmla="*/ 2147483646 h 58"/>
              <a:gd name="T4" fmla="*/ 0 w 31"/>
              <a:gd name="T5" fmla="*/ 2147483646 h 58"/>
              <a:gd name="T6" fmla="*/ 0 w 31"/>
              <a:gd name="T7" fmla="*/ 2147483646 h 58"/>
              <a:gd name="T8" fmla="*/ 0 w 31"/>
              <a:gd name="T9" fmla="*/ 2147483646 h 58"/>
              <a:gd name="T10" fmla="*/ 0 w 31"/>
              <a:gd name="T11" fmla="*/ 2147483646 h 58"/>
              <a:gd name="T12" fmla="*/ 2147483646 w 31"/>
              <a:gd name="T13" fmla="*/ 2147483646 h 58"/>
              <a:gd name="T14" fmla="*/ 2147483646 w 31"/>
              <a:gd name="T15" fmla="*/ 2147483646 h 58"/>
              <a:gd name="T16" fmla="*/ 2147483646 w 31"/>
              <a:gd name="T17" fmla="*/ 2147483646 h 58"/>
              <a:gd name="T18" fmla="*/ 2147483646 w 31"/>
              <a:gd name="T19" fmla="*/ 0 h 58"/>
              <a:gd name="T20" fmla="*/ 2147483646 w 31"/>
              <a:gd name="T21" fmla="*/ 0 h 58"/>
              <a:gd name="T22" fmla="*/ 2147483646 w 31"/>
              <a:gd name="T23" fmla="*/ 2147483646 h 58"/>
              <a:gd name="T24" fmla="*/ 2147483646 w 31"/>
              <a:gd name="T25" fmla="*/ 2147483646 h 58"/>
              <a:gd name="T26" fmla="*/ 2147483646 w 31"/>
              <a:gd name="T27" fmla="*/ 2147483646 h 58"/>
              <a:gd name="T28" fmla="*/ 2147483646 w 31"/>
              <a:gd name="T29" fmla="*/ 2147483646 h 58"/>
              <a:gd name="T30" fmla="*/ 2147483646 w 31"/>
              <a:gd name="T31" fmla="*/ 2147483646 h 58"/>
              <a:gd name="T32" fmla="*/ 2147483646 w 31"/>
              <a:gd name="T33" fmla="*/ 2147483646 h 58"/>
              <a:gd name="T34" fmla="*/ 2147483646 w 31"/>
              <a:gd name="T35" fmla="*/ 2147483646 h 58"/>
              <a:gd name="T36" fmla="*/ 2147483646 w 31"/>
              <a:gd name="T37" fmla="*/ 2147483646 h 58"/>
              <a:gd name="T38" fmla="*/ 2147483646 w 31"/>
              <a:gd name="T39" fmla="*/ 2147483646 h 58"/>
              <a:gd name="T40" fmla="*/ 2147483646 w 31"/>
              <a:gd name="T41" fmla="*/ 2147483646 h 58"/>
              <a:gd name="T42" fmla="*/ 2147483646 w 31"/>
              <a:gd name="T43" fmla="*/ 2147483646 h 58"/>
              <a:gd name="T44" fmla="*/ 2147483646 w 31"/>
              <a:gd name="T45" fmla="*/ 2147483646 h 58"/>
              <a:gd name="T46" fmla="*/ 2147483646 w 31"/>
              <a:gd name="T47" fmla="*/ 2147483646 h 58"/>
              <a:gd name="T48" fmla="*/ 2147483646 w 31"/>
              <a:gd name="T49" fmla="*/ 2147483646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 h="58">
                <a:moveTo>
                  <a:pt x="3" y="51"/>
                </a:moveTo>
                <a:lnTo>
                  <a:pt x="3" y="51"/>
                </a:lnTo>
                <a:lnTo>
                  <a:pt x="0" y="45"/>
                </a:lnTo>
                <a:lnTo>
                  <a:pt x="0" y="31"/>
                </a:lnTo>
                <a:lnTo>
                  <a:pt x="0" y="17"/>
                </a:lnTo>
                <a:lnTo>
                  <a:pt x="3" y="7"/>
                </a:lnTo>
                <a:lnTo>
                  <a:pt x="7" y="3"/>
                </a:lnTo>
                <a:lnTo>
                  <a:pt x="14" y="0"/>
                </a:lnTo>
                <a:lnTo>
                  <a:pt x="20" y="3"/>
                </a:lnTo>
                <a:lnTo>
                  <a:pt x="24" y="7"/>
                </a:lnTo>
                <a:lnTo>
                  <a:pt x="27" y="17"/>
                </a:lnTo>
                <a:lnTo>
                  <a:pt x="31" y="31"/>
                </a:lnTo>
                <a:lnTo>
                  <a:pt x="27" y="45"/>
                </a:lnTo>
                <a:lnTo>
                  <a:pt x="24" y="51"/>
                </a:lnTo>
                <a:lnTo>
                  <a:pt x="20" y="58"/>
                </a:lnTo>
                <a:lnTo>
                  <a:pt x="14" y="58"/>
                </a:lnTo>
                <a:lnTo>
                  <a:pt x="7" y="58"/>
                </a:lnTo>
                <a:lnTo>
                  <a:pt x="3" y="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56" name="Freeform 57"/>
          <p:cNvSpPr>
            <a:spLocks/>
          </p:cNvSpPr>
          <p:nvPr/>
        </p:nvSpPr>
        <p:spPr bwMode="auto">
          <a:xfrm>
            <a:off x="6148388" y="2312194"/>
            <a:ext cx="114300" cy="109538"/>
          </a:xfrm>
          <a:custGeom>
            <a:avLst/>
            <a:gdLst>
              <a:gd name="T0" fmla="*/ 2147483646 w 72"/>
              <a:gd name="T1" fmla="*/ 2147483646 h 92"/>
              <a:gd name="T2" fmla="*/ 2147483646 w 72"/>
              <a:gd name="T3" fmla="*/ 2147483646 h 92"/>
              <a:gd name="T4" fmla="*/ 2147483646 w 72"/>
              <a:gd name="T5" fmla="*/ 2147483646 h 92"/>
              <a:gd name="T6" fmla="*/ 2147483646 w 72"/>
              <a:gd name="T7" fmla="*/ 2147483646 h 92"/>
              <a:gd name="T8" fmla="*/ 2147483646 w 72"/>
              <a:gd name="T9" fmla="*/ 2147483646 h 92"/>
              <a:gd name="T10" fmla="*/ 2147483646 w 72"/>
              <a:gd name="T11" fmla="*/ 2147483646 h 92"/>
              <a:gd name="T12" fmla="*/ 2147483646 w 72"/>
              <a:gd name="T13" fmla="*/ 2147483646 h 92"/>
              <a:gd name="T14" fmla="*/ 2147483646 w 72"/>
              <a:gd name="T15" fmla="*/ 2147483646 h 92"/>
              <a:gd name="T16" fmla="*/ 2147483646 w 72"/>
              <a:gd name="T17" fmla="*/ 2147483646 h 92"/>
              <a:gd name="T18" fmla="*/ 2147483646 w 72"/>
              <a:gd name="T19" fmla="*/ 2147483646 h 92"/>
              <a:gd name="T20" fmla="*/ 2147483646 w 72"/>
              <a:gd name="T21" fmla="*/ 2147483646 h 92"/>
              <a:gd name="T22" fmla="*/ 2147483646 w 72"/>
              <a:gd name="T23" fmla="*/ 2147483646 h 92"/>
              <a:gd name="T24" fmla="*/ 2147483646 w 72"/>
              <a:gd name="T25" fmla="*/ 2147483646 h 92"/>
              <a:gd name="T26" fmla="*/ 2147483646 w 72"/>
              <a:gd name="T27" fmla="*/ 2147483646 h 92"/>
              <a:gd name="T28" fmla="*/ 2147483646 w 72"/>
              <a:gd name="T29" fmla="*/ 0 h 92"/>
              <a:gd name="T30" fmla="*/ 2147483646 w 72"/>
              <a:gd name="T31" fmla="*/ 0 h 92"/>
              <a:gd name="T32" fmla="*/ 2147483646 w 72"/>
              <a:gd name="T33" fmla="*/ 2147483646 h 92"/>
              <a:gd name="T34" fmla="*/ 2147483646 w 72"/>
              <a:gd name="T35" fmla="*/ 2147483646 h 92"/>
              <a:gd name="T36" fmla="*/ 2147483646 w 72"/>
              <a:gd name="T37" fmla="*/ 2147483646 h 92"/>
              <a:gd name="T38" fmla="*/ 2147483646 w 72"/>
              <a:gd name="T39" fmla="*/ 2147483646 h 92"/>
              <a:gd name="T40" fmla="*/ 0 w 72"/>
              <a:gd name="T41" fmla="*/ 2147483646 h 92"/>
              <a:gd name="T42" fmla="*/ 0 w 72"/>
              <a:gd name="T43" fmla="*/ 2147483646 h 92"/>
              <a:gd name="T44" fmla="*/ 0 w 72"/>
              <a:gd name="T45" fmla="*/ 2147483646 h 92"/>
              <a:gd name="T46" fmla="*/ 0 w 72"/>
              <a:gd name="T47" fmla="*/ 2147483646 h 92"/>
              <a:gd name="T48" fmla="*/ 0 w 72"/>
              <a:gd name="T49" fmla="*/ 2147483646 h 92"/>
              <a:gd name="T50" fmla="*/ 0 w 72"/>
              <a:gd name="T51" fmla="*/ 2147483646 h 92"/>
              <a:gd name="T52" fmla="*/ 2147483646 w 72"/>
              <a:gd name="T53" fmla="*/ 2147483646 h 92"/>
              <a:gd name="T54" fmla="*/ 2147483646 w 72"/>
              <a:gd name="T55" fmla="*/ 2147483646 h 92"/>
              <a:gd name="T56" fmla="*/ 2147483646 w 72"/>
              <a:gd name="T57" fmla="*/ 2147483646 h 92"/>
              <a:gd name="T58" fmla="*/ 2147483646 w 72"/>
              <a:gd name="T59" fmla="*/ 2147483646 h 92"/>
              <a:gd name="T60" fmla="*/ 2147483646 w 72"/>
              <a:gd name="T61" fmla="*/ 2147483646 h 92"/>
              <a:gd name="T62" fmla="*/ 2147483646 w 72"/>
              <a:gd name="T63" fmla="*/ 2147483646 h 92"/>
              <a:gd name="T64" fmla="*/ 2147483646 w 72"/>
              <a:gd name="T65" fmla="*/ 2147483646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92">
                <a:moveTo>
                  <a:pt x="52" y="89"/>
                </a:moveTo>
                <a:lnTo>
                  <a:pt x="52" y="89"/>
                </a:lnTo>
                <a:lnTo>
                  <a:pt x="62" y="79"/>
                </a:lnTo>
                <a:lnTo>
                  <a:pt x="69" y="65"/>
                </a:lnTo>
                <a:lnTo>
                  <a:pt x="72" y="48"/>
                </a:lnTo>
                <a:lnTo>
                  <a:pt x="69" y="27"/>
                </a:lnTo>
                <a:lnTo>
                  <a:pt x="62" y="14"/>
                </a:lnTo>
                <a:lnTo>
                  <a:pt x="52" y="3"/>
                </a:lnTo>
                <a:lnTo>
                  <a:pt x="35" y="0"/>
                </a:lnTo>
                <a:lnTo>
                  <a:pt x="21" y="3"/>
                </a:lnTo>
                <a:lnTo>
                  <a:pt x="7" y="14"/>
                </a:lnTo>
                <a:lnTo>
                  <a:pt x="0" y="27"/>
                </a:lnTo>
                <a:lnTo>
                  <a:pt x="0" y="48"/>
                </a:lnTo>
                <a:lnTo>
                  <a:pt x="0" y="65"/>
                </a:lnTo>
                <a:lnTo>
                  <a:pt x="7" y="79"/>
                </a:lnTo>
                <a:lnTo>
                  <a:pt x="21" y="89"/>
                </a:lnTo>
                <a:lnTo>
                  <a:pt x="35" y="92"/>
                </a:lnTo>
                <a:lnTo>
                  <a:pt x="52" y="8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57" name="Freeform 58"/>
          <p:cNvSpPr>
            <a:spLocks/>
          </p:cNvSpPr>
          <p:nvPr/>
        </p:nvSpPr>
        <p:spPr bwMode="auto">
          <a:xfrm>
            <a:off x="6022975" y="2315766"/>
            <a:ext cx="109538" cy="119063"/>
          </a:xfrm>
          <a:custGeom>
            <a:avLst/>
            <a:gdLst>
              <a:gd name="T0" fmla="*/ 2147483646 w 69"/>
              <a:gd name="T1" fmla="*/ 2147483646 h 100"/>
              <a:gd name="T2" fmla="*/ 2147483646 w 69"/>
              <a:gd name="T3" fmla="*/ 2147483646 h 100"/>
              <a:gd name="T4" fmla="*/ 2147483646 w 69"/>
              <a:gd name="T5" fmla="*/ 2147483646 h 100"/>
              <a:gd name="T6" fmla="*/ 2147483646 w 69"/>
              <a:gd name="T7" fmla="*/ 2147483646 h 100"/>
              <a:gd name="T8" fmla="*/ 2147483646 w 69"/>
              <a:gd name="T9" fmla="*/ 2147483646 h 100"/>
              <a:gd name="T10" fmla="*/ 2147483646 w 69"/>
              <a:gd name="T11" fmla="*/ 0 h 100"/>
              <a:gd name="T12" fmla="*/ 2147483646 w 69"/>
              <a:gd name="T13" fmla="*/ 0 h 100"/>
              <a:gd name="T14" fmla="*/ 0 w 69"/>
              <a:gd name="T15" fmla="*/ 0 h 100"/>
              <a:gd name="T16" fmla="*/ 0 w 69"/>
              <a:gd name="T17" fmla="*/ 0 h 100"/>
              <a:gd name="T18" fmla="*/ 0 w 69"/>
              <a:gd name="T19" fmla="*/ 2147483646 h 100"/>
              <a:gd name="T20" fmla="*/ 0 w 69"/>
              <a:gd name="T21" fmla="*/ 2147483646 h 100"/>
              <a:gd name="T22" fmla="*/ 0 w 69"/>
              <a:gd name="T23" fmla="*/ 2147483646 h 100"/>
              <a:gd name="T24" fmla="*/ 2147483646 w 69"/>
              <a:gd name="T25" fmla="*/ 2147483646 h 100"/>
              <a:gd name="T26" fmla="*/ 2147483646 w 69"/>
              <a:gd name="T27" fmla="*/ 2147483646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 h="100">
                <a:moveTo>
                  <a:pt x="11" y="89"/>
                </a:moveTo>
                <a:lnTo>
                  <a:pt x="11" y="89"/>
                </a:lnTo>
                <a:lnTo>
                  <a:pt x="17" y="96"/>
                </a:lnTo>
                <a:lnTo>
                  <a:pt x="28" y="100"/>
                </a:lnTo>
                <a:lnTo>
                  <a:pt x="69" y="0"/>
                </a:lnTo>
                <a:lnTo>
                  <a:pt x="0" y="0"/>
                </a:lnTo>
                <a:lnTo>
                  <a:pt x="0" y="7"/>
                </a:lnTo>
                <a:lnTo>
                  <a:pt x="0" y="14"/>
                </a:lnTo>
                <a:lnTo>
                  <a:pt x="41" y="14"/>
                </a:lnTo>
                <a:lnTo>
                  <a:pt x="11" y="8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58" name="Freeform 59"/>
          <p:cNvSpPr>
            <a:spLocks/>
          </p:cNvSpPr>
          <p:nvPr/>
        </p:nvSpPr>
        <p:spPr bwMode="auto">
          <a:xfrm>
            <a:off x="5892800" y="2315766"/>
            <a:ext cx="109538" cy="119063"/>
          </a:xfrm>
          <a:custGeom>
            <a:avLst/>
            <a:gdLst>
              <a:gd name="T0" fmla="*/ 2147483646 w 69"/>
              <a:gd name="T1" fmla="*/ 2147483646 h 100"/>
              <a:gd name="T2" fmla="*/ 2147483646 w 69"/>
              <a:gd name="T3" fmla="*/ 2147483646 h 100"/>
              <a:gd name="T4" fmla="*/ 2147483646 w 69"/>
              <a:gd name="T5" fmla="*/ 2147483646 h 100"/>
              <a:gd name="T6" fmla="*/ 2147483646 w 69"/>
              <a:gd name="T7" fmla="*/ 2147483646 h 100"/>
              <a:gd name="T8" fmla="*/ 2147483646 w 69"/>
              <a:gd name="T9" fmla="*/ 2147483646 h 100"/>
              <a:gd name="T10" fmla="*/ 2147483646 w 69"/>
              <a:gd name="T11" fmla="*/ 0 h 100"/>
              <a:gd name="T12" fmla="*/ 2147483646 w 69"/>
              <a:gd name="T13" fmla="*/ 0 h 100"/>
              <a:gd name="T14" fmla="*/ 0 w 69"/>
              <a:gd name="T15" fmla="*/ 0 h 100"/>
              <a:gd name="T16" fmla="*/ 0 w 69"/>
              <a:gd name="T17" fmla="*/ 0 h 100"/>
              <a:gd name="T18" fmla="*/ 0 w 69"/>
              <a:gd name="T19" fmla="*/ 2147483646 h 100"/>
              <a:gd name="T20" fmla="*/ 0 w 69"/>
              <a:gd name="T21" fmla="*/ 2147483646 h 100"/>
              <a:gd name="T22" fmla="*/ 0 w 69"/>
              <a:gd name="T23" fmla="*/ 2147483646 h 100"/>
              <a:gd name="T24" fmla="*/ 2147483646 w 69"/>
              <a:gd name="T25" fmla="*/ 2147483646 h 100"/>
              <a:gd name="T26" fmla="*/ 2147483646 w 69"/>
              <a:gd name="T27" fmla="*/ 2147483646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 h="100">
                <a:moveTo>
                  <a:pt x="10" y="89"/>
                </a:moveTo>
                <a:lnTo>
                  <a:pt x="10" y="89"/>
                </a:lnTo>
                <a:lnTo>
                  <a:pt x="17" y="96"/>
                </a:lnTo>
                <a:lnTo>
                  <a:pt x="27" y="100"/>
                </a:lnTo>
                <a:lnTo>
                  <a:pt x="69" y="0"/>
                </a:lnTo>
                <a:lnTo>
                  <a:pt x="0" y="0"/>
                </a:lnTo>
                <a:lnTo>
                  <a:pt x="0" y="7"/>
                </a:lnTo>
                <a:lnTo>
                  <a:pt x="0" y="14"/>
                </a:lnTo>
                <a:lnTo>
                  <a:pt x="41" y="14"/>
                </a:lnTo>
                <a:lnTo>
                  <a:pt x="10" y="8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59" name="Freeform 60"/>
          <p:cNvSpPr>
            <a:spLocks/>
          </p:cNvSpPr>
          <p:nvPr/>
        </p:nvSpPr>
        <p:spPr bwMode="auto">
          <a:xfrm>
            <a:off x="5778501" y="2291954"/>
            <a:ext cx="22225" cy="158353"/>
          </a:xfrm>
          <a:custGeom>
            <a:avLst/>
            <a:gdLst>
              <a:gd name="T0" fmla="*/ 0 w 14"/>
              <a:gd name="T1" fmla="*/ 2147483646 h 133"/>
              <a:gd name="T2" fmla="*/ 0 w 14"/>
              <a:gd name="T3" fmla="*/ 2147483646 h 133"/>
              <a:gd name="T4" fmla="*/ 2147483646 w 14"/>
              <a:gd name="T5" fmla="*/ 2147483646 h 133"/>
              <a:gd name="T6" fmla="*/ 2147483646 w 14"/>
              <a:gd name="T7" fmla="*/ 2147483646 h 133"/>
              <a:gd name="T8" fmla="*/ 2147483646 w 14"/>
              <a:gd name="T9" fmla="*/ 2147483646 h 133"/>
              <a:gd name="T10" fmla="*/ 2147483646 w 14"/>
              <a:gd name="T11" fmla="*/ 2147483646 h 133"/>
              <a:gd name="T12" fmla="*/ 2147483646 w 14"/>
              <a:gd name="T13" fmla="*/ 2147483646 h 133"/>
              <a:gd name="T14" fmla="*/ 2147483646 w 14"/>
              <a:gd name="T15" fmla="*/ 2147483646 h 133"/>
              <a:gd name="T16" fmla="*/ 2147483646 w 14"/>
              <a:gd name="T17" fmla="*/ 2147483646 h 133"/>
              <a:gd name="T18" fmla="*/ 2147483646 w 14"/>
              <a:gd name="T19" fmla="*/ 2147483646 h 133"/>
              <a:gd name="T20" fmla="*/ 2147483646 w 14"/>
              <a:gd name="T21" fmla="*/ 2147483646 h 133"/>
              <a:gd name="T22" fmla="*/ 2147483646 w 14"/>
              <a:gd name="T23" fmla="*/ 2147483646 h 133"/>
              <a:gd name="T24" fmla="*/ 2147483646 w 14"/>
              <a:gd name="T25" fmla="*/ 2147483646 h 133"/>
              <a:gd name="T26" fmla="*/ 2147483646 w 14"/>
              <a:gd name="T27" fmla="*/ 0 h 133"/>
              <a:gd name="T28" fmla="*/ 2147483646 w 14"/>
              <a:gd name="T29" fmla="*/ 0 h 133"/>
              <a:gd name="T30" fmla="*/ 2147483646 w 14"/>
              <a:gd name="T31" fmla="*/ 2147483646 h 133"/>
              <a:gd name="T32" fmla="*/ 2147483646 w 14"/>
              <a:gd name="T33" fmla="*/ 2147483646 h 133"/>
              <a:gd name="T34" fmla="*/ 0 w 14"/>
              <a:gd name="T35" fmla="*/ 2147483646 h 133"/>
              <a:gd name="T36" fmla="*/ 0 w 14"/>
              <a:gd name="T37" fmla="*/ 2147483646 h 1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 h="133">
                <a:moveTo>
                  <a:pt x="0" y="130"/>
                </a:moveTo>
                <a:lnTo>
                  <a:pt x="0" y="130"/>
                </a:lnTo>
                <a:lnTo>
                  <a:pt x="3" y="133"/>
                </a:lnTo>
                <a:lnTo>
                  <a:pt x="7" y="133"/>
                </a:lnTo>
                <a:lnTo>
                  <a:pt x="10" y="133"/>
                </a:lnTo>
                <a:lnTo>
                  <a:pt x="14" y="130"/>
                </a:lnTo>
                <a:lnTo>
                  <a:pt x="14" y="3"/>
                </a:lnTo>
                <a:lnTo>
                  <a:pt x="10" y="3"/>
                </a:lnTo>
                <a:lnTo>
                  <a:pt x="7" y="0"/>
                </a:lnTo>
                <a:lnTo>
                  <a:pt x="3" y="3"/>
                </a:lnTo>
                <a:lnTo>
                  <a:pt x="0" y="3"/>
                </a:lnTo>
                <a:lnTo>
                  <a:pt x="0"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60" name="Freeform 61"/>
          <p:cNvSpPr>
            <a:spLocks/>
          </p:cNvSpPr>
          <p:nvPr/>
        </p:nvSpPr>
        <p:spPr bwMode="auto">
          <a:xfrm>
            <a:off x="5583238" y="2315766"/>
            <a:ext cx="107950" cy="119063"/>
          </a:xfrm>
          <a:custGeom>
            <a:avLst/>
            <a:gdLst>
              <a:gd name="T0" fmla="*/ 2147483646 w 68"/>
              <a:gd name="T1" fmla="*/ 2147483646 h 100"/>
              <a:gd name="T2" fmla="*/ 2147483646 w 68"/>
              <a:gd name="T3" fmla="*/ 2147483646 h 100"/>
              <a:gd name="T4" fmla="*/ 2147483646 w 68"/>
              <a:gd name="T5" fmla="*/ 2147483646 h 100"/>
              <a:gd name="T6" fmla="*/ 2147483646 w 68"/>
              <a:gd name="T7" fmla="*/ 2147483646 h 100"/>
              <a:gd name="T8" fmla="*/ 2147483646 w 68"/>
              <a:gd name="T9" fmla="*/ 2147483646 h 100"/>
              <a:gd name="T10" fmla="*/ 2147483646 w 68"/>
              <a:gd name="T11" fmla="*/ 0 h 100"/>
              <a:gd name="T12" fmla="*/ 2147483646 w 68"/>
              <a:gd name="T13" fmla="*/ 0 h 100"/>
              <a:gd name="T14" fmla="*/ 0 w 68"/>
              <a:gd name="T15" fmla="*/ 0 h 100"/>
              <a:gd name="T16" fmla="*/ 0 w 68"/>
              <a:gd name="T17" fmla="*/ 0 h 100"/>
              <a:gd name="T18" fmla="*/ 0 w 68"/>
              <a:gd name="T19" fmla="*/ 2147483646 h 100"/>
              <a:gd name="T20" fmla="*/ 0 w 68"/>
              <a:gd name="T21" fmla="*/ 2147483646 h 100"/>
              <a:gd name="T22" fmla="*/ 0 w 68"/>
              <a:gd name="T23" fmla="*/ 2147483646 h 100"/>
              <a:gd name="T24" fmla="*/ 2147483646 w 68"/>
              <a:gd name="T25" fmla="*/ 2147483646 h 100"/>
              <a:gd name="T26" fmla="*/ 2147483646 w 68"/>
              <a:gd name="T27" fmla="*/ 2147483646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8" h="100">
                <a:moveTo>
                  <a:pt x="10" y="89"/>
                </a:moveTo>
                <a:lnTo>
                  <a:pt x="10" y="89"/>
                </a:lnTo>
                <a:lnTo>
                  <a:pt x="20" y="96"/>
                </a:lnTo>
                <a:lnTo>
                  <a:pt x="27" y="100"/>
                </a:lnTo>
                <a:lnTo>
                  <a:pt x="68" y="0"/>
                </a:lnTo>
                <a:lnTo>
                  <a:pt x="0" y="0"/>
                </a:lnTo>
                <a:lnTo>
                  <a:pt x="0" y="7"/>
                </a:lnTo>
                <a:lnTo>
                  <a:pt x="0" y="14"/>
                </a:lnTo>
                <a:lnTo>
                  <a:pt x="41" y="14"/>
                </a:lnTo>
                <a:lnTo>
                  <a:pt x="10" y="8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61" name="Freeform 62"/>
          <p:cNvSpPr>
            <a:spLocks/>
          </p:cNvSpPr>
          <p:nvPr/>
        </p:nvSpPr>
        <p:spPr bwMode="auto">
          <a:xfrm>
            <a:off x="5451475" y="2315766"/>
            <a:ext cx="109538" cy="119063"/>
          </a:xfrm>
          <a:custGeom>
            <a:avLst/>
            <a:gdLst>
              <a:gd name="T0" fmla="*/ 2147483646 w 69"/>
              <a:gd name="T1" fmla="*/ 2147483646 h 100"/>
              <a:gd name="T2" fmla="*/ 2147483646 w 69"/>
              <a:gd name="T3" fmla="*/ 2147483646 h 100"/>
              <a:gd name="T4" fmla="*/ 2147483646 w 69"/>
              <a:gd name="T5" fmla="*/ 2147483646 h 100"/>
              <a:gd name="T6" fmla="*/ 2147483646 w 69"/>
              <a:gd name="T7" fmla="*/ 2147483646 h 100"/>
              <a:gd name="T8" fmla="*/ 2147483646 w 69"/>
              <a:gd name="T9" fmla="*/ 2147483646 h 100"/>
              <a:gd name="T10" fmla="*/ 2147483646 w 69"/>
              <a:gd name="T11" fmla="*/ 0 h 100"/>
              <a:gd name="T12" fmla="*/ 2147483646 w 69"/>
              <a:gd name="T13" fmla="*/ 0 h 100"/>
              <a:gd name="T14" fmla="*/ 0 w 69"/>
              <a:gd name="T15" fmla="*/ 0 h 100"/>
              <a:gd name="T16" fmla="*/ 0 w 69"/>
              <a:gd name="T17" fmla="*/ 0 h 100"/>
              <a:gd name="T18" fmla="*/ 0 w 69"/>
              <a:gd name="T19" fmla="*/ 2147483646 h 100"/>
              <a:gd name="T20" fmla="*/ 0 w 69"/>
              <a:gd name="T21" fmla="*/ 2147483646 h 100"/>
              <a:gd name="T22" fmla="*/ 0 w 69"/>
              <a:gd name="T23" fmla="*/ 2147483646 h 100"/>
              <a:gd name="T24" fmla="*/ 2147483646 w 69"/>
              <a:gd name="T25" fmla="*/ 2147483646 h 100"/>
              <a:gd name="T26" fmla="*/ 2147483646 w 69"/>
              <a:gd name="T27" fmla="*/ 2147483646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 h="100">
                <a:moveTo>
                  <a:pt x="11" y="89"/>
                </a:moveTo>
                <a:lnTo>
                  <a:pt x="11" y="89"/>
                </a:lnTo>
                <a:lnTo>
                  <a:pt x="21" y="96"/>
                </a:lnTo>
                <a:lnTo>
                  <a:pt x="28" y="100"/>
                </a:lnTo>
                <a:lnTo>
                  <a:pt x="69" y="0"/>
                </a:lnTo>
                <a:lnTo>
                  <a:pt x="0" y="0"/>
                </a:lnTo>
                <a:lnTo>
                  <a:pt x="0" y="7"/>
                </a:lnTo>
                <a:lnTo>
                  <a:pt x="0" y="14"/>
                </a:lnTo>
                <a:lnTo>
                  <a:pt x="41" y="14"/>
                </a:lnTo>
                <a:lnTo>
                  <a:pt x="11" y="8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62" name="Freeform 63"/>
          <p:cNvSpPr>
            <a:spLocks/>
          </p:cNvSpPr>
          <p:nvPr/>
        </p:nvSpPr>
        <p:spPr bwMode="auto">
          <a:xfrm>
            <a:off x="5316539" y="2315766"/>
            <a:ext cx="103187" cy="114300"/>
          </a:xfrm>
          <a:custGeom>
            <a:avLst/>
            <a:gdLst>
              <a:gd name="T0" fmla="*/ 2147483646 w 65"/>
              <a:gd name="T1" fmla="*/ 2147483646 h 96"/>
              <a:gd name="T2" fmla="*/ 2147483646 w 65"/>
              <a:gd name="T3" fmla="*/ 2147483646 h 96"/>
              <a:gd name="T4" fmla="*/ 2147483646 w 65"/>
              <a:gd name="T5" fmla="*/ 2147483646 h 96"/>
              <a:gd name="T6" fmla="*/ 2147483646 w 65"/>
              <a:gd name="T7" fmla="*/ 2147483646 h 96"/>
              <a:gd name="T8" fmla="*/ 2147483646 w 65"/>
              <a:gd name="T9" fmla="*/ 2147483646 h 96"/>
              <a:gd name="T10" fmla="*/ 2147483646 w 65"/>
              <a:gd name="T11" fmla="*/ 2147483646 h 96"/>
              <a:gd name="T12" fmla="*/ 2147483646 w 65"/>
              <a:gd name="T13" fmla="*/ 2147483646 h 96"/>
              <a:gd name="T14" fmla="*/ 2147483646 w 65"/>
              <a:gd name="T15" fmla="*/ 2147483646 h 96"/>
              <a:gd name="T16" fmla="*/ 2147483646 w 65"/>
              <a:gd name="T17" fmla="*/ 2147483646 h 96"/>
              <a:gd name="T18" fmla="*/ 2147483646 w 65"/>
              <a:gd name="T19" fmla="*/ 2147483646 h 96"/>
              <a:gd name="T20" fmla="*/ 2147483646 w 65"/>
              <a:gd name="T21" fmla="*/ 2147483646 h 96"/>
              <a:gd name="T22" fmla="*/ 2147483646 w 65"/>
              <a:gd name="T23" fmla="*/ 2147483646 h 96"/>
              <a:gd name="T24" fmla="*/ 2147483646 w 65"/>
              <a:gd name="T25" fmla="*/ 2147483646 h 96"/>
              <a:gd name="T26" fmla="*/ 0 w 65"/>
              <a:gd name="T27" fmla="*/ 2147483646 h 96"/>
              <a:gd name="T28" fmla="*/ 0 w 65"/>
              <a:gd name="T29" fmla="*/ 2147483646 h 96"/>
              <a:gd name="T30" fmla="*/ 2147483646 w 65"/>
              <a:gd name="T31" fmla="*/ 2147483646 h 96"/>
              <a:gd name="T32" fmla="*/ 2147483646 w 65"/>
              <a:gd name="T33" fmla="*/ 2147483646 h 96"/>
              <a:gd name="T34" fmla="*/ 2147483646 w 65"/>
              <a:gd name="T35" fmla="*/ 2147483646 h 96"/>
              <a:gd name="T36" fmla="*/ 2147483646 w 65"/>
              <a:gd name="T37" fmla="*/ 2147483646 h 96"/>
              <a:gd name="T38" fmla="*/ 2147483646 w 65"/>
              <a:gd name="T39" fmla="*/ 2147483646 h 96"/>
              <a:gd name="T40" fmla="*/ 2147483646 w 65"/>
              <a:gd name="T41" fmla="*/ 2147483646 h 96"/>
              <a:gd name="T42" fmla="*/ 2147483646 w 65"/>
              <a:gd name="T43" fmla="*/ 2147483646 h 96"/>
              <a:gd name="T44" fmla="*/ 2147483646 w 65"/>
              <a:gd name="T45" fmla="*/ 2147483646 h 96"/>
              <a:gd name="T46" fmla="*/ 2147483646 w 65"/>
              <a:gd name="T47" fmla="*/ 2147483646 h 96"/>
              <a:gd name="T48" fmla="*/ 2147483646 w 65"/>
              <a:gd name="T49" fmla="*/ 2147483646 h 96"/>
              <a:gd name="T50" fmla="*/ 2147483646 w 65"/>
              <a:gd name="T51" fmla="*/ 2147483646 h 96"/>
              <a:gd name="T52" fmla="*/ 2147483646 w 65"/>
              <a:gd name="T53" fmla="*/ 2147483646 h 96"/>
              <a:gd name="T54" fmla="*/ 2147483646 w 65"/>
              <a:gd name="T55" fmla="*/ 0 h 96"/>
              <a:gd name="T56" fmla="*/ 2147483646 w 65"/>
              <a:gd name="T57" fmla="*/ 0 h 96"/>
              <a:gd name="T58" fmla="*/ 2147483646 w 65"/>
              <a:gd name="T59" fmla="*/ 2147483646 h 96"/>
              <a:gd name="T60" fmla="*/ 2147483646 w 65"/>
              <a:gd name="T61" fmla="*/ 2147483646 h 96"/>
              <a:gd name="T62" fmla="*/ 2147483646 w 65"/>
              <a:gd name="T63" fmla="*/ 2147483646 h 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5" h="96">
                <a:moveTo>
                  <a:pt x="20" y="52"/>
                </a:moveTo>
                <a:lnTo>
                  <a:pt x="20" y="52"/>
                </a:lnTo>
                <a:lnTo>
                  <a:pt x="24" y="52"/>
                </a:lnTo>
                <a:lnTo>
                  <a:pt x="27" y="48"/>
                </a:lnTo>
                <a:lnTo>
                  <a:pt x="34" y="52"/>
                </a:lnTo>
                <a:lnTo>
                  <a:pt x="41" y="52"/>
                </a:lnTo>
                <a:lnTo>
                  <a:pt x="44" y="59"/>
                </a:lnTo>
                <a:lnTo>
                  <a:pt x="48" y="62"/>
                </a:lnTo>
                <a:lnTo>
                  <a:pt x="44" y="72"/>
                </a:lnTo>
                <a:lnTo>
                  <a:pt x="41" y="76"/>
                </a:lnTo>
                <a:lnTo>
                  <a:pt x="34" y="79"/>
                </a:lnTo>
                <a:lnTo>
                  <a:pt x="24" y="79"/>
                </a:lnTo>
                <a:lnTo>
                  <a:pt x="13" y="79"/>
                </a:lnTo>
                <a:lnTo>
                  <a:pt x="3" y="76"/>
                </a:lnTo>
                <a:lnTo>
                  <a:pt x="0" y="86"/>
                </a:lnTo>
                <a:lnTo>
                  <a:pt x="0" y="93"/>
                </a:lnTo>
                <a:lnTo>
                  <a:pt x="6" y="96"/>
                </a:lnTo>
                <a:lnTo>
                  <a:pt x="13" y="96"/>
                </a:lnTo>
                <a:lnTo>
                  <a:pt x="20" y="96"/>
                </a:lnTo>
                <a:lnTo>
                  <a:pt x="27" y="96"/>
                </a:lnTo>
                <a:lnTo>
                  <a:pt x="41" y="96"/>
                </a:lnTo>
                <a:lnTo>
                  <a:pt x="54" y="89"/>
                </a:lnTo>
                <a:lnTo>
                  <a:pt x="61" y="79"/>
                </a:lnTo>
                <a:lnTo>
                  <a:pt x="65" y="62"/>
                </a:lnTo>
                <a:lnTo>
                  <a:pt x="65" y="52"/>
                </a:lnTo>
                <a:lnTo>
                  <a:pt x="58" y="45"/>
                </a:lnTo>
                <a:lnTo>
                  <a:pt x="51" y="41"/>
                </a:lnTo>
                <a:lnTo>
                  <a:pt x="44" y="38"/>
                </a:lnTo>
                <a:lnTo>
                  <a:pt x="41" y="38"/>
                </a:lnTo>
                <a:lnTo>
                  <a:pt x="65" y="0"/>
                </a:lnTo>
                <a:lnTo>
                  <a:pt x="61" y="0"/>
                </a:lnTo>
                <a:lnTo>
                  <a:pt x="6" y="0"/>
                </a:lnTo>
                <a:lnTo>
                  <a:pt x="3" y="7"/>
                </a:lnTo>
                <a:lnTo>
                  <a:pt x="6" y="14"/>
                </a:lnTo>
                <a:lnTo>
                  <a:pt x="37" y="14"/>
                </a:lnTo>
                <a:lnTo>
                  <a:pt x="17" y="48"/>
                </a:lnTo>
                <a:lnTo>
                  <a:pt x="20" y="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63" name="Freeform 64"/>
          <p:cNvSpPr>
            <a:spLocks/>
          </p:cNvSpPr>
          <p:nvPr/>
        </p:nvSpPr>
        <p:spPr bwMode="auto">
          <a:xfrm>
            <a:off x="5218113" y="2332435"/>
            <a:ext cx="49212" cy="69056"/>
          </a:xfrm>
          <a:custGeom>
            <a:avLst/>
            <a:gdLst>
              <a:gd name="T0" fmla="*/ 2147483646 w 31"/>
              <a:gd name="T1" fmla="*/ 2147483646 h 58"/>
              <a:gd name="T2" fmla="*/ 2147483646 w 31"/>
              <a:gd name="T3" fmla="*/ 2147483646 h 58"/>
              <a:gd name="T4" fmla="*/ 0 w 31"/>
              <a:gd name="T5" fmla="*/ 2147483646 h 58"/>
              <a:gd name="T6" fmla="*/ 0 w 31"/>
              <a:gd name="T7" fmla="*/ 2147483646 h 58"/>
              <a:gd name="T8" fmla="*/ 0 w 31"/>
              <a:gd name="T9" fmla="*/ 2147483646 h 58"/>
              <a:gd name="T10" fmla="*/ 0 w 31"/>
              <a:gd name="T11" fmla="*/ 2147483646 h 58"/>
              <a:gd name="T12" fmla="*/ 2147483646 w 31"/>
              <a:gd name="T13" fmla="*/ 2147483646 h 58"/>
              <a:gd name="T14" fmla="*/ 2147483646 w 31"/>
              <a:gd name="T15" fmla="*/ 2147483646 h 58"/>
              <a:gd name="T16" fmla="*/ 2147483646 w 31"/>
              <a:gd name="T17" fmla="*/ 2147483646 h 58"/>
              <a:gd name="T18" fmla="*/ 2147483646 w 31"/>
              <a:gd name="T19" fmla="*/ 0 h 58"/>
              <a:gd name="T20" fmla="*/ 2147483646 w 31"/>
              <a:gd name="T21" fmla="*/ 0 h 58"/>
              <a:gd name="T22" fmla="*/ 2147483646 w 31"/>
              <a:gd name="T23" fmla="*/ 2147483646 h 58"/>
              <a:gd name="T24" fmla="*/ 2147483646 w 31"/>
              <a:gd name="T25" fmla="*/ 2147483646 h 58"/>
              <a:gd name="T26" fmla="*/ 2147483646 w 31"/>
              <a:gd name="T27" fmla="*/ 2147483646 h 58"/>
              <a:gd name="T28" fmla="*/ 2147483646 w 31"/>
              <a:gd name="T29" fmla="*/ 2147483646 h 58"/>
              <a:gd name="T30" fmla="*/ 2147483646 w 31"/>
              <a:gd name="T31" fmla="*/ 2147483646 h 58"/>
              <a:gd name="T32" fmla="*/ 2147483646 w 31"/>
              <a:gd name="T33" fmla="*/ 2147483646 h 58"/>
              <a:gd name="T34" fmla="*/ 2147483646 w 31"/>
              <a:gd name="T35" fmla="*/ 2147483646 h 58"/>
              <a:gd name="T36" fmla="*/ 2147483646 w 31"/>
              <a:gd name="T37" fmla="*/ 2147483646 h 58"/>
              <a:gd name="T38" fmla="*/ 2147483646 w 31"/>
              <a:gd name="T39" fmla="*/ 2147483646 h 58"/>
              <a:gd name="T40" fmla="*/ 2147483646 w 31"/>
              <a:gd name="T41" fmla="*/ 2147483646 h 58"/>
              <a:gd name="T42" fmla="*/ 2147483646 w 31"/>
              <a:gd name="T43" fmla="*/ 2147483646 h 58"/>
              <a:gd name="T44" fmla="*/ 2147483646 w 31"/>
              <a:gd name="T45" fmla="*/ 2147483646 h 58"/>
              <a:gd name="T46" fmla="*/ 2147483646 w 31"/>
              <a:gd name="T47" fmla="*/ 2147483646 h 58"/>
              <a:gd name="T48" fmla="*/ 2147483646 w 31"/>
              <a:gd name="T49" fmla="*/ 2147483646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 h="58">
                <a:moveTo>
                  <a:pt x="3" y="51"/>
                </a:moveTo>
                <a:lnTo>
                  <a:pt x="3" y="51"/>
                </a:lnTo>
                <a:lnTo>
                  <a:pt x="0" y="45"/>
                </a:lnTo>
                <a:lnTo>
                  <a:pt x="0" y="31"/>
                </a:lnTo>
                <a:lnTo>
                  <a:pt x="0" y="17"/>
                </a:lnTo>
                <a:lnTo>
                  <a:pt x="3" y="7"/>
                </a:lnTo>
                <a:lnTo>
                  <a:pt x="10" y="3"/>
                </a:lnTo>
                <a:lnTo>
                  <a:pt x="17" y="0"/>
                </a:lnTo>
                <a:lnTo>
                  <a:pt x="20" y="3"/>
                </a:lnTo>
                <a:lnTo>
                  <a:pt x="27" y="7"/>
                </a:lnTo>
                <a:lnTo>
                  <a:pt x="31" y="17"/>
                </a:lnTo>
                <a:lnTo>
                  <a:pt x="31" y="31"/>
                </a:lnTo>
                <a:lnTo>
                  <a:pt x="31" y="45"/>
                </a:lnTo>
                <a:lnTo>
                  <a:pt x="27" y="51"/>
                </a:lnTo>
                <a:lnTo>
                  <a:pt x="20" y="58"/>
                </a:lnTo>
                <a:lnTo>
                  <a:pt x="17" y="58"/>
                </a:lnTo>
                <a:lnTo>
                  <a:pt x="10" y="58"/>
                </a:lnTo>
                <a:lnTo>
                  <a:pt x="3" y="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64" name="Freeform 65"/>
          <p:cNvSpPr>
            <a:spLocks/>
          </p:cNvSpPr>
          <p:nvPr/>
        </p:nvSpPr>
        <p:spPr bwMode="auto">
          <a:xfrm>
            <a:off x="5184775" y="2312194"/>
            <a:ext cx="114300" cy="109538"/>
          </a:xfrm>
          <a:custGeom>
            <a:avLst/>
            <a:gdLst>
              <a:gd name="T0" fmla="*/ 2147483646 w 72"/>
              <a:gd name="T1" fmla="*/ 2147483646 h 92"/>
              <a:gd name="T2" fmla="*/ 2147483646 w 72"/>
              <a:gd name="T3" fmla="*/ 2147483646 h 92"/>
              <a:gd name="T4" fmla="*/ 2147483646 w 72"/>
              <a:gd name="T5" fmla="*/ 2147483646 h 92"/>
              <a:gd name="T6" fmla="*/ 2147483646 w 72"/>
              <a:gd name="T7" fmla="*/ 2147483646 h 92"/>
              <a:gd name="T8" fmla="*/ 2147483646 w 72"/>
              <a:gd name="T9" fmla="*/ 2147483646 h 92"/>
              <a:gd name="T10" fmla="*/ 2147483646 w 72"/>
              <a:gd name="T11" fmla="*/ 2147483646 h 92"/>
              <a:gd name="T12" fmla="*/ 2147483646 w 72"/>
              <a:gd name="T13" fmla="*/ 2147483646 h 92"/>
              <a:gd name="T14" fmla="*/ 2147483646 w 72"/>
              <a:gd name="T15" fmla="*/ 2147483646 h 92"/>
              <a:gd name="T16" fmla="*/ 2147483646 w 72"/>
              <a:gd name="T17" fmla="*/ 2147483646 h 92"/>
              <a:gd name="T18" fmla="*/ 2147483646 w 72"/>
              <a:gd name="T19" fmla="*/ 2147483646 h 92"/>
              <a:gd name="T20" fmla="*/ 2147483646 w 72"/>
              <a:gd name="T21" fmla="*/ 2147483646 h 92"/>
              <a:gd name="T22" fmla="*/ 2147483646 w 72"/>
              <a:gd name="T23" fmla="*/ 2147483646 h 92"/>
              <a:gd name="T24" fmla="*/ 2147483646 w 72"/>
              <a:gd name="T25" fmla="*/ 2147483646 h 92"/>
              <a:gd name="T26" fmla="*/ 2147483646 w 72"/>
              <a:gd name="T27" fmla="*/ 2147483646 h 92"/>
              <a:gd name="T28" fmla="*/ 2147483646 w 72"/>
              <a:gd name="T29" fmla="*/ 0 h 92"/>
              <a:gd name="T30" fmla="*/ 2147483646 w 72"/>
              <a:gd name="T31" fmla="*/ 0 h 92"/>
              <a:gd name="T32" fmla="*/ 2147483646 w 72"/>
              <a:gd name="T33" fmla="*/ 2147483646 h 92"/>
              <a:gd name="T34" fmla="*/ 2147483646 w 72"/>
              <a:gd name="T35" fmla="*/ 2147483646 h 92"/>
              <a:gd name="T36" fmla="*/ 2147483646 w 72"/>
              <a:gd name="T37" fmla="*/ 2147483646 h 92"/>
              <a:gd name="T38" fmla="*/ 2147483646 w 72"/>
              <a:gd name="T39" fmla="*/ 2147483646 h 92"/>
              <a:gd name="T40" fmla="*/ 2147483646 w 72"/>
              <a:gd name="T41" fmla="*/ 2147483646 h 92"/>
              <a:gd name="T42" fmla="*/ 2147483646 w 72"/>
              <a:gd name="T43" fmla="*/ 2147483646 h 92"/>
              <a:gd name="T44" fmla="*/ 0 w 72"/>
              <a:gd name="T45" fmla="*/ 2147483646 h 92"/>
              <a:gd name="T46" fmla="*/ 0 w 72"/>
              <a:gd name="T47" fmla="*/ 2147483646 h 92"/>
              <a:gd name="T48" fmla="*/ 2147483646 w 72"/>
              <a:gd name="T49" fmla="*/ 2147483646 h 92"/>
              <a:gd name="T50" fmla="*/ 2147483646 w 72"/>
              <a:gd name="T51" fmla="*/ 2147483646 h 92"/>
              <a:gd name="T52" fmla="*/ 2147483646 w 72"/>
              <a:gd name="T53" fmla="*/ 2147483646 h 92"/>
              <a:gd name="T54" fmla="*/ 2147483646 w 72"/>
              <a:gd name="T55" fmla="*/ 2147483646 h 92"/>
              <a:gd name="T56" fmla="*/ 2147483646 w 72"/>
              <a:gd name="T57" fmla="*/ 2147483646 h 92"/>
              <a:gd name="T58" fmla="*/ 2147483646 w 72"/>
              <a:gd name="T59" fmla="*/ 2147483646 h 92"/>
              <a:gd name="T60" fmla="*/ 2147483646 w 72"/>
              <a:gd name="T61" fmla="*/ 2147483646 h 92"/>
              <a:gd name="T62" fmla="*/ 2147483646 w 72"/>
              <a:gd name="T63" fmla="*/ 2147483646 h 92"/>
              <a:gd name="T64" fmla="*/ 2147483646 w 72"/>
              <a:gd name="T65" fmla="*/ 2147483646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92">
                <a:moveTo>
                  <a:pt x="52" y="89"/>
                </a:moveTo>
                <a:lnTo>
                  <a:pt x="52" y="89"/>
                </a:lnTo>
                <a:lnTo>
                  <a:pt x="62" y="79"/>
                </a:lnTo>
                <a:lnTo>
                  <a:pt x="69" y="65"/>
                </a:lnTo>
                <a:lnTo>
                  <a:pt x="72" y="48"/>
                </a:lnTo>
                <a:lnTo>
                  <a:pt x="69" y="27"/>
                </a:lnTo>
                <a:lnTo>
                  <a:pt x="65" y="14"/>
                </a:lnTo>
                <a:lnTo>
                  <a:pt x="52" y="3"/>
                </a:lnTo>
                <a:lnTo>
                  <a:pt x="38" y="0"/>
                </a:lnTo>
                <a:lnTo>
                  <a:pt x="21" y="3"/>
                </a:lnTo>
                <a:lnTo>
                  <a:pt x="11" y="14"/>
                </a:lnTo>
                <a:lnTo>
                  <a:pt x="4" y="27"/>
                </a:lnTo>
                <a:lnTo>
                  <a:pt x="0" y="48"/>
                </a:lnTo>
                <a:lnTo>
                  <a:pt x="4" y="65"/>
                </a:lnTo>
                <a:lnTo>
                  <a:pt x="11" y="79"/>
                </a:lnTo>
                <a:lnTo>
                  <a:pt x="21" y="89"/>
                </a:lnTo>
                <a:lnTo>
                  <a:pt x="35" y="92"/>
                </a:lnTo>
                <a:lnTo>
                  <a:pt x="52" y="8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65" name="Freeform 66"/>
          <p:cNvSpPr>
            <a:spLocks/>
          </p:cNvSpPr>
          <p:nvPr/>
        </p:nvSpPr>
        <p:spPr bwMode="auto">
          <a:xfrm>
            <a:off x="5054600" y="2315766"/>
            <a:ext cx="103188" cy="114300"/>
          </a:xfrm>
          <a:custGeom>
            <a:avLst/>
            <a:gdLst>
              <a:gd name="T0" fmla="*/ 2147483646 w 65"/>
              <a:gd name="T1" fmla="*/ 2147483646 h 96"/>
              <a:gd name="T2" fmla="*/ 2147483646 w 65"/>
              <a:gd name="T3" fmla="*/ 2147483646 h 96"/>
              <a:gd name="T4" fmla="*/ 2147483646 w 65"/>
              <a:gd name="T5" fmla="*/ 2147483646 h 96"/>
              <a:gd name="T6" fmla="*/ 2147483646 w 65"/>
              <a:gd name="T7" fmla="*/ 2147483646 h 96"/>
              <a:gd name="T8" fmla="*/ 2147483646 w 65"/>
              <a:gd name="T9" fmla="*/ 2147483646 h 96"/>
              <a:gd name="T10" fmla="*/ 2147483646 w 65"/>
              <a:gd name="T11" fmla="*/ 2147483646 h 96"/>
              <a:gd name="T12" fmla="*/ 2147483646 w 65"/>
              <a:gd name="T13" fmla="*/ 2147483646 h 96"/>
              <a:gd name="T14" fmla="*/ 2147483646 w 65"/>
              <a:gd name="T15" fmla="*/ 2147483646 h 96"/>
              <a:gd name="T16" fmla="*/ 2147483646 w 65"/>
              <a:gd name="T17" fmla="*/ 2147483646 h 96"/>
              <a:gd name="T18" fmla="*/ 2147483646 w 65"/>
              <a:gd name="T19" fmla="*/ 2147483646 h 96"/>
              <a:gd name="T20" fmla="*/ 2147483646 w 65"/>
              <a:gd name="T21" fmla="*/ 2147483646 h 96"/>
              <a:gd name="T22" fmla="*/ 2147483646 w 65"/>
              <a:gd name="T23" fmla="*/ 2147483646 h 96"/>
              <a:gd name="T24" fmla="*/ 2147483646 w 65"/>
              <a:gd name="T25" fmla="*/ 2147483646 h 96"/>
              <a:gd name="T26" fmla="*/ 0 w 65"/>
              <a:gd name="T27" fmla="*/ 2147483646 h 96"/>
              <a:gd name="T28" fmla="*/ 2147483646 w 65"/>
              <a:gd name="T29" fmla="*/ 2147483646 h 96"/>
              <a:gd name="T30" fmla="*/ 2147483646 w 65"/>
              <a:gd name="T31" fmla="*/ 2147483646 h 96"/>
              <a:gd name="T32" fmla="*/ 2147483646 w 65"/>
              <a:gd name="T33" fmla="*/ 2147483646 h 96"/>
              <a:gd name="T34" fmla="*/ 2147483646 w 65"/>
              <a:gd name="T35" fmla="*/ 2147483646 h 96"/>
              <a:gd name="T36" fmla="*/ 2147483646 w 65"/>
              <a:gd name="T37" fmla="*/ 2147483646 h 96"/>
              <a:gd name="T38" fmla="*/ 2147483646 w 65"/>
              <a:gd name="T39" fmla="*/ 2147483646 h 96"/>
              <a:gd name="T40" fmla="*/ 2147483646 w 65"/>
              <a:gd name="T41" fmla="*/ 2147483646 h 96"/>
              <a:gd name="T42" fmla="*/ 2147483646 w 65"/>
              <a:gd name="T43" fmla="*/ 2147483646 h 96"/>
              <a:gd name="T44" fmla="*/ 2147483646 w 65"/>
              <a:gd name="T45" fmla="*/ 2147483646 h 96"/>
              <a:gd name="T46" fmla="*/ 2147483646 w 65"/>
              <a:gd name="T47" fmla="*/ 2147483646 h 96"/>
              <a:gd name="T48" fmla="*/ 2147483646 w 65"/>
              <a:gd name="T49" fmla="*/ 2147483646 h 96"/>
              <a:gd name="T50" fmla="*/ 2147483646 w 65"/>
              <a:gd name="T51" fmla="*/ 2147483646 h 96"/>
              <a:gd name="T52" fmla="*/ 2147483646 w 65"/>
              <a:gd name="T53" fmla="*/ 2147483646 h 96"/>
              <a:gd name="T54" fmla="*/ 2147483646 w 65"/>
              <a:gd name="T55" fmla="*/ 2147483646 h 96"/>
              <a:gd name="T56" fmla="*/ 2147483646 w 65"/>
              <a:gd name="T57" fmla="*/ 2147483646 h 96"/>
              <a:gd name="T58" fmla="*/ 2147483646 w 65"/>
              <a:gd name="T59" fmla="*/ 2147483646 h 96"/>
              <a:gd name="T60" fmla="*/ 2147483646 w 65"/>
              <a:gd name="T61" fmla="*/ 0 h 96"/>
              <a:gd name="T62" fmla="*/ 2147483646 w 65"/>
              <a:gd name="T63" fmla="*/ 2147483646 h 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5" h="96">
                <a:moveTo>
                  <a:pt x="10" y="52"/>
                </a:moveTo>
                <a:lnTo>
                  <a:pt x="10" y="52"/>
                </a:lnTo>
                <a:lnTo>
                  <a:pt x="21" y="52"/>
                </a:lnTo>
                <a:lnTo>
                  <a:pt x="27" y="48"/>
                </a:lnTo>
                <a:lnTo>
                  <a:pt x="34" y="52"/>
                </a:lnTo>
                <a:lnTo>
                  <a:pt x="41" y="52"/>
                </a:lnTo>
                <a:lnTo>
                  <a:pt x="45" y="59"/>
                </a:lnTo>
                <a:lnTo>
                  <a:pt x="48" y="65"/>
                </a:lnTo>
                <a:lnTo>
                  <a:pt x="45" y="69"/>
                </a:lnTo>
                <a:lnTo>
                  <a:pt x="41" y="76"/>
                </a:lnTo>
                <a:lnTo>
                  <a:pt x="34" y="79"/>
                </a:lnTo>
                <a:lnTo>
                  <a:pt x="24" y="79"/>
                </a:lnTo>
                <a:lnTo>
                  <a:pt x="17" y="79"/>
                </a:lnTo>
                <a:lnTo>
                  <a:pt x="7" y="76"/>
                </a:lnTo>
                <a:lnTo>
                  <a:pt x="3" y="86"/>
                </a:lnTo>
                <a:lnTo>
                  <a:pt x="0" y="93"/>
                </a:lnTo>
                <a:lnTo>
                  <a:pt x="7" y="96"/>
                </a:lnTo>
                <a:lnTo>
                  <a:pt x="14" y="96"/>
                </a:lnTo>
                <a:lnTo>
                  <a:pt x="21" y="96"/>
                </a:lnTo>
                <a:lnTo>
                  <a:pt x="24" y="96"/>
                </a:lnTo>
                <a:lnTo>
                  <a:pt x="41" y="96"/>
                </a:lnTo>
                <a:lnTo>
                  <a:pt x="55" y="89"/>
                </a:lnTo>
                <a:lnTo>
                  <a:pt x="65" y="79"/>
                </a:lnTo>
                <a:lnTo>
                  <a:pt x="65" y="62"/>
                </a:lnTo>
                <a:lnTo>
                  <a:pt x="65" y="52"/>
                </a:lnTo>
                <a:lnTo>
                  <a:pt x="58" y="41"/>
                </a:lnTo>
                <a:lnTo>
                  <a:pt x="48" y="35"/>
                </a:lnTo>
                <a:lnTo>
                  <a:pt x="38" y="35"/>
                </a:lnTo>
                <a:lnTo>
                  <a:pt x="34" y="35"/>
                </a:lnTo>
                <a:lnTo>
                  <a:pt x="27" y="35"/>
                </a:lnTo>
                <a:lnTo>
                  <a:pt x="31" y="14"/>
                </a:lnTo>
                <a:lnTo>
                  <a:pt x="62" y="14"/>
                </a:lnTo>
                <a:lnTo>
                  <a:pt x="62" y="7"/>
                </a:lnTo>
                <a:lnTo>
                  <a:pt x="62" y="0"/>
                </a:lnTo>
                <a:lnTo>
                  <a:pt x="10" y="0"/>
                </a:lnTo>
                <a:lnTo>
                  <a:pt x="10" y="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66" name="Freeform 67"/>
          <p:cNvSpPr>
            <a:spLocks/>
          </p:cNvSpPr>
          <p:nvPr/>
        </p:nvSpPr>
        <p:spPr bwMode="auto">
          <a:xfrm>
            <a:off x="4879975" y="2300288"/>
            <a:ext cx="103188" cy="121444"/>
          </a:xfrm>
          <a:custGeom>
            <a:avLst/>
            <a:gdLst>
              <a:gd name="T0" fmla="*/ 2147483646 w 65"/>
              <a:gd name="T1" fmla="*/ 2147483646 h 102"/>
              <a:gd name="T2" fmla="*/ 2147483646 w 65"/>
              <a:gd name="T3" fmla="*/ 2147483646 h 102"/>
              <a:gd name="T4" fmla="*/ 2147483646 w 65"/>
              <a:gd name="T5" fmla="*/ 2147483646 h 102"/>
              <a:gd name="T6" fmla="*/ 2147483646 w 65"/>
              <a:gd name="T7" fmla="*/ 2147483646 h 102"/>
              <a:gd name="T8" fmla="*/ 2147483646 w 65"/>
              <a:gd name="T9" fmla="*/ 2147483646 h 102"/>
              <a:gd name="T10" fmla="*/ 2147483646 w 65"/>
              <a:gd name="T11" fmla="*/ 2147483646 h 102"/>
              <a:gd name="T12" fmla="*/ 2147483646 w 65"/>
              <a:gd name="T13" fmla="*/ 2147483646 h 102"/>
              <a:gd name="T14" fmla="*/ 2147483646 w 65"/>
              <a:gd name="T15" fmla="*/ 2147483646 h 102"/>
              <a:gd name="T16" fmla="*/ 2147483646 w 65"/>
              <a:gd name="T17" fmla="*/ 2147483646 h 102"/>
              <a:gd name="T18" fmla="*/ 2147483646 w 65"/>
              <a:gd name="T19" fmla="*/ 2147483646 h 102"/>
              <a:gd name="T20" fmla="*/ 0 w 65"/>
              <a:gd name="T21" fmla="*/ 2147483646 h 102"/>
              <a:gd name="T22" fmla="*/ 2147483646 w 65"/>
              <a:gd name="T23" fmla="*/ 2147483646 h 102"/>
              <a:gd name="T24" fmla="*/ 2147483646 w 65"/>
              <a:gd name="T25" fmla="*/ 2147483646 h 102"/>
              <a:gd name="T26" fmla="*/ 2147483646 w 65"/>
              <a:gd name="T27" fmla="*/ 2147483646 h 102"/>
              <a:gd name="T28" fmla="*/ 2147483646 w 65"/>
              <a:gd name="T29" fmla="*/ 2147483646 h 102"/>
              <a:gd name="T30" fmla="*/ 2147483646 w 65"/>
              <a:gd name="T31" fmla="*/ 2147483646 h 102"/>
              <a:gd name="T32" fmla="*/ 2147483646 w 65"/>
              <a:gd name="T33" fmla="*/ 2147483646 h 102"/>
              <a:gd name="T34" fmla="*/ 2147483646 w 65"/>
              <a:gd name="T35" fmla="*/ 2147483646 h 102"/>
              <a:gd name="T36" fmla="*/ 2147483646 w 65"/>
              <a:gd name="T37" fmla="*/ 2147483646 h 102"/>
              <a:gd name="T38" fmla="*/ 2147483646 w 65"/>
              <a:gd name="T39" fmla="*/ 2147483646 h 102"/>
              <a:gd name="T40" fmla="*/ 2147483646 w 65"/>
              <a:gd name="T41" fmla="*/ 2147483646 h 102"/>
              <a:gd name="T42" fmla="*/ 2147483646 w 65"/>
              <a:gd name="T43" fmla="*/ 2147483646 h 102"/>
              <a:gd name="T44" fmla="*/ 2147483646 w 65"/>
              <a:gd name="T45" fmla="*/ 2147483646 h 102"/>
              <a:gd name="T46" fmla="*/ 2147483646 w 65"/>
              <a:gd name="T47" fmla="*/ 2147483646 h 102"/>
              <a:gd name="T48" fmla="*/ 2147483646 w 65"/>
              <a:gd name="T49" fmla="*/ 2147483646 h 102"/>
              <a:gd name="T50" fmla="*/ 2147483646 w 65"/>
              <a:gd name="T51" fmla="*/ 2147483646 h 102"/>
              <a:gd name="T52" fmla="*/ 2147483646 w 65"/>
              <a:gd name="T53" fmla="*/ 2147483646 h 102"/>
              <a:gd name="T54" fmla="*/ 2147483646 w 65"/>
              <a:gd name="T55" fmla="*/ 2147483646 h 102"/>
              <a:gd name="T56" fmla="*/ 2147483646 w 65"/>
              <a:gd name="T57" fmla="*/ 2147483646 h 102"/>
              <a:gd name="T58" fmla="*/ 2147483646 w 65"/>
              <a:gd name="T59" fmla="*/ 2147483646 h 102"/>
              <a:gd name="T60" fmla="*/ 2147483646 w 65"/>
              <a:gd name="T61" fmla="*/ 2147483646 h 102"/>
              <a:gd name="T62" fmla="*/ 2147483646 w 65"/>
              <a:gd name="T63" fmla="*/ 2147483646 h 102"/>
              <a:gd name="T64" fmla="*/ 2147483646 w 65"/>
              <a:gd name="T65" fmla="*/ 2147483646 h 102"/>
              <a:gd name="T66" fmla="*/ 2147483646 w 65"/>
              <a:gd name="T67" fmla="*/ 2147483646 h 102"/>
              <a:gd name="T68" fmla="*/ 2147483646 w 65"/>
              <a:gd name="T69" fmla="*/ 2147483646 h 102"/>
              <a:gd name="T70" fmla="*/ 2147483646 w 65"/>
              <a:gd name="T71" fmla="*/ 2147483646 h 102"/>
              <a:gd name="T72" fmla="*/ 2147483646 w 65"/>
              <a:gd name="T73" fmla="*/ 2147483646 h 102"/>
              <a:gd name="T74" fmla="*/ 2147483646 w 65"/>
              <a:gd name="T75" fmla="*/ 2147483646 h 102"/>
              <a:gd name="T76" fmla="*/ 2147483646 w 65"/>
              <a:gd name="T77" fmla="*/ 0 h 102"/>
              <a:gd name="T78" fmla="*/ 2147483646 w 65"/>
              <a:gd name="T79" fmla="*/ 2147483646 h 102"/>
              <a:gd name="T80" fmla="*/ 2147483646 w 65"/>
              <a:gd name="T81" fmla="*/ 2147483646 h 102"/>
              <a:gd name="T82" fmla="*/ 2147483646 w 65"/>
              <a:gd name="T83" fmla="*/ 2147483646 h 102"/>
              <a:gd name="T84" fmla="*/ 2147483646 w 65"/>
              <a:gd name="T85" fmla="*/ 2147483646 h 102"/>
              <a:gd name="T86" fmla="*/ 2147483646 w 65"/>
              <a:gd name="T87" fmla="*/ 2147483646 h 102"/>
              <a:gd name="T88" fmla="*/ 2147483646 w 65"/>
              <a:gd name="T89" fmla="*/ 2147483646 h 102"/>
              <a:gd name="T90" fmla="*/ 2147483646 w 65"/>
              <a:gd name="T91" fmla="*/ 2147483646 h 102"/>
              <a:gd name="T92" fmla="*/ 2147483646 w 65"/>
              <a:gd name="T93" fmla="*/ 2147483646 h 1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 h="102">
                <a:moveTo>
                  <a:pt x="31" y="58"/>
                </a:moveTo>
                <a:lnTo>
                  <a:pt x="31" y="58"/>
                </a:lnTo>
                <a:lnTo>
                  <a:pt x="38" y="61"/>
                </a:lnTo>
                <a:lnTo>
                  <a:pt x="41" y="65"/>
                </a:lnTo>
                <a:lnTo>
                  <a:pt x="45" y="68"/>
                </a:lnTo>
                <a:lnTo>
                  <a:pt x="45" y="72"/>
                </a:lnTo>
                <a:lnTo>
                  <a:pt x="45" y="78"/>
                </a:lnTo>
                <a:lnTo>
                  <a:pt x="41" y="82"/>
                </a:lnTo>
                <a:lnTo>
                  <a:pt x="28" y="85"/>
                </a:lnTo>
                <a:lnTo>
                  <a:pt x="17" y="85"/>
                </a:lnTo>
                <a:lnTo>
                  <a:pt x="4" y="82"/>
                </a:lnTo>
                <a:lnTo>
                  <a:pt x="4" y="89"/>
                </a:lnTo>
                <a:lnTo>
                  <a:pt x="0" y="99"/>
                </a:lnTo>
                <a:lnTo>
                  <a:pt x="7" y="99"/>
                </a:lnTo>
                <a:lnTo>
                  <a:pt x="14" y="102"/>
                </a:lnTo>
                <a:lnTo>
                  <a:pt x="21" y="102"/>
                </a:lnTo>
                <a:lnTo>
                  <a:pt x="28" y="102"/>
                </a:lnTo>
                <a:lnTo>
                  <a:pt x="45" y="99"/>
                </a:lnTo>
                <a:lnTo>
                  <a:pt x="55" y="96"/>
                </a:lnTo>
                <a:lnTo>
                  <a:pt x="65" y="85"/>
                </a:lnTo>
                <a:lnTo>
                  <a:pt x="65" y="72"/>
                </a:lnTo>
                <a:lnTo>
                  <a:pt x="65" y="61"/>
                </a:lnTo>
                <a:lnTo>
                  <a:pt x="62" y="51"/>
                </a:lnTo>
                <a:lnTo>
                  <a:pt x="52" y="48"/>
                </a:lnTo>
                <a:lnTo>
                  <a:pt x="45" y="44"/>
                </a:lnTo>
                <a:lnTo>
                  <a:pt x="35" y="41"/>
                </a:lnTo>
                <a:lnTo>
                  <a:pt x="31" y="37"/>
                </a:lnTo>
                <a:lnTo>
                  <a:pt x="28" y="37"/>
                </a:lnTo>
                <a:lnTo>
                  <a:pt x="24" y="34"/>
                </a:lnTo>
                <a:lnTo>
                  <a:pt x="24" y="27"/>
                </a:lnTo>
                <a:lnTo>
                  <a:pt x="24" y="24"/>
                </a:lnTo>
                <a:lnTo>
                  <a:pt x="28" y="20"/>
                </a:lnTo>
                <a:lnTo>
                  <a:pt x="31" y="17"/>
                </a:lnTo>
                <a:lnTo>
                  <a:pt x="38" y="17"/>
                </a:lnTo>
                <a:lnTo>
                  <a:pt x="45" y="17"/>
                </a:lnTo>
                <a:lnTo>
                  <a:pt x="48" y="20"/>
                </a:lnTo>
                <a:lnTo>
                  <a:pt x="55" y="20"/>
                </a:lnTo>
                <a:lnTo>
                  <a:pt x="59" y="20"/>
                </a:lnTo>
                <a:lnTo>
                  <a:pt x="62" y="6"/>
                </a:lnTo>
                <a:lnTo>
                  <a:pt x="52" y="3"/>
                </a:lnTo>
                <a:lnTo>
                  <a:pt x="38" y="0"/>
                </a:lnTo>
                <a:lnTo>
                  <a:pt x="24" y="3"/>
                </a:lnTo>
                <a:lnTo>
                  <a:pt x="14" y="10"/>
                </a:lnTo>
                <a:lnTo>
                  <a:pt x="7" y="17"/>
                </a:lnTo>
                <a:lnTo>
                  <a:pt x="4" y="30"/>
                </a:lnTo>
                <a:lnTo>
                  <a:pt x="4" y="41"/>
                </a:lnTo>
                <a:lnTo>
                  <a:pt x="11" y="48"/>
                </a:lnTo>
                <a:lnTo>
                  <a:pt x="14" y="51"/>
                </a:lnTo>
                <a:lnTo>
                  <a:pt x="24" y="54"/>
                </a:lnTo>
                <a:lnTo>
                  <a:pt x="31"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67" name="Freeform 68"/>
          <p:cNvSpPr>
            <a:spLocks/>
          </p:cNvSpPr>
          <p:nvPr/>
        </p:nvSpPr>
        <p:spPr bwMode="auto">
          <a:xfrm>
            <a:off x="4749800" y="2300288"/>
            <a:ext cx="114300" cy="121444"/>
          </a:xfrm>
          <a:custGeom>
            <a:avLst/>
            <a:gdLst>
              <a:gd name="T0" fmla="*/ 2147483646 w 72"/>
              <a:gd name="T1" fmla="*/ 2147483646 h 102"/>
              <a:gd name="T2" fmla="*/ 2147483646 w 72"/>
              <a:gd name="T3" fmla="*/ 2147483646 h 102"/>
              <a:gd name="T4" fmla="*/ 2147483646 w 72"/>
              <a:gd name="T5" fmla="*/ 2147483646 h 102"/>
              <a:gd name="T6" fmla="*/ 2147483646 w 72"/>
              <a:gd name="T7" fmla="*/ 2147483646 h 102"/>
              <a:gd name="T8" fmla="*/ 2147483646 w 72"/>
              <a:gd name="T9" fmla="*/ 2147483646 h 102"/>
              <a:gd name="T10" fmla="*/ 2147483646 w 72"/>
              <a:gd name="T11" fmla="*/ 2147483646 h 102"/>
              <a:gd name="T12" fmla="*/ 2147483646 w 72"/>
              <a:gd name="T13" fmla="*/ 2147483646 h 102"/>
              <a:gd name="T14" fmla="*/ 2147483646 w 72"/>
              <a:gd name="T15" fmla="*/ 2147483646 h 102"/>
              <a:gd name="T16" fmla="*/ 2147483646 w 72"/>
              <a:gd name="T17" fmla="*/ 2147483646 h 102"/>
              <a:gd name="T18" fmla="*/ 2147483646 w 72"/>
              <a:gd name="T19" fmla="*/ 2147483646 h 102"/>
              <a:gd name="T20" fmla="*/ 2147483646 w 72"/>
              <a:gd name="T21" fmla="*/ 2147483646 h 102"/>
              <a:gd name="T22" fmla="*/ 2147483646 w 72"/>
              <a:gd name="T23" fmla="*/ 2147483646 h 102"/>
              <a:gd name="T24" fmla="*/ 2147483646 w 72"/>
              <a:gd name="T25" fmla="*/ 2147483646 h 102"/>
              <a:gd name="T26" fmla="*/ 2147483646 w 72"/>
              <a:gd name="T27" fmla="*/ 2147483646 h 102"/>
              <a:gd name="T28" fmla="*/ 2147483646 w 72"/>
              <a:gd name="T29" fmla="*/ 2147483646 h 102"/>
              <a:gd name="T30" fmla="*/ 2147483646 w 72"/>
              <a:gd name="T31" fmla="*/ 2147483646 h 102"/>
              <a:gd name="T32" fmla="*/ 2147483646 w 72"/>
              <a:gd name="T33" fmla="*/ 2147483646 h 102"/>
              <a:gd name="T34" fmla="*/ 2147483646 w 72"/>
              <a:gd name="T35" fmla="*/ 2147483646 h 102"/>
              <a:gd name="T36" fmla="*/ 2147483646 w 72"/>
              <a:gd name="T37" fmla="*/ 2147483646 h 102"/>
              <a:gd name="T38" fmla="*/ 2147483646 w 72"/>
              <a:gd name="T39" fmla="*/ 2147483646 h 102"/>
              <a:gd name="T40" fmla="*/ 2147483646 w 72"/>
              <a:gd name="T41" fmla="*/ 2147483646 h 102"/>
              <a:gd name="T42" fmla="*/ 2147483646 w 72"/>
              <a:gd name="T43" fmla="*/ 2147483646 h 102"/>
              <a:gd name="T44" fmla="*/ 2147483646 w 72"/>
              <a:gd name="T45" fmla="*/ 2147483646 h 102"/>
              <a:gd name="T46" fmla="*/ 2147483646 w 72"/>
              <a:gd name="T47" fmla="*/ 2147483646 h 102"/>
              <a:gd name="T48" fmla="*/ 2147483646 w 72"/>
              <a:gd name="T49" fmla="*/ 2147483646 h 102"/>
              <a:gd name="T50" fmla="*/ 2147483646 w 72"/>
              <a:gd name="T51" fmla="*/ 0 h 102"/>
              <a:gd name="T52" fmla="*/ 2147483646 w 72"/>
              <a:gd name="T53" fmla="*/ 0 h 102"/>
              <a:gd name="T54" fmla="*/ 2147483646 w 72"/>
              <a:gd name="T55" fmla="*/ 2147483646 h 102"/>
              <a:gd name="T56" fmla="*/ 2147483646 w 72"/>
              <a:gd name="T57" fmla="*/ 2147483646 h 102"/>
              <a:gd name="T58" fmla="*/ 2147483646 w 72"/>
              <a:gd name="T59" fmla="*/ 2147483646 h 102"/>
              <a:gd name="T60" fmla="*/ 2147483646 w 72"/>
              <a:gd name="T61" fmla="*/ 2147483646 h 102"/>
              <a:gd name="T62" fmla="*/ 2147483646 w 72"/>
              <a:gd name="T63" fmla="*/ 2147483646 h 102"/>
              <a:gd name="T64" fmla="*/ 2147483646 w 72"/>
              <a:gd name="T65" fmla="*/ 2147483646 h 102"/>
              <a:gd name="T66" fmla="*/ 2147483646 w 72"/>
              <a:gd name="T67" fmla="*/ 2147483646 h 102"/>
              <a:gd name="T68" fmla="*/ 0 w 72"/>
              <a:gd name="T69" fmla="*/ 2147483646 h 102"/>
              <a:gd name="T70" fmla="*/ 0 w 72"/>
              <a:gd name="T71" fmla="*/ 2147483646 h 102"/>
              <a:gd name="T72" fmla="*/ 2147483646 w 72"/>
              <a:gd name="T73" fmla="*/ 2147483646 h 102"/>
              <a:gd name="T74" fmla="*/ 2147483646 w 72"/>
              <a:gd name="T75" fmla="*/ 2147483646 h 102"/>
              <a:gd name="T76" fmla="*/ 2147483646 w 72"/>
              <a:gd name="T77" fmla="*/ 2147483646 h 102"/>
              <a:gd name="T78" fmla="*/ 2147483646 w 72"/>
              <a:gd name="T79" fmla="*/ 2147483646 h 102"/>
              <a:gd name="T80" fmla="*/ 2147483646 w 72"/>
              <a:gd name="T81" fmla="*/ 2147483646 h 102"/>
              <a:gd name="T82" fmla="*/ 2147483646 w 72"/>
              <a:gd name="T83" fmla="*/ 2147483646 h 102"/>
              <a:gd name="T84" fmla="*/ 2147483646 w 72"/>
              <a:gd name="T85" fmla="*/ 2147483646 h 102"/>
              <a:gd name="T86" fmla="*/ 2147483646 w 72"/>
              <a:gd name="T87" fmla="*/ 2147483646 h 102"/>
              <a:gd name="T88" fmla="*/ 2147483646 w 72"/>
              <a:gd name="T89" fmla="*/ 2147483646 h 102"/>
              <a:gd name="T90" fmla="*/ 2147483646 w 72"/>
              <a:gd name="T91" fmla="*/ 2147483646 h 102"/>
              <a:gd name="T92" fmla="*/ 2147483646 w 72"/>
              <a:gd name="T93" fmla="*/ 2147483646 h 102"/>
              <a:gd name="T94" fmla="*/ 2147483646 w 72"/>
              <a:gd name="T95" fmla="*/ 2147483646 h 102"/>
              <a:gd name="T96" fmla="*/ 2147483646 w 72"/>
              <a:gd name="T97" fmla="*/ 2147483646 h 102"/>
              <a:gd name="T98" fmla="*/ 2147483646 w 72"/>
              <a:gd name="T99" fmla="*/ 2147483646 h 102"/>
              <a:gd name="T100" fmla="*/ 2147483646 w 72"/>
              <a:gd name="T101" fmla="*/ 2147483646 h 102"/>
              <a:gd name="T102" fmla="*/ 2147483646 w 72"/>
              <a:gd name="T103" fmla="*/ 2147483646 h 102"/>
              <a:gd name="T104" fmla="*/ 2147483646 w 72"/>
              <a:gd name="T105" fmla="*/ 2147483646 h 102"/>
              <a:gd name="T106" fmla="*/ 2147483646 w 72"/>
              <a:gd name="T107" fmla="*/ 2147483646 h 1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 h="102">
                <a:moveTo>
                  <a:pt x="58" y="85"/>
                </a:moveTo>
                <a:lnTo>
                  <a:pt x="58" y="85"/>
                </a:lnTo>
                <a:lnTo>
                  <a:pt x="51" y="85"/>
                </a:lnTo>
                <a:lnTo>
                  <a:pt x="38" y="85"/>
                </a:lnTo>
                <a:lnTo>
                  <a:pt x="31" y="78"/>
                </a:lnTo>
                <a:lnTo>
                  <a:pt x="24" y="68"/>
                </a:lnTo>
                <a:lnTo>
                  <a:pt x="21" y="51"/>
                </a:lnTo>
                <a:lnTo>
                  <a:pt x="24" y="37"/>
                </a:lnTo>
                <a:lnTo>
                  <a:pt x="27" y="27"/>
                </a:lnTo>
                <a:lnTo>
                  <a:pt x="38" y="20"/>
                </a:lnTo>
                <a:lnTo>
                  <a:pt x="48" y="17"/>
                </a:lnTo>
                <a:lnTo>
                  <a:pt x="58" y="20"/>
                </a:lnTo>
                <a:lnTo>
                  <a:pt x="65" y="20"/>
                </a:lnTo>
                <a:lnTo>
                  <a:pt x="69" y="13"/>
                </a:lnTo>
                <a:lnTo>
                  <a:pt x="72" y="6"/>
                </a:lnTo>
                <a:lnTo>
                  <a:pt x="58" y="3"/>
                </a:lnTo>
                <a:lnTo>
                  <a:pt x="48" y="0"/>
                </a:lnTo>
                <a:lnTo>
                  <a:pt x="38" y="3"/>
                </a:lnTo>
                <a:lnTo>
                  <a:pt x="27" y="6"/>
                </a:lnTo>
                <a:lnTo>
                  <a:pt x="14" y="17"/>
                </a:lnTo>
                <a:lnTo>
                  <a:pt x="3" y="30"/>
                </a:lnTo>
                <a:lnTo>
                  <a:pt x="0" y="51"/>
                </a:lnTo>
                <a:lnTo>
                  <a:pt x="3" y="72"/>
                </a:lnTo>
                <a:lnTo>
                  <a:pt x="14" y="89"/>
                </a:lnTo>
                <a:lnTo>
                  <a:pt x="27" y="99"/>
                </a:lnTo>
                <a:lnTo>
                  <a:pt x="38" y="102"/>
                </a:lnTo>
                <a:lnTo>
                  <a:pt x="48" y="102"/>
                </a:lnTo>
                <a:lnTo>
                  <a:pt x="58" y="102"/>
                </a:lnTo>
                <a:lnTo>
                  <a:pt x="72" y="99"/>
                </a:lnTo>
                <a:lnTo>
                  <a:pt x="72" y="92"/>
                </a:lnTo>
                <a:lnTo>
                  <a:pt x="69" y="82"/>
                </a:lnTo>
                <a:lnTo>
                  <a:pt x="58" y="8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68" name="Freeform 69"/>
          <p:cNvSpPr>
            <a:spLocks/>
          </p:cNvSpPr>
          <p:nvPr/>
        </p:nvSpPr>
        <p:spPr bwMode="auto">
          <a:xfrm>
            <a:off x="4640264" y="2291954"/>
            <a:ext cx="22225" cy="158353"/>
          </a:xfrm>
          <a:custGeom>
            <a:avLst/>
            <a:gdLst>
              <a:gd name="T0" fmla="*/ 0 w 14"/>
              <a:gd name="T1" fmla="*/ 2147483646 h 133"/>
              <a:gd name="T2" fmla="*/ 0 w 14"/>
              <a:gd name="T3" fmla="*/ 2147483646 h 133"/>
              <a:gd name="T4" fmla="*/ 2147483646 w 14"/>
              <a:gd name="T5" fmla="*/ 2147483646 h 133"/>
              <a:gd name="T6" fmla="*/ 2147483646 w 14"/>
              <a:gd name="T7" fmla="*/ 2147483646 h 133"/>
              <a:gd name="T8" fmla="*/ 2147483646 w 14"/>
              <a:gd name="T9" fmla="*/ 2147483646 h 133"/>
              <a:gd name="T10" fmla="*/ 2147483646 w 14"/>
              <a:gd name="T11" fmla="*/ 2147483646 h 133"/>
              <a:gd name="T12" fmla="*/ 2147483646 w 14"/>
              <a:gd name="T13" fmla="*/ 2147483646 h 133"/>
              <a:gd name="T14" fmla="*/ 2147483646 w 14"/>
              <a:gd name="T15" fmla="*/ 2147483646 h 133"/>
              <a:gd name="T16" fmla="*/ 2147483646 w 14"/>
              <a:gd name="T17" fmla="*/ 2147483646 h 133"/>
              <a:gd name="T18" fmla="*/ 2147483646 w 14"/>
              <a:gd name="T19" fmla="*/ 2147483646 h 133"/>
              <a:gd name="T20" fmla="*/ 2147483646 w 14"/>
              <a:gd name="T21" fmla="*/ 2147483646 h 133"/>
              <a:gd name="T22" fmla="*/ 2147483646 w 14"/>
              <a:gd name="T23" fmla="*/ 2147483646 h 133"/>
              <a:gd name="T24" fmla="*/ 2147483646 w 14"/>
              <a:gd name="T25" fmla="*/ 2147483646 h 133"/>
              <a:gd name="T26" fmla="*/ 2147483646 w 14"/>
              <a:gd name="T27" fmla="*/ 0 h 133"/>
              <a:gd name="T28" fmla="*/ 2147483646 w 14"/>
              <a:gd name="T29" fmla="*/ 0 h 133"/>
              <a:gd name="T30" fmla="*/ 2147483646 w 14"/>
              <a:gd name="T31" fmla="*/ 2147483646 h 133"/>
              <a:gd name="T32" fmla="*/ 2147483646 w 14"/>
              <a:gd name="T33" fmla="*/ 2147483646 h 133"/>
              <a:gd name="T34" fmla="*/ 0 w 14"/>
              <a:gd name="T35" fmla="*/ 2147483646 h 133"/>
              <a:gd name="T36" fmla="*/ 0 w 14"/>
              <a:gd name="T37" fmla="*/ 2147483646 h 1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 h="133">
                <a:moveTo>
                  <a:pt x="0" y="130"/>
                </a:moveTo>
                <a:lnTo>
                  <a:pt x="0" y="130"/>
                </a:lnTo>
                <a:lnTo>
                  <a:pt x="4" y="133"/>
                </a:lnTo>
                <a:lnTo>
                  <a:pt x="7" y="133"/>
                </a:lnTo>
                <a:lnTo>
                  <a:pt x="11" y="133"/>
                </a:lnTo>
                <a:lnTo>
                  <a:pt x="14" y="130"/>
                </a:lnTo>
                <a:lnTo>
                  <a:pt x="14" y="3"/>
                </a:lnTo>
                <a:lnTo>
                  <a:pt x="11" y="3"/>
                </a:lnTo>
                <a:lnTo>
                  <a:pt x="7" y="0"/>
                </a:lnTo>
                <a:lnTo>
                  <a:pt x="4" y="3"/>
                </a:lnTo>
                <a:lnTo>
                  <a:pt x="0" y="3"/>
                </a:lnTo>
                <a:lnTo>
                  <a:pt x="0"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69" name="Freeform 70"/>
          <p:cNvSpPr>
            <a:spLocks/>
          </p:cNvSpPr>
          <p:nvPr/>
        </p:nvSpPr>
        <p:spPr bwMode="auto">
          <a:xfrm>
            <a:off x="4483100" y="2312194"/>
            <a:ext cx="76200" cy="109538"/>
          </a:xfrm>
          <a:custGeom>
            <a:avLst/>
            <a:gdLst>
              <a:gd name="T0" fmla="*/ 2147483646 w 48"/>
              <a:gd name="T1" fmla="*/ 2147483646 h 92"/>
              <a:gd name="T2" fmla="*/ 2147483646 w 48"/>
              <a:gd name="T3" fmla="*/ 2147483646 h 92"/>
              <a:gd name="T4" fmla="*/ 2147483646 w 48"/>
              <a:gd name="T5" fmla="*/ 2147483646 h 92"/>
              <a:gd name="T6" fmla="*/ 2147483646 w 48"/>
              <a:gd name="T7" fmla="*/ 2147483646 h 92"/>
              <a:gd name="T8" fmla="*/ 2147483646 w 48"/>
              <a:gd name="T9" fmla="*/ 2147483646 h 92"/>
              <a:gd name="T10" fmla="*/ 2147483646 w 48"/>
              <a:gd name="T11" fmla="*/ 2147483646 h 92"/>
              <a:gd name="T12" fmla="*/ 2147483646 w 48"/>
              <a:gd name="T13" fmla="*/ 2147483646 h 92"/>
              <a:gd name="T14" fmla="*/ 2147483646 w 48"/>
              <a:gd name="T15" fmla="*/ 2147483646 h 92"/>
              <a:gd name="T16" fmla="*/ 2147483646 w 48"/>
              <a:gd name="T17" fmla="*/ 2147483646 h 92"/>
              <a:gd name="T18" fmla="*/ 2147483646 w 48"/>
              <a:gd name="T19" fmla="*/ 2147483646 h 92"/>
              <a:gd name="T20" fmla="*/ 2147483646 w 48"/>
              <a:gd name="T21" fmla="*/ 2147483646 h 92"/>
              <a:gd name="T22" fmla="*/ 2147483646 w 48"/>
              <a:gd name="T23" fmla="*/ 2147483646 h 92"/>
              <a:gd name="T24" fmla="*/ 2147483646 w 48"/>
              <a:gd name="T25" fmla="*/ 2147483646 h 92"/>
              <a:gd name="T26" fmla="*/ 2147483646 w 48"/>
              <a:gd name="T27" fmla="*/ 2147483646 h 92"/>
              <a:gd name="T28" fmla="*/ 2147483646 w 48"/>
              <a:gd name="T29" fmla="*/ 2147483646 h 92"/>
              <a:gd name="T30" fmla="*/ 2147483646 w 48"/>
              <a:gd name="T31" fmla="*/ 2147483646 h 92"/>
              <a:gd name="T32" fmla="*/ 2147483646 w 48"/>
              <a:gd name="T33" fmla="*/ 2147483646 h 92"/>
              <a:gd name="T34" fmla="*/ 2147483646 w 48"/>
              <a:gd name="T35" fmla="*/ 2147483646 h 92"/>
              <a:gd name="T36" fmla="*/ 2147483646 w 48"/>
              <a:gd name="T37" fmla="*/ 2147483646 h 92"/>
              <a:gd name="T38" fmla="*/ 2147483646 w 48"/>
              <a:gd name="T39" fmla="*/ 2147483646 h 92"/>
              <a:gd name="T40" fmla="*/ 2147483646 w 48"/>
              <a:gd name="T41" fmla="*/ 2147483646 h 92"/>
              <a:gd name="T42" fmla="*/ 2147483646 w 48"/>
              <a:gd name="T43" fmla="*/ 2147483646 h 92"/>
              <a:gd name="T44" fmla="*/ 2147483646 w 48"/>
              <a:gd name="T45" fmla="*/ 2147483646 h 92"/>
              <a:gd name="T46" fmla="*/ 2147483646 w 48"/>
              <a:gd name="T47" fmla="*/ 2147483646 h 92"/>
              <a:gd name="T48" fmla="*/ 2147483646 w 48"/>
              <a:gd name="T49" fmla="*/ 2147483646 h 92"/>
              <a:gd name="T50" fmla="*/ 2147483646 w 48"/>
              <a:gd name="T51" fmla="*/ 2147483646 h 92"/>
              <a:gd name="T52" fmla="*/ 2147483646 w 48"/>
              <a:gd name="T53" fmla="*/ 2147483646 h 92"/>
              <a:gd name="T54" fmla="*/ 2147483646 w 48"/>
              <a:gd name="T55" fmla="*/ 2147483646 h 92"/>
              <a:gd name="T56" fmla="*/ 2147483646 w 48"/>
              <a:gd name="T57" fmla="*/ 2147483646 h 92"/>
              <a:gd name="T58" fmla="*/ 2147483646 w 48"/>
              <a:gd name="T59" fmla="*/ 2147483646 h 92"/>
              <a:gd name="T60" fmla="*/ 2147483646 w 48"/>
              <a:gd name="T61" fmla="*/ 2147483646 h 92"/>
              <a:gd name="T62" fmla="*/ 2147483646 w 48"/>
              <a:gd name="T63" fmla="*/ 2147483646 h 92"/>
              <a:gd name="T64" fmla="*/ 2147483646 w 48"/>
              <a:gd name="T65" fmla="*/ 2147483646 h 92"/>
              <a:gd name="T66" fmla="*/ 2147483646 w 48"/>
              <a:gd name="T67" fmla="*/ 2147483646 h 92"/>
              <a:gd name="T68" fmla="*/ 2147483646 w 48"/>
              <a:gd name="T69" fmla="*/ 2147483646 h 92"/>
              <a:gd name="T70" fmla="*/ 2147483646 w 48"/>
              <a:gd name="T71" fmla="*/ 2147483646 h 92"/>
              <a:gd name="T72" fmla="*/ 2147483646 w 48"/>
              <a:gd name="T73" fmla="*/ 2147483646 h 92"/>
              <a:gd name="T74" fmla="*/ 2147483646 w 48"/>
              <a:gd name="T75" fmla="*/ 2147483646 h 92"/>
              <a:gd name="T76" fmla="*/ 2147483646 w 48"/>
              <a:gd name="T77" fmla="*/ 2147483646 h 92"/>
              <a:gd name="T78" fmla="*/ 2147483646 w 48"/>
              <a:gd name="T79" fmla="*/ 2147483646 h 92"/>
              <a:gd name="T80" fmla="*/ 2147483646 w 48"/>
              <a:gd name="T81" fmla="*/ 0 h 92"/>
              <a:gd name="T82" fmla="*/ 2147483646 w 48"/>
              <a:gd name="T83" fmla="*/ 0 h 92"/>
              <a:gd name="T84" fmla="*/ 0 w 48"/>
              <a:gd name="T85" fmla="*/ 2147483646 h 92"/>
              <a:gd name="T86" fmla="*/ 0 w 48"/>
              <a:gd name="T87" fmla="*/ 2147483646 h 92"/>
              <a:gd name="T88" fmla="*/ 2147483646 w 48"/>
              <a:gd name="T89" fmla="*/ 2147483646 h 92"/>
              <a:gd name="T90" fmla="*/ 2147483646 w 48"/>
              <a:gd name="T91" fmla="*/ 2147483646 h 9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8" h="92">
                <a:moveTo>
                  <a:pt x="7" y="68"/>
                </a:moveTo>
                <a:lnTo>
                  <a:pt x="7" y="68"/>
                </a:lnTo>
                <a:lnTo>
                  <a:pt x="10" y="79"/>
                </a:lnTo>
                <a:lnTo>
                  <a:pt x="14" y="86"/>
                </a:lnTo>
                <a:lnTo>
                  <a:pt x="24" y="89"/>
                </a:lnTo>
                <a:lnTo>
                  <a:pt x="34" y="92"/>
                </a:lnTo>
                <a:lnTo>
                  <a:pt x="48" y="89"/>
                </a:lnTo>
                <a:lnTo>
                  <a:pt x="48" y="86"/>
                </a:lnTo>
                <a:lnTo>
                  <a:pt x="48" y="82"/>
                </a:lnTo>
                <a:lnTo>
                  <a:pt x="45" y="75"/>
                </a:lnTo>
                <a:lnTo>
                  <a:pt x="41" y="75"/>
                </a:lnTo>
                <a:lnTo>
                  <a:pt x="38" y="75"/>
                </a:lnTo>
                <a:lnTo>
                  <a:pt x="34" y="75"/>
                </a:lnTo>
                <a:lnTo>
                  <a:pt x="31" y="75"/>
                </a:lnTo>
                <a:lnTo>
                  <a:pt x="27" y="68"/>
                </a:lnTo>
                <a:lnTo>
                  <a:pt x="27" y="62"/>
                </a:lnTo>
                <a:lnTo>
                  <a:pt x="27" y="34"/>
                </a:lnTo>
                <a:lnTo>
                  <a:pt x="45" y="34"/>
                </a:lnTo>
                <a:lnTo>
                  <a:pt x="45" y="31"/>
                </a:lnTo>
                <a:lnTo>
                  <a:pt x="45" y="27"/>
                </a:lnTo>
                <a:lnTo>
                  <a:pt x="45" y="24"/>
                </a:lnTo>
                <a:lnTo>
                  <a:pt x="45" y="20"/>
                </a:lnTo>
                <a:lnTo>
                  <a:pt x="27" y="20"/>
                </a:lnTo>
                <a:lnTo>
                  <a:pt x="27" y="0"/>
                </a:lnTo>
                <a:lnTo>
                  <a:pt x="24" y="0"/>
                </a:lnTo>
                <a:lnTo>
                  <a:pt x="0" y="34"/>
                </a:lnTo>
                <a:lnTo>
                  <a:pt x="7" y="34"/>
                </a:lnTo>
                <a:lnTo>
                  <a:pt x="7" y="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70" name="Freeform 71"/>
          <p:cNvSpPr>
            <a:spLocks/>
          </p:cNvSpPr>
          <p:nvPr/>
        </p:nvSpPr>
        <p:spPr bwMode="auto">
          <a:xfrm>
            <a:off x="4364039" y="2336006"/>
            <a:ext cx="103187" cy="85725"/>
          </a:xfrm>
          <a:custGeom>
            <a:avLst/>
            <a:gdLst>
              <a:gd name="T0" fmla="*/ 0 w 65"/>
              <a:gd name="T1" fmla="*/ 2147483646 h 72"/>
              <a:gd name="T2" fmla="*/ 0 w 65"/>
              <a:gd name="T3" fmla="*/ 2147483646 h 72"/>
              <a:gd name="T4" fmla="*/ 2147483646 w 65"/>
              <a:gd name="T5" fmla="*/ 2147483646 h 72"/>
              <a:gd name="T6" fmla="*/ 2147483646 w 65"/>
              <a:gd name="T7" fmla="*/ 2147483646 h 72"/>
              <a:gd name="T8" fmla="*/ 2147483646 w 65"/>
              <a:gd name="T9" fmla="*/ 2147483646 h 72"/>
              <a:gd name="T10" fmla="*/ 2147483646 w 65"/>
              <a:gd name="T11" fmla="*/ 2147483646 h 72"/>
              <a:gd name="T12" fmla="*/ 2147483646 w 65"/>
              <a:gd name="T13" fmla="*/ 2147483646 h 72"/>
              <a:gd name="T14" fmla="*/ 2147483646 w 65"/>
              <a:gd name="T15" fmla="*/ 2147483646 h 72"/>
              <a:gd name="T16" fmla="*/ 2147483646 w 65"/>
              <a:gd name="T17" fmla="*/ 2147483646 h 72"/>
              <a:gd name="T18" fmla="*/ 2147483646 w 65"/>
              <a:gd name="T19" fmla="*/ 2147483646 h 72"/>
              <a:gd name="T20" fmla="*/ 2147483646 w 65"/>
              <a:gd name="T21" fmla="*/ 2147483646 h 72"/>
              <a:gd name="T22" fmla="*/ 2147483646 w 65"/>
              <a:gd name="T23" fmla="*/ 2147483646 h 72"/>
              <a:gd name="T24" fmla="*/ 2147483646 w 65"/>
              <a:gd name="T25" fmla="*/ 2147483646 h 72"/>
              <a:gd name="T26" fmla="*/ 2147483646 w 65"/>
              <a:gd name="T27" fmla="*/ 2147483646 h 72"/>
              <a:gd name="T28" fmla="*/ 2147483646 w 65"/>
              <a:gd name="T29" fmla="*/ 2147483646 h 72"/>
              <a:gd name="T30" fmla="*/ 2147483646 w 65"/>
              <a:gd name="T31" fmla="*/ 2147483646 h 72"/>
              <a:gd name="T32" fmla="*/ 2147483646 w 65"/>
              <a:gd name="T33" fmla="*/ 2147483646 h 72"/>
              <a:gd name="T34" fmla="*/ 2147483646 w 65"/>
              <a:gd name="T35" fmla="*/ 2147483646 h 72"/>
              <a:gd name="T36" fmla="*/ 2147483646 w 65"/>
              <a:gd name="T37" fmla="*/ 2147483646 h 72"/>
              <a:gd name="T38" fmla="*/ 2147483646 w 65"/>
              <a:gd name="T39" fmla="*/ 2147483646 h 72"/>
              <a:gd name="T40" fmla="*/ 2147483646 w 65"/>
              <a:gd name="T41" fmla="*/ 2147483646 h 72"/>
              <a:gd name="T42" fmla="*/ 2147483646 w 65"/>
              <a:gd name="T43" fmla="*/ 2147483646 h 72"/>
              <a:gd name="T44" fmla="*/ 2147483646 w 65"/>
              <a:gd name="T45" fmla="*/ 2147483646 h 72"/>
              <a:gd name="T46" fmla="*/ 2147483646 w 65"/>
              <a:gd name="T47" fmla="*/ 2147483646 h 72"/>
              <a:gd name="T48" fmla="*/ 2147483646 w 65"/>
              <a:gd name="T49" fmla="*/ 2147483646 h 72"/>
              <a:gd name="T50" fmla="*/ 2147483646 w 65"/>
              <a:gd name="T51" fmla="*/ 2147483646 h 72"/>
              <a:gd name="T52" fmla="*/ 2147483646 w 65"/>
              <a:gd name="T53" fmla="*/ 2147483646 h 72"/>
              <a:gd name="T54" fmla="*/ 2147483646 w 65"/>
              <a:gd name="T55" fmla="*/ 2147483646 h 72"/>
              <a:gd name="T56" fmla="*/ 2147483646 w 65"/>
              <a:gd name="T57" fmla="*/ 2147483646 h 72"/>
              <a:gd name="T58" fmla="*/ 2147483646 w 65"/>
              <a:gd name="T59" fmla="*/ 0 h 72"/>
              <a:gd name="T60" fmla="*/ 2147483646 w 65"/>
              <a:gd name="T61" fmla="*/ 0 h 72"/>
              <a:gd name="T62" fmla="*/ 2147483646 w 65"/>
              <a:gd name="T63" fmla="*/ 0 h 72"/>
              <a:gd name="T64" fmla="*/ 2147483646 w 65"/>
              <a:gd name="T65" fmla="*/ 0 h 72"/>
              <a:gd name="T66" fmla="*/ 2147483646 w 65"/>
              <a:gd name="T67" fmla="*/ 0 h 72"/>
              <a:gd name="T68" fmla="*/ 2147483646 w 65"/>
              <a:gd name="T69" fmla="*/ 2147483646 h 72"/>
              <a:gd name="T70" fmla="*/ 2147483646 w 65"/>
              <a:gd name="T71" fmla="*/ 2147483646 h 72"/>
              <a:gd name="T72" fmla="*/ 2147483646 w 65"/>
              <a:gd name="T73" fmla="*/ 2147483646 h 72"/>
              <a:gd name="T74" fmla="*/ 2147483646 w 65"/>
              <a:gd name="T75" fmla="*/ 2147483646 h 72"/>
              <a:gd name="T76" fmla="*/ 2147483646 w 65"/>
              <a:gd name="T77" fmla="*/ 2147483646 h 72"/>
              <a:gd name="T78" fmla="*/ 2147483646 w 65"/>
              <a:gd name="T79" fmla="*/ 2147483646 h 72"/>
              <a:gd name="T80" fmla="*/ 2147483646 w 65"/>
              <a:gd name="T81" fmla="*/ 2147483646 h 72"/>
              <a:gd name="T82" fmla="*/ 2147483646 w 65"/>
              <a:gd name="T83" fmla="*/ 2147483646 h 72"/>
              <a:gd name="T84" fmla="*/ 2147483646 w 65"/>
              <a:gd name="T85" fmla="*/ 2147483646 h 72"/>
              <a:gd name="T86" fmla="*/ 2147483646 w 65"/>
              <a:gd name="T87" fmla="*/ 2147483646 h 72"/>
              <a:gd name="T88" fmla="*/ 2147483646 w 65"/>
              <a:gd name="T89" fmla="*/ 2147483646 h 72"/>
              <a:gd name="T90" fmla="*/ 2147483646 w 65"/>
              <a:gd name="T91" fmla="*/ 2147483646 h 72"/>
              <a:gd name="T92" fmla="*/ 2147483646 w 65"/>
              <a:gd name="T93" fmla="*/ 0 h 72"/>
              <a:gd name="T94" fmla="*/ 2147483646 w 65"/>
              <a:gd name="T95" fmla="*/ 0 h 72"/>
              <a:gd name="T96" fmla="*/ 2147483646 w 65"/>
              <a:gd name="T97" fmla="*/ 0 h 72"/>
              <a:gd name="T98" fmla="*/ 2147483646 w 65"/>
              <a:gd name="T99" fmla="*/ 0 h 72"/>
              <a:gd name="T100" fmla="*/ 2147483646 w 65"/>
              <a:gd name="T101" fmla="*/ 0 h 72"/>
              <a:gd name="T102" fmla="*/ 2147483646 w 65"/>
              <a:gd name="T103" fmla="*/ 0 h 72"/>
              <a:gd name="T104" fmla="*/ 2147483646 w 65"/>
              <a:gd name="T105" fmla="*/ 0 h 72"/>
              <a:gd name="T106" fmla="*/ 2147483646 w 65"/>
              <a:gd name="T107" fmla="*/ 0 h 72"/>
              <a:gd name="T108" fmla="*/ 0 w 65"/>
              <a:gd name="T109" fmla="*/ 0 h 72"/>
              <a:gd name="T110" fmla="*/ 0 w 65"/>
              <a:gd name="T111" fmla="*/ 2147483646 h 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5" h="72">
                <a:moveTo>
                  <a:pt x="0" y="72"/>
                </a:moveTo>
                <a:lnTo>
                  <a:pt x="0" y="72"/>
                </a:lnTo>
                <a:lnTo>
                  <a:pt x="10" y="72"/>
                </a:lnTo>
                <a:lnTo>
                  <a:pt x="20" y="72"/>
                </a:lnTo>
                <a:lnTo>
                  <a:pt x="20" y="35"/>
                </a:lnTo>
                <a:lnTo>
                  <a:pt x="20" y="24"/>
                </a:lnTo>
                <a:lnTo>
                  <a:pt x="24" y="21"/>
                </a:lnTo>
                <a:lnTo>
                  <a:pt x="30" y="18"/>
                </a:lnTo>
                <a:lnTo>
                  <a:pt x="34" y="18"/>
                </a:lnTo>
                <a:lnTo>
                  <a:pt x="37" y="18"/>
                </a:lnTo>
                <a:lnTo>
                  <a:pt x="41" y="21"/>
                </a:lnTo>
                <a:lnTo>
                  <a:pt x="44" y="31"/>
                </a:lnTo>
                <a:lnTo>
                  <a:pt x="44" y="72"/>
                </a:lnTo>
                <a:lnTo>
                  <a:pt x="54" y="72"/>
                </a:lnTo>
                <a:lnTo>
                  <a:pt x="65" y="72"/>
                </a:lnTo>
                <a:lnTo>
                  <a:pt x="65" y="24"/>
                </a:lnTo>
                <a:lnTo>
                  <a:pt x="61" y="14"/>
                </a:lnTo>
                <a:lnTo>
                  <a:pt x="58" y="4"/>
                </a:lnTo>
                <a:lnTo>
                  <a:pt x="51" y="0"/>
                </a:lnTo>
                <a:lnTo>
                  <a:pt x="41" y="0"/>
                </a:lnTo>
                <a:lnTo>
                  <a:pt x="34" y="0"/>
                </a:lnTo>
                <a:lnTo>
                  <a:pt x="27" y="4"/>
                </a:lnTo>
                <a:lnTo>
                  <a:pt x="24" y="7"/>
                </a:lnTo>
                <a:lnTo>
                  <a:pt x="20" y="11"/>
                </a:lnTo>
                <a:lnTo>
                  <a:pt x="20" y="7"/>
                </a:lnTo>
                <a:lnTo>
                  <a:pt x="17" y="4"/>
                </a:lnTo>
                <a:lnTo>
                  <a:pt x="17" y="0"/>
                </a:lnTo>
                <a:lnTo>
                  <a:pt x="13" y="0"/>
                </a:lnTo>
                <a:lnTo>
                  <a:pt x="10" y="0"/>
                </a:lnTo>
                <a:lnTo>
                  <a:pt x="3" y="0"/>
                </a:lnTo>
                <a:lnTo>
                  <a:pt x="0" y="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71" name="Freeform 72"/>
          <p:cNvSpPr>
            <a:spLocks/>
          </p:cNvSpPr>
          <p:nvPr/>
        </p:nvSpPr>
        <p:spPr bwMode="auto">
          <a:xfrm>
            <a:off x="4265613" y="2352675"/>
            <a:ext cx="49212" cy="16669"/>
          </a:xfrm>
          <a:custGeom>
            <a:avLst/>
            <a:gdLst>
              <a:gd name="T0" fmla="*/ 0 w 31"/>
              <a:gd name="T1" fmla="*/ 2147483646 h 14"/>
              <a:gd name="T2" fmla="*/ 0 w 31"/>
              <a:gd name="T3" fmla="*/ 2147483646 h 14"/>
              <a:gd name="T4" fmla="*/ 2147483646 w 31"/>
              <a:gd name="T5" fmla="*/ 2147483646 h 14"/>
              <a:gd name="T6" fmla="*/ 2147483646 w 31"/>
              <a:gd name="T7" fmla="*/ 2147483646 h 14"/>
              <a:gd name="T8" fmla="*/ 2147483646 w 31"/>
              <a:gd name="T9" fmla="*/ 0 h 14"/>
              <a:gd name="T10" fmla="*/ 2147483646 w 31"/>
              <a:gd name="T11" fmla="*/ 0 h 14"/>
              <a:gd name="T12" fmla="*/ 2147483646 w 31"/>
              <a:gd name="T13" fmla="*/ 0 h 14"/>
              <a:gd name="T14" fmla="*/ 2147483646 w 31"/>
              <a:gd name="T15" fmla="*/ 0 h 14"/>
              <a:gd name="T16" fmla="*/ 2147483646 w 31"/>
              <a:gd name="T17" fmla="*/ 2147483646 h 14"/>
              <a:gd name="T18" fmla="*/ 2147483646 w 31"/>
              <a:gd name="T19" fmla="*/ 2147483646 h 14"/>
              <a:gd name="T20" fmla="*/ 2147483646 w 31"/>
              <a:gd name="T21" fmla="*/ 2147483646 h 14"/>
              <a:gd name="T22" fmla="*/ 0 w 31"/>
              <a:gd name="T23" fmla="*/ 2147483646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1" h="14">
                <a:moveTo>
                  <a:pt x="0" y="14"/>
                </a:moveTo>
                <a:lnTo>
                  <a:pt x="0" y="14"/>
                </a:lnTo>
                <a:lnTo>
                  <a:pt x="7" y="4"/>
                </a:lnTo>
                <a:lnTo>
                  <a:pt x="10" y="0"/>
                </a:lnTo>
                <a:lnTo>
                  <a:pt x="17" y="0"/>
                </a:lnTo>
                <a:lnTo>
                  <a:pt x="20" y="0"/>
                </a:lnTo>
                <a:lnTo>
                  <a:pt x="24" y="4"/>
                </a:lnTo>
                <a:lnTo>
                  <a:pt x="31" y="14"/>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72" name="Freeform 73"/>
          <p:cNvSpPr>
            <a:spLocks/>
          </p:cNvSpPr>
          <p:nvPr/>
        </p:nvSpPr>
        <p:spPr bwMode="auto">
          <a:xfrm>
            <a:off x="4238625" y="2336006"/>
            <a:ext cx="103188" cy="85725"/>
          </a:xfrm>
          <a:custGeom>
            <a:avLst/>
            <a:gdLst>
              <a:gd name="T0" fmla="*/ 2147483646 w 65"/>
              <a:gd name="T1" fmla="*/ 2147483646 h 72"/>
              <a:gd name="T2" fmla="*/ 2147483646 w 65"/>
              <a:gd name="T3" fmla="*/ 2147483646 h 72"/>
              <a:gd name="T4" fmla="*/ 2147483646 w 65"/>
              <a:gd name="T5" fmla="*/ 2147483646 h 72"/>
              <a:gd name="T6" fmla="*/ 2147483646 w 65"/>
              <a:gd name="T7" fmla="*/ 2147483646 h 72"/>
              <a:gd name="T8" fmla="*/ 2147483646 w 65"/>
              <a:gd name="T9" fmla="*/ 2147483646 h 72"/>
              <a:gd name="T10" fmla="*/ 2147483646 w 65"/>
              <a:gd name="T11" fmla="*/ 2147483646 h 72"/>
              <a:gd name="T12" fmla="*/ 2147483646 w 65"/>
              <a:gd name="T13" fmla="*/ 2147483646 h 72"/>
              <a:gd name="T14" fmla="*/ 2147483646 w 65"/>
              <a:gd name="T15" fmla="*/ 2147483646 h 72"/>
              <a:gd name="T16" fmla="*/ 2147483646 w 65"/>
              <a:gd name="T17" fmla="*/ 2147483646 h 72"/>
              <a:gd name="T18" fmla="*/ 2147483646 w 65"/>
              <a:gd name="T19" fmla="*/ 2147483646 h 72"/>
              <a:gd name="T20" fmla="*/ 2147483646 w 65"/>
              <a:gd name="T21" fmla="*/ 0 h 72"/>
              <a:gd name="T22" fmla="*/ 2147483646 w 65"/>
              <a:gd name="T23" fmla="*/ 0 h 72"/>
              <a:gd name="T24" fmla="*/ 2147483646 w 65"/>
              <a:gd name="T25" fmla="*/ 0 h 72"/>
              <a:gd name="T26" fmla="*/ 2147483646 w 65"/>
              <a:gd name="T27" fmla="*/ 0 h 72"/>
              <a:gd name="T28" fmla="*/ 2147483646 w 65"/>
              <a:gd name="T29" fmla="*/ 0 h 72"/>
              <a:gd name="T30" fmla="*/ 2147483646 w 65"/>
              <a:gd name="T31" fmla="*/ 0 h 72"/>
              <a:gd name="T32" fmla="*/ 2147483646 w 65"/>
              <a:gd name="T33" fmla="*/ 2147483646 h 72"/>
              <a:gd name="T34" fmla="*/ 2147483646 w 65"/>
              <a:gd name="T35" fmla="*/ 2147483646 h 72"/>
              <a:gd name="T36" fmla="*/ 0 w 65"/>
              <a:gd name="T37" fmla="*/ 2147483646 h 72"/>
              <a:gd name="T38" fmla="*/ 0 w 65"/>
              <a:gd name="T39" fmla="*/ 2147483646 h 72"/>
              <a:gd name="T40" fmla="*/ 0 w 65"/>
              <a:gd name="T41" fmla="*/ 2147483646 h 72"/>
              <a:gd name="T42" fmla="*/ 0 w 65"/>
              <a:gd name="T43" fmla="*/ 2147483646 h 72"/>
              <a:gd name="T44" fmla="*/ 0 w 65"/>
              <a:gd name="T45" fmla="*/ 2147483646 h 72"/>
              <a:gd name="T46" fmla="*/ 0 w 65"/>
              <a:gd name="T47" fmla="*/ 2147483646 h 72"/>
              <a:gd name="T48" fmla="*/ 2147483646 w 65"/>
              <a:gd name="T49" fmla="*/ 2147483646 h 72"/>
              <a:gd name="T50" fmla="*/ 2147483646 w 65"/>
              <a:gd name="T51" fmla="*/ 2147483646 h 72"/>
              <a:gd name="T52" fmla="*/ 2147483646 w 65"/>
              <a:gd name="T53" fmla="*/ 2147483646 h 72"/>
              <a:gd name="T54" fmla="*/ 2147483646 w 65"/>
              <a:gd name="T55" fmla="*/ 2147483646 h 72"/>
              <a:gd name="T56" fmla="*/ 2147483646 w 65"/>
              <a:gd name="T57" fmla="*/ 2147483646 h 72"/>
              <a:gd name="T58" fmla="*/ 2147483646 w 65"/>
              <a:gd name="T59" fmla="*/ 2147483646 h 72"/>
              <a:gd name="T60" fmla="*/ 2147483646 w 65"/>
              <a:gd name="T61" fmla="*/ 2147483646 h 72"/>
              <a:gd name="T62" fmla="*/ 2147483646 w 65"/>
              <a:gd name="T63" fmla="*/ 2147483646 h 72"/>
              <a:gd name="T64" fmla="*/ 2147483646 w 65"/>
              <a:gd name="T65" fmla="*/ 2147483646 h 72"/>
              <a:gd name="T66" fmla="*/ 2147483646 w 65"/>
              <a:gd name="T67" fmla="*/ 2147483646 h 72"/>
              <a:gd name="T68" fmla="*/ 2147483646 w 65"/>
              <a:gd name="T69" fmla="*/ 2147483646 h 72"/>
              <a:gd name="T70" fmla="*/ 2147483646 w 65"/>
              <a:gd name="T71" fmla="*/ 2147483646 h 72"/>
              <a:gd name="T72" fmla="*/ 2147483646 w 65"/>
              <a:gd name="T73" fmla="*/ 2147483646 h 72"/>
              <a:gd name="T74" fmla="*/ 2147483646 w 65"/>
              <a:gd name="T75" fmla="*/ 2147483646 h 72"/>
              <a:gd name="T76" fmla="*/ 2147483646 w 65"/>
              <a:gd name="T77" fmla="*/ 2147483646 h 72"/>
              <a:gd name="T78" fmla="*/ 2147483646 w 65"/>
              <a:gd name="T79" fmla="*/ 2147483646 h 72"/>
              <a:gd name="T80" fmla="*/ 2147483646 w 65"/>
              <a:gd name="T81" fmla="*/ 2147483646 h 72"/>
              <a:gd name="T82" fmla="*/ 2147483646 w 65"/>
              <a:gd name="T83" fmla="*/ 2147483646 h 72"/>
              <a:gd name="T84" fmla="*/ 2147483646 w 65"/>
              <a:gd name="T85" fmla="*/ 2147483646 h 72"/>
              <a:gd name="T86" fmla="*/ 2147483646 w 65"/>
              <a:gd name="T87" fmla="*/ 2147483646 h 72"/>
              <a:gd name="T88" fmla="*/ 2147483646 w 65"/>
              <a:gd name="T89" fmla="*/ 2147483646 h 72"/>
              <a:gd name="T90" fmla="*/ 2147483646 w 65"/>
              <a:gd name="T91" fmla="*/ 2147483646 h 72"/>
              <a:gd name="T92" fmla="*/ 2147483646 w 65"/>
              <a:gd name="T93" fmla="*/ 2147483646 h 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 h="72">
                <a:moveTo>
                  <a:pt x="65" y="42"/>
                </a:moveTo>
                <a:lnTo>
                  <a:pt x="65" y="42"/>
                </a:lnTo>
                <a:lnTo>
                  <a:pt x="65" y="38"/>
                </a:lnTo>
                <a:lnTo>
                  <a:pt x="65" y="31"/>
                </a:lnTo>
                <a:lnTo>
                  <a:pt x="61" y="21"/>
                </a:lnTo>
                <a:lnTo>
                  <a:pt x="55" y="7"/>
                </a:lnTo>
                <a:lnTo>
                  <a:pt x="48" y="0"/>
                </a:lnTo>
                <a:lnTo>
                  <a:pt x="34" y="0"/>
                </a:lnTo>
                <a:lnTo>
                  <a:pt x="17" y="0"/>
                </a:lnTo>
                <a:lnTo>
                  <a:pt x="7" y="11"/>
                </a:lnTo>
                <a:lnTo>
                  <a:pt x="0" y="21"/>
                </a:lnTo>
                <a:lnTo>
                  <a:pt x="0" y="35"/>
                </a:lnTo>
                <a:lnTo>
                  <a:pt x="0" y="52"/>
                </a:lnTo>
                <a:lnTo>
                  <a:pt x="7" y="62"/>
                </a:lnTo>
                <a:lnTo>
                  <a:pt x="20" y="69"/>
                </a:lnTo>
                <a:lnTo>
                  <a:pt x="37" y="72"/>
                </a:lnTo>
                <a:lnTo>
                  <a:pt x="48" y="72"/>
                </a:lnTo>
                <a:lnTo>
                  <a:pt x="61" y="69"/>
                </a:lnTo>
                <a:lnTo>
                  <a:pt x="58" y="62"/>
                </a:lnTo>
                <a:lnTo>
                  <a:pt x="58" y="55"/>
                </a:lnTo>
                <a:lnTo>
                  <a:pt x="48" y="55"/>
                </a:lnTo>
                <a:lnTo>
                  <a:pt x="37" y="59"/>
                </a:lnTo>
                <a:lnTo>
                  <a:pt x="31" y="55"/>
                </a:lnTo>
                <a:lnTo>
                  <a:pt x="24" y="55"/>
                </a:lnTo>
                <a:lnTo>
                  <a:pt x="20" y="48"/>
                </a:lnTo>
                <a:lnTo>
                  <a:pt x="17" y="42"/>
                </a:lnTo>
                <a:lnTo>
                  <a:pt x="65" y="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73" name="Freeform 74"/>
          <p:cNvSpPr>
            <a:spLocks/>
          </p:cNvSpPr>
          <p:nvPr/>
        </p:nvSpPr>
        <p:spPr bwMode="auto">
          <a:xfrm>
            <a:off x="4052888" y="2336006"/>
            <a:ext cx="163512" cy="85725"/>
          </a:xfrm>
          <a:custGeom>
            <a:avLst/>
            <a:gdLst>
              <a:gd name="T0" fmla="*/ 0 w 103"/>
              <a:gd name="T1" fmla="*/ 2147483646 h 72"/>
              <a:gd name="T2" fmla="*/ 2147483646 w 103"/>
              <a:gd name="T3" fmla="*/ 2147483646 h 72"/>
              <a:gd name="T4" fmla="*/ 2147483646 w 103"/>
              <a:gd name="T5" fmla="*/ 2147483646 h 72"/>
              <a:gd name="T6" fmla="*/ 2147483646 w 103"/>
              <a:gd name="T7" fmla="*/ 2147483646 h 72"/>
              <a:gd name="T8" fmla="*/ 2147483646 w 103"/>
              <a:gd name="T9" fmla="*/ 2147483646 h 72"/>
              <a:gd name="T10" fmla="*/ 2147483646 w 103"/>
              <a:gd name="T11" fmla="*/ 2147483646 h 72"/>
              <a:gd name="T12" fmla="*/ 2147483646 w 103"/>
              <a:gd name="T13" fmla="*/ 2147483646 h 72"/>
              <a:gd name="T14" fmla="*/ 2147483646 w 103"/>
              <a:gd name="T15" fmla="*/ 2147483646 h 72"/>
              <a:gd name="T16" fmla="*/ 2147483646 w 103"/>
              <a:gd name="T17" fmla="*/ 2147483646 h 72"/>
              <a:gd name="T18" fmla="*/ 2147483646 w 103"/>
              <a:gd name="T19" fmla="*/ 2147483646 h 72"/>
              <a:gd name="T20" fmla="*/ 2147483646 w 103"/>
              <a:gd name="T21" fmla="*/ 2147483646 h 72"/>
              <a:gd name="T22" fmla="*/ 2147483646 w 103"/>
              <a:gd name="T23" fmla="*/ 2147483646 h 72"/>
              <a:gd name="T24" fmla="*/ 2147483646 w 103"/>
              <a:gd name="T25" fmla="*/ 2147483646 h 72"/>
              <a:gd name="T26" fmla="*/ 2147483646 w 103"/>
              <a:gd name="T27" fmla="*/ 2147483646 h 72"/>
              <a:gd name="T28" fmla="*/ 2147483646 w 103"/>
              <a:gd name="T29" fmla="*/ 2147483646 h 72"/>
              <a:gd name="T30" fmla="*/ 2147483646 w 103"/>
              <a:gd name="T31" fmla="*/ 2147483646 h 72"/>
              <a:gd name="T32" fmla="*/ 2147483646 w 103"/>
              <a:gd name="T33" fmla="*/ 2147483646 h 72"/>
              <a:gd name="T34" fmla="*/ 2147483646 w 103"/>
              <a:gd name="T35" fmla="*/ 2147483646 h 72"/>
              <a:gd name="T36" fmla="*/ 2147483646 w 103"/>
              <a:gd name="T37" fmla="*/ 2147483646 h 72"/>
              <a:gd name="T38" fmla="*/ 2147483646 w 103"/>
              <a:gd name="T39" fmla="*/ 2147483646 h 72"/>
              <a:gd name="T40" fmla="*/ 2147483646 w 103"/>
              <a:gd name="T41" fmla="*/ 2147483646 h 72"/>
              <a:gd name="T42" fmla="*/ 2147483646 w 103"/>
              <a:gd name="T43" fmla="*/ 2147483646 h 72"/>
              <a:gd name="T44" fmla="*/ 2147483646 w 103"/>
              <a:gd name="T45" fmla="*/ 2147483646 h 72"/>
              <a:gd name="T46" fmla="*/ 2147483646 w 103"/>
              <a:gd name="T47" fmla="*/ 2147483646 h 72"/>
              <a:gd name="T48" fmla="*/ 2147483646 w 103"/>
              <a:gd name="T49" fmla="*/ 0 h 72"/>
              <a:gd name="T50" fmla="*/ 2147483646 w 103"/>
              <a:gd name="T51" fmla="*/ 0 h 72"/>
              <a:gd name="T52" fmla="*/ 2147483646 w 103"/>
              <a:gd name="T53" fmla="*/ 2147483646 h 72"/>
              <a:gd name="T54" fmla="*/ 2147483646 w 103"/>
              <a:gd name="T55" fmla="*/ 2147483646 h 72"/>
              <a:gd name="T56" fmla="*/ 2147483646 w 103"/>
              <a:gd name="T57" fmla="*/ 0 h 72"/>
              <a:gd name="T58" fmla="*/ 2147483646 w 103"/>
              <a:gd name="T59" fmla="*/ 0 h 72"/>
              <a:gd name="T60" fmla="*/ 2147483646 w 103"/>
              <a:gd name="T61" fmla="*/ 0 h 72"/>
              <a:gd name="T62" fmla="*/ 2147483646 w 103"/>
              <a:gd name="T63" fmla="*/ 2147483646 h 72"/>
              <a:gd name="T64" fmla="*/ 2147483646 w 103"/>
              <a:gd name="T65" fmla="*/ 2147483646 h 72"/>
              <a:gd name="T66" fmla="*/ 2147483646 w 103"/>
              <a:gd name="T67" fmla="*/ 2147483646 h 72"/>
              <a:gd name="T68" fmla="*/ 2147483646 w 103"/>
              <a:gd name="T69" fmla="*/ 2147483646 h 72"/>
              <a:gd name="T70" fmla="*/ 2147483646 w 103"/>
              <a:gd name="T71" fmla="*/ 2147483646 h 72"/>
              <a:gd name="T72" fmla="*/ 2147483646 w 103"/>
              <a:gd name="T73" fmla="*/ 2147483646 h 72"/>
              <a:gd name="T74" fmla="*/ 2147483646 w 103"/>
              <a:gd name="T75" fmla="*/ 0 h 72"/>
              <a:gd name="T76" fmla="*/ 2147483646 w 103"/>
              <a:gd name="T77" fmla="*/ 0 h 72"/>
              <a:gd name="T78" fmla="*/ 2147483646 w 103"/>
              <a:gd name="T79" fmla="*/ 0 h 72"/>
              <a:gd name="T80" fmla="*/ 2147483646 w 103"/>
              <a:gd name="T81" fmla="*/ 0 h 72"/>
              <a:gd name="T82" fmla="*/ 0 w 103"/>
              <a:gd name="T83" fmla="*/ 2147483646 h 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3" h="72">
                <a:moveTo>
                  <a:pt x="0" y="72"/>
                </a:moveTo>
                <a:lnTo>
                  <a:pt x="0" y="72"/>
                </a:lnTo>
                <a:lnTo>
                  <a:pt x="10" y="72"/>
                </a:lnTo>
                <a:lnTo>
                  <a:pt x="17" y="72"/>
                </a:lnTo>
                <a:lnTo>
                  <a:pt x="17" y="35"/>
                </a:lnTo>
                <a:lnTo>
                  <a:pt x="21" y="24"/>
                </a:lnTo>
                <a:lnTo>
                  <a:pt x="24" y="21"/>
                </a:lnTo>
                <a:lnTo>
                  <a:pt x="28" y="18"/>
                </a:lnTo>
                <a:lnTo>
                  <a:pt x="31" y="18"/>
                </a:lnTo>
                <a:lnTo>
                  <a:pt x="38" y="18"/>
                </a:lnTo>
                <a:lnTo>
                  <a:pt x="38" y="21"/>
                </a:lnTo>
                <a:lnTo>
                  <a:pt x="41" y="31"/>
                </a:lnTo>
                <a:lnTo>
                  <a:pt x="41" y="72"/>
                </a:lnTo>
                <a:lnTo>
                  <a:pt x="52" y="72"/>
                </a:lnTo>
                <a:lnTo>
                  <a:pt x="62" y="72"/>
                </a:lnTo>
                <a:lnTo>
                  <a:pt x="62" y="35"/>
                </a:lnTo>
                <a:lnTo>
                  <a:pt x="62" y="24"/>
                </a:lnTo>
                <a:lnTo>
                  <a:pt x="65" y="18"/>
                </a:lnTo>
                <a:lnTo>
                  <a:pt x="69" y="18"/>
                </a:lnTo>
                <a:lnTo>
                  <a:pt x="72" y="18"/>
                </a:lnTo>
                <a:lnTo>
                  <a:pt x="79" y="18"/>
                </a:lnTo>
                <a:lnTo>
                  <a:pt x="79" y="21"/>
                </a:lnTo>
                <a:lnTo>
                  <a:pt x="82" y="31"/>
                </a:lnTo>
                <a:lnTo>
                  <a:pt x="82" y="72"/>
                </a:lnTo>
                <a:lnTo>
                  <a:pt x="93" y="72"/>
                </a:lnTo>
                <a:lnTo>
                  <a:pt x="103" y="72"/>
                </a:lnTo>
                <a:lnTo>
                  <a:pt x="103" y="28"/>
                </a:lnTo>
                <a:lnTo>
                  <a:pt x="100" y="14"/>
                </a:lnTo>
                <a:lnTo>
                  <a:pt x="96" y="4"/>
                </a:lnTo>
                <a:lnTo>
                  <a:pt x="89" y="0"/>
                </a:lnTo>
                <a:lnTo>
                  <a:pt x="79" y="0"/>
                </a:lnTo>
                <a:lnTo>
                  <a:pt x="72" y="0"/>
                </a:lnTo>
                <a:lnTo>
                  <a:pt x="65" y="4"/>
                </a:lnTo>
                <a:lnTo>
                  <a:pt x="58" y="11"/>
                </a:lnTo>
                <a:lnTo>
                  <a:pt x="55" y="7"/>
                </a:lnTo>
                <a:lnTo>
                  <a:pt x="52" y="0"/>
                </a:lnTo>
                <a:lnTo>
                  <a:pt x="38" y="0"/>
                </a:lnTo>
                <a:lnTo>
                  <a:pt x="31" y="0"/>
                </a:lnTo>
                <a:lnTo>
                  <a:pt x="24" y="4"/>
                </a:lnTo>
                <a:lnTo>
                  <a:pt x="21" y="7"/>
                </a:lnTo>
                <a:lnTo>
                  <a:pt x="17" y="11"/>
                </a:lnTo>
                <a:lnTo>
                  <a:pt x="17" y="7"/>
                </a:lnTo>
                <a:lnTo>
                  <a:pt x="17" y="4"/>
                </a:lnTo>
                <a:lnTo>
                  <a:pt x="14" y="0"/>
                </a:lnTo>
                <a:lnTo>
                  <a:pt x="10" y="0"/>
                </a:lnTo>
                <a:lnTo>
                  <a:pt x="7" y="0"/>
                </a:lnTo>
                <a:lnTo>
                  <a:pt x="4" y="0"/>
                </a:lnTo>
                <a:lnTo>
                  <a:pt x="0" y="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74" name="Freeform 75"/>
          <p:cNvSpPr>
            <a:spLocks/>
          </p:cNvSpPr>
          <p:nvPr/>
        </p:nvSpPr>
        <p:spPr bwMode="auto">
          <a:xfrm>
            <a:off x="3954463" y="2352675"/>
            <a:ext cx="44450" cy="16669"/>
          </a:xfrm>
          <a:custGeom>
            <a:avLst/>
            <a:gdLst>
              <a:gd name="T0" fmla="*/ 0 w 28"/>
              <a:gd name="T1" fmla="*/ 2147483646 h 14"/>
              <a:gd name="T2" fmla="*/ 0 w 28"/>
              <a:gd name="T3" fmla="*/ 2147483646 h 14"/>
              <a:gd name="T4" fmla="*/ 2147483646 w 28"/>
              <a:gd name="T5" fmla="*/ 2147483646 h 14"/>
              <a:gd name="T6" fmla="*/ 2147483646 w 28"/>
              <a:gd name="T7" fmla="*/ 2147483646 h 14"/>
              <a:gd name="T8" fmla="*/ 2147483646 w 28"/>
              <a:gd name="T9" fmla="*/ 0 h 14"/>
              <a:gd name="T10" fmla="*/ 2147483646 w 28"/>
              <a:gd name="T11" fmla="*/ 0 h 14"/>
              <a:gd name="T12" fmla="*/ 2147483646 w 28"/>
              <a:gd name="T13" fmla="*/ 0 h 14"/>
              <a:gd name="T14" fmla="*/ 2147483646 w 28"/>
              <a:gd name="T15" fmla="*/ 0 h 14"/>
              <a:gd name="T16" fmla="*/ 2147483646 w 28"/>
              <a:gd name="T17" fmla="*/ 2147483646 h 14"/>
              <a:gd name="T18" fmla="*/ 2147483646 w 28"/>
              <a:gd name="T19" fmla="*/ 2147483646 h 14"/>
              <a:gd name="T20" fmla="*/ 2147483646 w 28"/>
              <a:gd name="T21" fmla="*/ 2147483646 h 14"/>
              <a:gd name="T22" fmla="*/ 0 w 28"/>
              <a:gd name="T23" fmla="*/ 2147483646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 h="14">
                <a:moveTo>
                  <a:pt x="0" y="14"/>
                </a:moveTo>
                <a:lnTo>
                  <a:pt x="0" y="14"/>
                </a:lnTo>
                <a:lnTo>
                  <a:pt x="4" y="4"/>
                </a:lnTo>
                <a:lnTo>
                  <a:pt x="7" y="0"/>
                </a:lnTo>
                <a:lnTo>
                  <a:pt x="14" y="0"/>
                </a:lnTo>
                <a:lnTo>
                  <a:pt x="21" y="0"/>
                </a:lnTo>
                <a:lnTo>
                  <a:pt x="24" y="4"/>
                </a:lnTo>
                <a:lnTo>
                  <a:pt x="28" y="14"/>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75" name="Freeform 76"/>
          <p:cNvSpPr>
            <a:spLocks/>
          </p:cNvSpPr>
          <p:nvPr/>
        </p:nvSpPr>
        <p:spPr bwMode="auto">
          <a:xfrm>
            <a:off x="3922714" y="2336006"/>
            <a:ext cx="103187" cy="85725"/>
          </a:xfrm>
          <a:custGeom>
            <a:avLst/>
            <a:gdLst>
              <a:gd name="T0" fmla="*/ 2147483646 w 65"/>
              <a:gd name="T1" fmla="*/ 2147483646 h 72"/>
              <a:gd name="T2" fmla="*/ 2147483646 w 65"/>
              <a:gd name="T3" fmla="*/ 2147483646 h 72"/>
              <a:gd name="T4" fmla="*/ 2147483646 w 65"/>
              <a:gd name="T5" fmla="*/ 2147483646 h 72"/>
              <a:gd name="T6" fmla="*/ 2147483646 w 65"/>
              <a:gd name="T7" fmla="*/ 2147483646 h 72"/>
              <a:gd name="T8" fmla="*/ 2147483646 w 65"/>
              <a:gd name="T9" fmla="*/ 2147483646 h 72"/>
              <a:gd name="T10" fmla="*/ 2147483646 w 65"/>
              <a:gd name="T11" fmla="*/ 2147483646 h 72"/>
              <a:gd name="T12" fmla="*/ 2147483646 w 65"/>
              <a:gd name="T13" fmla="*/ 2147483646 h 72"/>
              <a:gd name="T14" fmla="*/ 2147483646 w 65"/>
              <a:gd name="T15" fmla="*/ 2147483646 h 72"/>
              <a:gd name="T16" fmla="*/ 2147483646 w 65"/>
              <a:gd name="T17" fmla="*/ 2147483646 h 72"/>
              <a:gd name="T18" fmla="*/ 2147483646 w 65"/>
              <a:gd name="T19" fmla="*/ 2147483646 h 72"/>
              <a:gd name="T20" fmla="*/ 2147483646 w 65"/>
              <a:gd name="T21" fmla="*/ 0 h 72"/>
              <a:gd name="T22" fmla="*/ 2147483646 w 65"/>
              <a:gd name="T23" fmla="*/ 0 h 72"/>
              <a:gd name="T24" fmla="*/ 2147483646 w 65"/>
              <a:gd name="T25" fmla="*/ 0 h 72"/>
              <a:gd name="T26" fmla="*/ 2147483646 w 65"/>
              <a:gd name="T27" fmla="*/ 0 h 72"/>
              <a:gd name="T28" fmla="*/ 2147483646 w 65"/>
              <a:gd name="T29" fmla="*/ 0 h 72"/>
              <a:gd name="T30" fmla="*/ 2147483646 w 65"/>
              <a:gd name="T31" fmla="*/ 0 h 72"/>
              <a:gd name="T32" fmla="*/ 2147483646 w 65"/>
              <a:gd name="T33" fmla="*/ 2147483646 h 72"/>
              <a:gd name="T34" fmla="*/ 2147483646 w 65"/>
              <a:gd name="T35" fmla="*/ 2147483646 h 72"/>
              <a:gd name="T36" fmla="*/ 2147483646 w 65"/>
              <a:gd name="T37" fmla="*/ 2147483646 h 72"/>
              <a:gd name="T38" fmla="*/ 2147483646 w 65"/>
              <a:gd name="T39" fmla="*/ 2147483646 h 72"/>
              <a:gd name="T40" fmla="*/ 0 w 65"/>
              <a:gd name="T41" fmla="*/ 2147483646 h 72"/>
              <a:gd name="T42" fmla="*/ 0 w 65"/>
              <a:gd name="T43" fmla="*/ 2147483646 h 72"/>
              <a:gd name="T44" fmla="*/ 2147483646 w 65"/>
              <a:gd name="T45" fmla="*/ 2147483646 h 72"/>
              <a:gd name="T46" fmla="*/ 2147483646 w 65"/>
              <a:gd name="T47" fmla="*/ 2147483646 h 72"/>
              <a:gd name="T48" fmla="*/ 2147483646 w 65"/>
              <a:gd name="T49" fmla="*/ 2147483646 h 72"/>
              <a:gd name="T50" fmla="*/ 2147483646 w 65"/>
              <a:gd name="T51" fmla="*/ 2147483646 h 72"/>
              <a:gd name="T52" fmla="*/ 2147483646 w 65"/>
              <a:gd name="T53" fmla="*/ 2147483646 h 72"/>
              <a:gd name="T54" fmla="*/ 2147483646 w 65"/>
              <a:gd name="T55" fmla="*/ 2147483646 h 72"/>
              <a:gd name="T56" fmla="*/ 2147483646 w 65"/>
              <a:gd name="T57" fmla="*/ 2147483646 h 72"/>
              <a:gd name="T58" fmla="*/ 2147483646 w 65"/>
              <a:gd name="T59" fmla="*/ 2147483646 h 72"/>
              <a:gd name="T60" fmla="*/ 2147483646 w 65"/>
              <a:gd name="T61" fmla="*/ 2147483646 h 72"/>
              <a:gd name="T62" fmla="*/ 2147483646 w 65"/>
              <a:gd name="T63" fmla="*/ 2147483646 h 72"/>
              <a:gd name="T64" fmla="*/ 2147483646 w 65"/>
              <a:gd name="T65" fmla="*/ 2147483646 h 72"/>
              <a:gd name="T66" fmla="*/ 2147483646 w 65"/>
              <a:gd name="T67" fmla="*/ 2147483646 h 72"/>
              <a:gd name="T68" fmla="*/ 2147483646 w 65"/>
              <a:gd name="T69" fmla="*/ 2147483646 h 72"/>
              <a:gd name="T70" fmla="*/ 2147483646 w 65"/>
              <a:gd name="T71" fmla="*/ 2147483646 h 72"/>
              <a:gd name="T72" fmla="*/ 2147483646 w 65"/>
              <a:gd name="T73" fmla="*/ 2147483646 h 72"/>
              <a:gd name="T74" fmla="*/ 2147483646 w 65"/>
              <a:gd name="T75" fmla="*/ 2147483646 h 72"/>
              <a:gd name="T76" fmla="*/ 2147483646 w 65"/>
              <a:gd name="T77" fmla="*/ 2147483646 h 72"/>
              <a:gd name="T78" fmla="*/ 2147483646 w 65"/>
              <a:gd name="T79" fmla="*/ 2147483646 h 72"/>
              <a:gd name="T80" fmla="*/ 2147483646 w 65"/>
              <a:gd name="T81" fmla="*/ 2147483646 h 72"/>
              <a:gd name="T82" fmla="*/ 2147483646 w 65"/>
              <a:gd name="T83" fmla="*/ 2147483646 h 72"/>
              <a:gd name="T84" fmla="*/ 2147483646 w 65"/>
              <a:gd name="T85" fmla="*/ 2147483646 h 72"/>
              <a:gd name="T86" fmla="*/ 2147483646 w 65"/>
              <a:gd name="T87" fmla="*/ 2147483646 h 72"/>
              <a:gd name="T88" fmla="*/ 2147483646 w 65"/>
              <a:gd name="T89" fmla="*/ 2147483646 h 72"/>
              <a:gd name="T90" fmla="*/ 2147483646 w 65"/>
              <a:gd name="T91" fmla="*/ 2147483646 h 72"/>
              <a:gd name="T92" fmla="*/ 2147483646 w 65"/>
              <a:gd name="T93" fmla="*/ 2147483646 h 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 h="72">
                <a:moveTo>
                  <a:pt x="65" y="42"/>
                </a:moveTo>
                <a:lnTo>
                  <a:pt x="65" y="42"/>
                </a:lnTo>
                <a:lnTo>
                  <a:pt x="65" y="38"/>
                </a:lnTo>
                <a:lnTo>
                  <a:pt x="65" y="31"/>
                </a:lnTo>
                <a:lnTo>
                  <a:pt x="65" y="21"/>
                </a:lnTo>
                <a:lnTo>
                  <a:pt x="58" y="7"/>
                </a:lnTo>
                <a:lnTo>
                  <a:pt x="48" y="0"/>
                </a:lnTo>
                <a:lnTo>
                  <a:pt x="34" y="0"/>
                </a:lnTo>
                <a:lnTo>
                  <a:pt x="20" y="0"/>
                </a:lnTo>
                <a:lnTo>
                  <a:pt x="10" y="11"/>
                </a:lnTo>
                <a:lnTo>
                  <a:pt x="3" y="21"/>
                </a:lnTo>
                <a:lnTo>
                  <a:pt x="0" y="35"/>
                </a:lnTo>
                <a:lnTo>
                  <a:pt x="3" y="52"/>
                </a:lnTo>
                <a:lnTo>
                  <a:pt x="10" y="62"/>
                </a:lnTo>
                <a:lnTo>
                  <a:pt x="20" y="69"/>
                </a:lnTo>
                <a:lnTo>
                  <a:pt x="38" y="72"/>
                </a:lnTo>
                <a:lnTo>
                  <a:pt x="51" y="72"/>
                </a:lnTo>
                <a:lnTo>
                  <a:pt x="62" y="69"/>
                </a:lnTo>
                <a:lnTo>
                  <a:pt x="62" y="62"/>
                </a:lnTo>
                <a:lnTo>
                  <a:pt x="58" y="55"/>
                </a:lnTo>
                <a:lnTo>
                  <a:pt x="48" y="55"/>
                </a:lnTo>
                <a:lnTo>
                  <a:pt x="38" y="59"/>
                </a:lnTo>
                <a:lnTo>
                  <a:pt x="31" y="55"/>
                </a:lnTo>
                <a:lnTo>
                  <a:pt x="24" y="55"/>
                </a:lnTo>
                <a:lnTo>
                  <a:pt x="20" y="48"/>
                </a:lnTo>
                <a:lnTo>
                  <a:pt x="20" y="42"/>
                </a:lnTo>
                <a:lnTo>
                  <a:pt x="65" y="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76" name="Freeform 77"/>
          <p:cNvSpPr>
            <a:spLocks/>
          </p:cNvSpPr>
          <p:nvPr/>
        </p:nvSpPr>
        <p:spPr bwMode="auto">
          <a:xfrm>
            <a:off x="3835400" y="2312194"/>
            <a:ext cx="76200" cy="109538"/>
          </a:xfrm>
          <a:custGeom>
            <a:avLst/>
            <a:gdLst>
              <a:gd name="T0" fmla="*/ 2147483646 w 48"/>
              <a:gd name="T1" fmla="*/ 2147483646 h 92"/>
              <a:gd name="T2" fmla="*/ 2147483646 w 48"/>
              <a:gd name="T3" fmla="*/ 2147483646 h 92"/>
              <a:gd name="T4" fmla="*/ 2147483646 w 48"/>
              <a:gd name="T5" fmla="*/ 2147483646 h 92"/>
              <a:gd name="T6" fmla="*/ 2147483646 w 48"/>
              <a:gd name="T7" fmla="*/ 2147483646 h 92"/>
              <a:gd name="T8" fmla="*/ 2147483646 w 48"/>
              <a:gd name="T9" fmla="*/ 2147483646 h 92"/>
              <a:gd name="T10" fmla="*/ 2147483646 w 48"/>
              <a:gd name="T11" fmla="*/ 2147483646 h 92"/>
              <a:gd name="T12" fmla="*/ 2147483646 w 48"/>
              <a:gd name="T13" fmla="*/ 2147483646 h 92"/>
              <a:gd name="T14" fmla="*/ 2147483646 w 48"/>
              <a:gd name="T15" fmla="*/ 2147483646 h 92"/>
              <a:gd name="T16" fmla="*/ 2147483646 w 48"/>
              <a:gd name="T17" fmla="*/ 2147483646 h 92"/>
              <a:gd name="T18" fmla="*/ 2147483646 w 48"/>
              <a:gd name="T19" fmla="*/ 2147483646 h 92"/>
              <a:gd name="T20" fmla="*/ 2147483646 w 48"/>
              <a:gd name="T21" fmla="*/ 2147483646 h 92"/>
              <a:gd name="T22" fmla="*/ 2147483646 w 48"/>
              <a:gd name="T23" fmla="*/ 2147483646 h 92"/>
              <a:gd name="T24" fmla="*/ 2147483646 w 48"/>
              <a:gd name="T25" fmla="*/ 2147483646 h 92"/>
              <a:gd name="T26" fmla="*/ 2147483646 w 48"/>
              <a:gd name="T27" fmla="*/ 2147483646 h 92"/>
              <a:gd name="T28" fmla="*/ 2147483646 w 48"/>
              <a:gd name="T29" fmla="*/ 2147483646 h 92"/>
              <a:gd name="T30" fmla="*/ 2147483646 w 48"/>
              <a:gd name="T31" fmla="*/ 2147483646 h 92"/>
              <a:gd name="T32" fmla="*/ 2147483646 w 48"/>
              <a:gd name="T33" fmla="*/ 2147483646 h 92"/>
              <a:gd name="T34" fmla="*/ 2147483646 w 48"/>
              <a:gd name="T35" fmla="*/ 2147483646 h 92"/>
              <a:gd name="T36" fmla="*/ 2147483646 w 48"/>
              <a:gd name="T37" fmla="*/ 2147483646 h 92"/>
              <a:gd name="T38" fmla="*/ 2147483646 w 48"/>
              <a:gd name="T39" fmla="*/ 2147483646 h 92"/>
              <a:gd name="T40" fmla="*/ 2147483646 w 48"/>
              <a:gd name="T41" fmla="*/ 2147483646 h 92"/>
              <a:gd name="T42" fmla="*/ 2147483646 w 48"/>
              <a:gd name="T43" fmla="*/ 2147483646 h 92"/>
              <a:gd name="T44" fmla="*/ 2147483646 w 48"/>
              <a:gd name="T45" fmla="*/ 2147483646 h 92"/>
              <a:gd name="T46" fmla="*/ 2147483646 w 48"/>
              <a:gd name="T47" fmla="*/ 2147483646 h 92"/>
              <a:gd name="T48" fmla="*/ 2147483646 w 48"/>
              <a:gd name="T49" fmla="*/ 2147483646 h 92"/>
              <a:gd name="T50" fmla="*/ 2147483646 w 48"/>
              <a:gd name="T51" fmla="*/ 2147483646 h 92"/>
              <a:gd name="T52" fmla="*/ 2147483646 w 48"/>
              <a:gd name="T53" fmla="*/ 2147483646 h 92"/>
              <a:gd name="T54" fmla="*/ 2147483646 w 48"/>
              <a:gd name="T55" fmla="*/ 2147483646 h 92"/>
              <a:gd name="T56" fmla="*/ 2147483646 w 48"/>
              <a:gd name="T57" fmla="*/ 2147483646 h 92"/>
              <a:gd name="T58" fmla="*/ 2147483646 w 48"/>
              <a:gd name="T59" fmla="*/ 2147483646 h 92"/>
              <a:gd name="T60" fmla="*/ 2147483646 w 48"/>
              <a:gd name="T61" fmla="*/ 2147483646 h 92"/>
              <a:gd name="T62" fmla="*/ 2147483646 w 48"/>
              <a:gd name="T63" fmla="*/ 2147483646 h 92"/>
              <a:gd name="T64" fmla="*/ 2147483646 w 48"/>
              <a:gd name="T65" fmla="*/ 2147483646 h 92"/>
              <a:gd name="T66" fmla="*/ 2147483646 w 48"/>
              <a:gd name="T67" fmla="*/ 2147483646 h 92"/>
              <a:gd name="T68" fmla="*/ 2147483646 w 48"/>
              <a:gd name="T69" fmla="*/ 2147483646 h 92"/>
              <a:gd name="T70" fmla="*/ 2147483646 w 48"/>
              <a:gd name="T71" fmla="*/ 2147483646 h 92"/>
              <a:gd name="T72" fmla="*/ 2147483646 w 48"/>
              <a:gd name="T73" fmla="*/ 2147483646 h 92"/>
              <a:gd name="T74" fmla="*/ 2147483646 w 48"/>
              <a:gd name="T75" fmla="*/ 2147483646 h 92"/>
              <a:gd name="T76" fmla="*/ 2147483646 w 48"/>
              <a:gd name="T77" fmla="*/ 2147483646 h 92"/>
              <a:gd name="T78" fmla="*/ 2147483646 w 48"/>
              <a:gd name="T79" fmla="*/ 2147483646 h 92"/>
              <a:gd name="T80" fmla="*/ 2147483646 w 48"/>
              <a:gd name="T81" fmla="*/ 0 h 92"/>
              <a:gd name="T82" fmla="*/ 2147483646 w 48"/>
              <a:gd name="T83" fmla="*/ 0 h 92"/>
              <a:gd name="T84" fmla="*/ 0 w 48"/>
              <a:gd name="T85" fmla="*/ 2147483646 h 92"/>
              <a:gd name="T86" fmla="*/ 0 w 48"/>
              <a:gd name="T87" fmla="*/ 2147483646 h 92"/>
              <a:gd name="T88" fmla="*/ 2147483646 w 48"/>
              <a:gd name="T89" fmla="*/ 2147483646 h 92"/>
              <a:gd name="T90" fmla="*/ 2147483646 w 48"/>
              <a:gd name="T91" fmla="*/ 2147483646 h 9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8" h="92">
                <a:moveTo>
                  <a:pt x="7" y="68"/>
                </a:moveTo>
                <a:lnTo>
                  <a:pt x="7" y="68"/>
                </a:lnTo>
                <a:lnTo>
                  <a:pt x="10" y="79"/>
                </a:lnTo>
                <a:lnTo>
                  <a:pt x="14" y="86"/>
                </a:lnTo>
                <a:lnTo>
                  <a:pt x="24" y="89"/>
                </a:lnTo>
                <a:lnTo>
                  <a:pt x="34" y="92"/>
                </a:lnTo>
                <a:lnTo>
                  <a:pt x="48" y="89"/>
                </a:lnTo>
                <a:lnTo>
                  <a:pt x="48" y="86"/>
                </a:lnTo>
                <a:lnTo>
                  <a:pt x="48" y="82"/>
                </a:lnTo>
                <a:lnTo>
                  <a:pt x="45" y="75"/>
                </a:lnTo>
                <a:lnTo>
                  <a:pt x="41" y="75"/>
                </a:lnTo>
                <a:lnTo>
                  <a:pt x="38" y="75"/>
                </a:lnTo>
                <a:lnTo>
                  <a:pt x="34" y="75"/>
                </a:lnTo>
                <a:lnTo>
                  <a:pt x="31" y="75"/>
                </a:lnTo>
                <a:lnTo>
                  <a:pt x="27" y="68"/>
                </a:lnTo>
                <a:lnTo>
                  <a:pt x="27" y="62"/>
                </a:lnTo>
                <a:lnTo>
                  <a:pt x="27" y="34"/>
                </a:lnTo>
                <a:lnTo>
                  <a:pt x="45" y="34"/>
                </a:lnTo>
                <a:lnTo>
                  <a:pt x="45" y="31"/>
                </a:lnTo>
                <a:lnTo>
                  <a:pt x="45" y="27"/>
                </a:lnTo>
                <a:lnTo>
                  <a:pt x="45" y="24"/>
                </a:lnTo>
                <a:lnTo>
                  <a:pt x="45" y="20"/>
                </a:lnTo>
                <a:lnTo>
                  <a:pt x="27" y="20"/>
                </a:lnTo>
                <a:lnTo>
                  <a:pt x="27" y="0"/>
                </a:lnTo>
                <a:lnTo>
                  <a:pt x="24" y="0"/>
                </a:lnTo>
                <a:lnTo>
                  <a:pt x="0" y="34"/>
                </a:lnTo>
                <a:lnTo>
                  <a:pt x="7" y="34"/>
                </a:lnTo>
                <a:lnTo>
                  <a:pt x="7" y="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77" name="Freeform 78"/>
          <p:cNvSpPr>
            <a:spLocks/>
          </p:cNvSpPr>
          <p:nvPr/>
        </p:nvSpPr>
        <p:spPr bwMode="auto">
          <a:xfrm>
            <a:off x="3759200" y="2336006"/>
            <a:ext cx="65088" cy="85725"/>
          </a:xfrm>
          <a:custGeom>
            <a:avLst/>
            <a:gdLst>
              <a:gd name="T0" fmla="*/ 0 w 41"/>
              <a:gd name="T1" fmla="*/ 2147483646 h 72"/>
              <a:gd name="T2" fmla="*/ 0 w 41"/>
              <a:gd name="T3" fmla="*/ 2147483646 h 72"/>
              <a:gd name="T4" fmla="*/ 2147483646 w 41"/>
              <a:gd name="T5" fmla="*/ 2147483646 h 72"/>
              <a:gd name="T6" fmla="*/ 2147483646 w 41"/>
              <a:gd name="T7" fmla="*/ 2147483646 h 72"/>
              <a:gd name="T8" fmla="*/ 2147483646 w 41"/>
              <a:gd name="T9" fmla="*/ 2147483646 h 72"/>
              <a:gd name="T10" fmla="*/ 2147483646 w 41"/>
              <a:gd name="T11" fmla="*/ 2147483646 h 72"/>
              <a:gd name="T12" fmla="*/ 2147483646 w 41"/>
              <a:gd name="T13" fmla="*/ 2147483646 h 72"/>
              <a:gd name="T14" fmla="*/ 2147483646 w 41"/>
              <a:gd name="T15" fmla="*/ 2147483646 h 72"/>
              <a:gd name="T16" fmla="*/ 2147483646 w 41"/>
              <a:gd name="T17" fmla="*/ 2147483646 h 72"/>
              <a:gd name="T18" fmla="*/ 2147483646 w 41"/>
              <a:gd name="T19" fmla="*/ 2147483646 h 72"/>
              <a:gd name="T20" fmla="*/ 2147483646 w 41"/>
              <a:gd name="T21" fmla="*/ 2147483646 h 72"/>
              <a:gd name="T22" fmla="*/ 2147483646 w 41"/>
              <a:gd name="T23" fmla="*/ 2147483646 h 72"/>
              <a:gd name="T24" fmla="*/ 2147483646 w 41"/>
              <a:gd name="T25" fmla="*/ 2147483646 h 72"/>
              <a:gd name="T26" fmla="*/ 2147483646 w 41"/>
              <a:gd name="T27" fmla="*/ 2147483646 h 72"/>
              <a:gd name="T28" fmla="*/ 2147483646 w 41"/>
              <a:gd name="T29" fmla="*/ 2147483646 h 72"/>
              <a:gd name="T30" fmla="*/ 2147483646 w 41"/>
              <a:gd name="T31" fmla="*/ 2147483646 h 72"/>
              <a:gd name="T32" fmla="*/ 2147483646 w 41"/>
              <a:gd name="T33" fmla="*/ 2147483646 h 72"/>
              <a:gd name="T34" fmla="*/ 2147483646 w 41"/>
              <a:gd name="T35" fmla="*/ 2147483646 h 72"/>
              <a:gd name="T36" fmla="*/ 2147483646 w 41"/>
              <a:gd name="T37" fmla="*/ 2147483646 h 72"/>
              <a:gd name="T38" fmla="*/ 2147483646 w 41"/>
              <a:gd name="T39" fmla="*/ 2147483646 h 72"/>
              <a:gd name="T40" fmla="*/ 2147483646 w 41"/>
              <a:gd name="T41" fmla="*/ 2147483646 h 72"/>
              <a:gd name="T42" fmla="*/ 2147483646 w 41"/>
              <a:gd name="T43" fmla="*/ 2147483646 h 72"/>
              <a:gd name="T44" fmla="*/ 2147483646 w 41"/>
              <a:gd name="T45" fmla="*/ 2147483646 h 72"/>
              <a:gd name="T46" fmla="*/ 2147483646 w 41"/>
              <a:gd name="T47" fmla="*/ 2147483646 h 72"/>
              <a:gd name="T48" fmla="*/ 2147483646 w 41"/>
              <a:gd name="T49" fmla="*/ 2147483646 h 72"/>
              <a:gd name="T50" fmla="*/ 2147483646 w 41"/>
              <a:gd name="T51" fmla="*/ 2147483646 h 72"/>
              <a:gd name="T52" fmla="*/ 2147483646 w 41"/>
              <a:gd name="T53" fmla="*/ 2147483646 h 72"/>
              <a:gd name="T54" fmla="*/ 2147483646 w 41"/>
              <a:gd name="T55" fmla="*/ 2147483646 h 72"/>
              <a:gd name="T56" fmla="*/ 2147483646 w 41"/>
              <a:gd name="T57" fmla="*/ 0 h 72"/>
              <a:gd name="T58" fmla="*/ 2147483646 w 41"/>
              <a:gd name="T59" fmla="*/ 0 h 72"/>
              <a:gd name="T60" fmla="*/ 2147483646 w 41"/>
              <a:gd name="T61" fmla="*/ 0 h 72"/>
              <a:gd name="T62" fmla="*/ 2147483646 w 41"/>
              <a:gd name="T63" fmla="*/ 0 h 72"/>
              <a:gd name="T64" fmla="*/ 2147483646 w 41"/>
              <a:gd name="T65" fmla="*/ 0 h 72"/>
              <a:gd name="T66" fmla="*/ 2147483646 w 41"/>
              <a:gd name="T67" fmla="*/ 0 h 72"/>
              <a:gd name="T68" fmla="*/ 2147483646 w 41"/>
              <a:gd name="T69" fmla="*/ 2147483646 h 72"/>
              <a:gd name="T70" fmla="*/ 2147483646 w 41"/>
              <a:gd name="T71" fmla="*/ 2147483646 h 72"/>
              <a:gd name="T72" fmla="*/ 2147483646 w 41"/>
              <a:gd name="T73" fmla="*/ 2147483646 h 72"/>
              <a:gd name="T74" fmla="*/ 2147483646 w 41"/>
              <a:gd name="T75" fmla="*/ 2147483646 h 72"/>
              <a:gd name="T76" fmla="*/ 2147483646 w 41"/>
              <a:gd name="T77" fmla="*/ 2147483646 h 72"/>
              <a:gd name="T78" fmla="*/ 2147483646 w 41"/>
              <a:gd name="T79" fmla="*/ 2147483646 h 72"/>
              <a:gd name="T80" fmla="*/ 2147483646 w 41"/>
              <a:gd name="T81" fmla="*/ 2147483646 h 72"/>
              <a:gd name="T82" fmla="*/ 2147483646 w 41"/>
              <a:gd name="T83" fmla="*/ 2147483646 h 72"/>
              <a:gd name="T84" fmla="*/ 2147483646 w 41"/>
              <a:gd name="T85" fmla="*/ 2147483646 h 72"/>
              <a:gd name="T86" fmla="*/ 2147483646 w 41"/>
              <a:gd name="T87" fmla="*/ 2147483646 h 72"/>
              <a:gd name="T88" fmla="*/ 2147483646 w 41"/>
              <a:gd name="T89" fmla="*/ 0 h 72"/>
              <a:gd name="T90" fmla="*/ 2147483646 w 41"/>
              <a:gd name="T91" fmla="*/ 0 h 72"/>
              <a:gd name="T92" fmla="*/ 2147483646 w 41"/>
              <a:gd name="T93" fmla="*/ 0 h 72"/>
              <a:gd name="T94" fmla="*/ 2147483646 w 41"/>
              <a:gd name="T95" fmla="*/ 0 h 72"/>
              <a:gd name="T96" fmla="*/ 2147483646 w 41"/>
              <a:gd name="T97" fmla="*/ 0 h 72"/>
              <a:gd name="T98" fmla="*/ 2147483646 w 41"/>
              <a:gd name="T99" fmla="*/ 0 h 72"/>
              <a:gd name="T100" fmla="*/ 2147483646 w 41"/>
              <a:gd name="T101" fmla="*/ 0 h 72"/>
              <a:gd name="T102" fmla="*/ 2147483646 w 41"/>
              <a:gd name="T103" fmla="*/ 0 h 72"/>
              <a:gd name="T104" fmla="*/ 0 w 41"/>
              <a:gd name="T105" fmla="*/ 0 h 72"/>
              <a:gd name="T106" fmla="*/ 0 w 41"/>
              <a:gd name="T107" fmla="*/ 2147483646 h 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1" h="72">
                <a:moveTo>
                  <a:pt x="0" y="72"/>
                </a:moveTo>
                <a:lnTo>
                  <a:pt x="0" y="72"/>
                </a:lnTo>
                <a:lnTo>
                  <a:pt x="3" y="72"/>
                </a:lnTo>
                <a:lnTo>
                  <a:pt x="10" y="72"/>
                </a:lnTo>
                <a:lnTo>
                  <a:pt x="14" y="72"/>
                </a:lnTo>
                <a:lnTo>
                  <a:pt x="21" y="72"/>
                </a:lnTo>
                <a:lnTo>
                  <a:pt x="21" y="38"/>
                </a:lnTo>
                <a:lnTo>
                  <a:pt x="21" y="28"/>
                </a:lnTo>
                <a:lnTo>
                  <a:pt x="24" y="21"/>
                </a:lnTo>
                <a:lnTo>
                  <a:pt x="31" y="18"/>
                </a:lnTo>
                <a:lnTo>
                  <a:pt x="34" y="18"/>
                </a:lnTo>
                <a:lnTo>
                  <a:pt x="38" y="18"/>
                </a:lnTo>
                <a:lnTo>
                  <a:pt x="41" y="18"/>
                </a:lnTo>
                <a:lnTo>
                  <a:pt x="41" y="11"/>
                </a:lnTo>
                <a:lnTo>
                  <a:pt x="41" y="7"/>
                </a:lnTo>
                <a:lnTo>
                  <a:pt x="41" y="4"/>
                </a:lnTo>
                <a:lnTo>
                  <a:pt x="41" y="0"/>
                </a:lnTo>
                <a:lnTo>
                  <a:pt x="38" y="0"/>
                </a:lnTo>
                <a:lnTo>
                  <a:pt x="34" y="0"/>
                </a:lnTo>
                <a:lnTo>
                  <a:pt x="24" y="4"/>
                </a:lnTo>
                <a:lnTo>
                  <a:pt x="17" y="11"/>
                </a:lnTo>
                <a:lnTo>
                  <a:pt x="17" y="7"/>
                </a:lnTo>
                <a:lnTo>
                  <a:pt x="17" y="4"/>
                </a:lnTo>
                <a:lnTo>
                  <a:pt x="14" y="0"/>
                </a:lnTo>
                <a:lnTo>
                  <a:pt x="10" y="0"/>
                </a:lnTo>
                <a:lnTo>
                  <a:pt x="7" y="0"/>
                </a:lnTo>
                <a:lnTo>
                  <a:pt x="3" y="0"/>
                </a:lnTo>
                <a:lnTo>
                  <a:pt x="0" y="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78" name="Freeform 79"/>
          <p:cNvSpPr>
            <a:spLocks/>
          </p:cNvSpPr>
          <p:nvPr/>
        </p:nvSpPr>
        <p:spPr bwMode="auto">
          <a:xfrm>
            <a:off x="3640139" y="2336006"/>
            <a:ext cx="92075" cy="85725"/>
          </a:xfrm>
          <a:custGeom>
            <a:avLst/>
            <a:gdLst>
              <a:gd name="T0" fmla="*/ 2147483646 w 58"/>
              <a:gd name="T1" fmla="*/ 2147483646 h 72"/>
              <a:gd name="T2" fmla="*/ 2147483646 w 58"/>
              <a:gd name="T3" fmla="*/ 2147483646 h 72"/>
              <a:gd name="T4" fmla="*/ 2147483646 w 58"/>
              <a:gd name="T5" fmla="*/ 2147483646 h 72"/>
              <a:gd name="T6" fmla="*/ 2147483646 w 58"/>
              <a:gd name="T7" fmla="*/ 2147483646 h 72"/>
              <a:gd name="T8" fmla="*/ 2147483646 w 58"/>
              <a:gd name="T9" fmla="*/ 2147483646 h 72"/>
              <a:gd name="T10" fmla="*/ 2147483646 w 58"/>
              <a:gd name="T11" fmla="*/ 2147483646 h 72"/>
              <a:gd name="T12" fmla="*/ 2147483646 w 58"/>
              <a:gd name="T13" fmla="*/ 2147483646 h 72"/>
              <a:gd name="T14" fmla="*/ 2147483646 w 58"/>
              <a:gd name="T15" fmla="*/ 2147483646 h 72"/>
              <a:gd name="T16" fmla="*/ 0 w 58"/>
              <a:gd name="T17" fmla="*/ 2147483646 h 72"/>
              <a:gd name="T18" fmla="*/ 0 w 58"/>
              <a:gd name="T19" fmla="*/ 2147483646 h 72"/>
              <a:gd name="T20" fmla="*/ 0 w 58"/>
              <a:gd name="T21" fmla="*/ 2147483646 h 72"/>
              <a:gd name="T22" fmla="*/ 0 w 58"/>
              <a:gd name="T23" fmla="*/ 2147483646 h 72"/>
              <a:gd name="T24" fmla="*/ 0 w 58"/>
              <a:gd name="T25" fmla="*/ 2147483646 h 72"/>
              <a:gd name="T26" fmla="*/ 0 w 58"/>
              <a:gd name="T27" fmla="*/ 2147483646 h 72"/>
              <a:gd name="T28" fmla="*/ 2147483646 w 58"/>
              <a:gd name="T29" fmla="*/ 2147483646 h 72"/>
              <a:gd name="T30" fmla="*/ 2147483646 w 58"/>
              <a:gd name="T31" fmla="*/ 2147483646 h 72"/>
              <a:gd name="T32" fmla="*/ 2147483646 w 58"/>
              <a:gd name="T33" fmla="*/ 2147483646 h 72"/>
              <a:gd name="T34" fmla="*/ 2147483646 w 58"/>
              <a:gd name="T35" fmla="*/ 2147483646 h 72"/>
              <a:gd name="T36" fmla="*/ 2147483646 w 58"/>
              <a:gd name="T37" fmla="*/ 2147483646 h 72"/>
              <a:gd name="T38" fmla="*/ 2147483646 w 58"/>
              <a:gd name="T39" fmla="*/ 2147483646 h 72"/>
              <a:gd name="T40" fmla="*/ 2147483646 w 58"/>
              <a:gd name="T41" fmla="*/ 2147483646 h 72"/>
              <a:gd name="T42" fmla="*/ 2147483646 w 58"/>
              <a:gd name="T43" fmla="*/ 2147483646 h 72"/>
              <a:gd name="T44" fmla="*/ 2147483646 w 58"/>
              <a:gd name="T45" fmla="*/ 2147483646 h 72"/>
              <a:gd name="T46" fmla="*/ 2147483646 w 58"/>
              <a:gd name="T47" fmla="*/ 2147483646 h 72"/>
              <a:gd name="T48" fmla="*/ 2147483646 w 58"/>
              <a:gd name="T49" fmla="*/ 2147483646 h 72"/>
              <a:gd name="T50" fmla="*/ 2147483646 w 58"/>
              <a:gd name="T51" fmla="*/ 2147483646 h 72"/>
              <a:gd name="T52" fmla="*/ 2147483646 w 58"/>
              <a:gd name="T53" fmla="*/ 2147483646 h 72"/>
              <a:gd name="T54" fmla="*/ 2147483646 w 58"/>
              <a:gd name="T55" fmla="*/ 2147483646 h 72"/>
              <a:gd name="T56" fmla="*/ 2147483646 w 58"/>
              <a:gd name="T57" fmla="*/ 0 h 72"/>
              <a:gd name="T58" fmla="*/ 2147483646 w 58"/>
              <a:gd name="T59" fmla="*/ 0 h 72"/>
              <a:gd name="T60" fmla="*/ 2147483646 w 58"/>
              <a:gd name="T61" fmla="*/ 0 h 72"/>
              <a:gd name="T62" fmla="*/ 2147483646 w 58"/>
              <a:gd name="T63" fmla="*/ 0 h 72"/>
              <a:gd name="T64" fmla="*/ 2147483646 w 58"/>
              <a:gd name="T65" fmla="*/ 0 h 72"/>
              <a:gd name="T66" fmla="*/ 2147483646 w 58"/>
              <a:gd name="T67" fmla="*/ 2147483646 h 72"/>
              <a:gd name="T68" fmla="*/ 2147483646 w 58"/>
              <a:gd name="T69" fmla="*/ 2147483646 h 72"/>
              <a:gd name="T70" fmla="*/ 2147483646 w 58"/>
              <a:gd name="T71" fmla="*/ 2147483646 h 72"/>
              <a:gd name="T72" fmla="*/ 2147483646 w 58"/>
              <a:gd name="T73" fmla="*/ 2147483646 h 72"/>
              <a:gd name="T74" fmla="*/ 2147483646 w 58"/>
              <a:gd name="T75" fmla="*/ 2147483646 h 72"/>
              <a:gd name="T76" fmla="*/ 2147483646 w 58"/>
              <a:gd name="T77" fmla="*/ 2147483646 h 72"/>
              <a:gd name="T78" fmla="*/ 2147483646 w 58"/>
              <a:gd name="T79" fmla="*/ 2147483646 h 72"/>
              <a:gd name="T80" fmla="*/ 2147483646 w 58"/>
              <a:gd name="T81" fmla="*/ 2147483646 h 72"/>
              <a:gd name="T82" fmla="*/ 2147483646 w 58"/>
              <a:gd name="T83" fmla="*/ 2147483646 h 72"/>
              <a:gd name="T84" fmla="*/ 2147483646 w 58"/>
              <a:gd name="T85" fmla="*/ 2147483646 h 72"/>
              <a:gd name="T86" fmla="*/ 2147483646 w 58"/>
              <a:gd name="T87" fmla="*/ 2147483646 h 72"/>
              <a:gd name="T88" fmla="*/ 2147483646 w 58"/>
              <a:gd name="T89" fmla="*/ 2147483646 h 72"/>
              <a:gd name="T90" fmla="*/ 2147483646 w 58"/>
              <a:gd name="T91" fmla="*/ 2147483646 h 72"/>
              <a:gd name="T92" fmla="*/ 2147483646 w 58"/>
              <a:gd name="T93" fmla="*/ 2147483646 h 72"/>
              <a:gd name="T94" fmla="*/ 2147483646 w 58"/>
              <a:gd name="T95" fmla="*/ 2147483646 h 72"/>
              <a:gd name="T96" fmla="*/ 2147483646 w 58"/>
              <a:gd name="T97" fmla="*/ 2147483646 h 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 h="72">
                <a:moveTo>
                  <a:pt x="37" y="28"/>
                </a:moveTo>
                <a:lnTo>
                  <a:pt x="37" y="28"/>
                </a:lnTo>
                <a:lnTo>
                  <a:pt x="30" y="24"/>
                </a:lnTo>
                <a:lnTo>
                  <a:pt x="20" y="28"/>
                </a:lnTo>
                <a:lnTo>
                  <a:pt x="10" y="31"/>
                </a:lnTo>
                <a:lnTo>
                  <a:pt x="0" y="38"/>
                </a:lnTo>
                <a:lnTo>
                  <a:pt x="0" y="48"/>
                </a:lnTo>
                <a:lnTo>
                  <a:pt x="0" y="59"/>
                </a:lnTo>
                <a:lnTo>
                  <a:pt x="6" y="69"/>
                </a:lnTo>
                <a:lnTo>
                  <a:pt x="17" y="72"/>
                </a:lnTo>
                <a:lnTo>
                  <a:pt x="30" y="72"/>
                </a:lnTo>
                <a:lnTo>
                  <a:pt x="44" y="72"/>
                </a:lnTo>
                <a:lnTo>
                  <a:pt x="58" y="69"/>
                </a:lnTo>
                <a:lnTo>
                  <a:pt x="58" y="28"/>
                </a:lnTo>
                <a:lnTo>
                  <a:pt x="54" y="14"/>
                </a:lnTo>
                <a:lnTo>
                  <a:pt x="48" y="7"/>
                </a:lnTo>
                <a:lnTo>
                  <a:pt x="41" y="0"/>
                </a:lnTo>
                <a:lnTo>
                  <a:pt x="27" y="0"/>
                </a:lnTo>
                <a:lnTo>
                  <a:pt x="17" y="0"/>
                </a:lnTo>
                <a:lnTo>
                  <a:pt x="3" y="4"/>
                </a:lnTo>
                <a:lnTo>
                  <a:pt x="3" y="11"/>
                </a:lnTo>
                <a:lnTo>
                  <a:pt x="6" y="18"/>
                </a:lnTo>
                <a:lnTo>
                  <a:pt x="24" y="14"/>
                </a:lnTo>
                <a:lnTo>
                  <a:pt x="30" y="14"/>
                </a:lnTo>
                <a:lnTo>
                  <a:pt x="34" y="18"/>
                </a:lnTo>
                <a:lnTo>
                  <a:pt x="37" y="21"/>
                </a:lnTo>
                <a:lnTo>
                  <a:pt x="37" y="24"/>
                </a:lnTo>
                <a:lnTo>
                  <a:pt x="37"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79" name="Freeform 80"/>
          <p:cNvSpPr>
            <a:spLocks/>
          </p:cNvSpPr>
          <p:nvPr/>
        </p:nvSpPr>
        <p:spPr bwMode="auto">
          <a:xfrm>
            <a:off x="3667125" y="2381250"/>
            <a:ext cx="31750" cy="25004"/>
          </a:xfrm>
          <a:custGeom>
            <a:avLst/>
            <a:gdLst>
              <a:gd name="T0" fmla="*/ 2147483646 w 20"/>
              <a:gd name="T1" fmla="*/ 2147483646 h 21"/>
              <a:gd name="T2" fmla="*/ 2147483646 w 20"/>
              <a:gd name="T3" fmla="*/ 2147483646 h 21"/>
              <a:gd name="T4" fmla="*/ 2147483646 w 20"/>
              <a:gd name="T5" fmla="*/ 2147483646 h 21"/>
              <a:gd name="T6" fmla="*/ 2147483646 w 20"/>
              <a:gd name="T7" fmla="*/ 2147483646 h 21"/>
              <a:gd name="T8" fmla="*/ 2147483646 w 20"/>
              <a:gd name="T9" fmla="*/ 2147483646 h 21"/>
              <a:gd name="T10" fmla="*/ 2147483646 w 20"/>
              <a:gd name="T11" fmla="*/ 2147483646 h 21"/>
              <a:gd name="T12" fmla="*/ 2147483646 w 20"/>
              <a:gd name="T13" fmla="*/ 2147483646 h 21"/>
              <a:gd name="T14" fmla="*/ 2147483646 w 20"/>
              <a:gd name="T15" fmla="*/ 2147483646 h 21"/>
              <a:gd name="T16" fmla="*/ 2147483646 w 20"/>
              <a:gd name="T17" fmla="*/ 2147483646 h 21"/>
              <a:gd name="T18" fmla="*/ 2147483646 w 20"/>
              <a:gd name="T19" fmla="*/ 2147483646 h 21"/>
              <a:gd name="T20" fmla="*/ 0 w 20"/>
              <a:gd name="T21" fmla="*/ 2147483646 h 21"/>
              <a:gd name="T22" fmla="*/ 0 w 20"/>
              <a:gd name="T23" fmla="*/ 2147483646 h 21"/>
              <a:gd name="T24" fmla="*/ 0 w 20"/>
              <a:gd name="T25" fmla="*/ 2147483646 h 21"/>
              <a:gd name="T26" fmla="*/ 0 w 20"/>
              <a:gd name="T27" fmla="*/ 2147483646 h 21"/>
              <a:gd name="T28" fmla="*/ 0 w 20"/>
              <a:gd name="T29" fmla="*/ 2147483646 h 21"/>
              <a:gd name="T30" fmla="*/ 2147483646 w 20"/>
              <a:gd name="T31" fmla="*/ 2147483646 h 21"/>
              <a:gd name="T32" fmla="*/ 2147483646 w 20"/>
              <a:gd name="T33" fmla="*/ 2147483646 h 21"/>
              <a:gd name="T34" fmla="*/ 2147483646 w 20"/>
              <a:gd name="T35" fmla="*/ 0 h 21"/>
              <a:gd name="T36" fmla="*/ 2147483646 w 20"/>
              <a:gd name="T37" fmla="*/ 0 h 21"/>
              <a:gd name="T38" fmla="*/ 2147483646 w 20"/>
              <a:gd name="T39" fmla="*/ 0 h 21"/>
              <a:gd name="T40" fmla="*/ 2147483646 w 20"/>
              <a:gd name="T41" fmla="*/ 0 h 21"/>
              <a:gd name="T42" fmla="*/ 2147483646 w 20"/>
              <a:gd name="T43" fmla="*/ 0 h 21"/>
              <a:gd name="T44" fmla="*/ 2147483646 w 20"/>
              <a:gd name="T45" fmla="*/ 2147483646 h 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 h="21">
                <a:moveTo>
                  <a:pt x="20" y="17"/>
                </a:moveTo>
                <a:lnTo>
                  <a:pt x="20" y="17"/>
                </a:lnTo>
                <a:lnTo>
                  <a:pt x="17" y="21"/>
                </a:lnTo>
                <a:lnTo>
                  <a:pt x="13" y="21"/>
                </a:lnTo>
                <a:lnTo>
                  <a:pt x="10" y="21"/>
                </a:lnTo>
                <a:lnTo>
                  <a:pt x="3" y="17"/>
                </a:lnTo>
                <a:lnTo>
                  <a:pt x="0" y="17"/>
                </a:lnTo>
                <a:lnTo>
                  <a:pt x="0" y="10"/>
                </a:lnTo>
                <a:lnTo>
                  <a:pt x="0" y="7"/>
                </a:lnTo>
                <a:lnTo>
                  <a:pt x="3" y="4"/>
                </a:lnTo>
                <a:lnTo>
                  <a:pt x="13" y="0"/>
                </a:lnTo>
                <a:lnTo>
                  <a:pt x="17" y="0"/>
                </a:lnTo>
                <a:lnTo>
                  <a:pt x="20" y="0"/>
                </a:lnTo>
                <a:lnTo>
                  <a:pt x="20" y="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80" name="Freeform 81"/>
          <p:cNvSpPr>
            <a:spLocks/>
          </p:cNvSpPr>
          <p:nvPr/>
        </p:nvSpPr>
        <p:spPr bwMode="auto">
          <a:xfrm>
            <a:off x="3546475" y="2352675"/>
            <a:ext cx="38100" cy="53579"/>
          </a:xfrm>
          <a:custGeom>
            <a:avLst/>
            <a:gdLst>
              <a:gd name="T0" fmla="*/ 0 w 24"/>
              <a:gd name="T1" fmla="*/ 2147483646 h 45"/>
              <a:gd name="T2" fmla="*/ 0 w 24"/>
              <a:gd name="T3" fmla="*/ 2147483646 h 45"/>
              <a:gd name="T4" fmla="*/ 0 w 24"/>
              <a:gd name="T5" fmla="*/ 2147483646 h 45"/>
              <a:gd name="T6" fmla="*/ 0 w 24"/>
              <a:gd name="T7" fmla="*/ 2147483646 h 45"/>
              <a:gd name="T8" fmla="*/ 2147483646 w 24"/>
              <a:gd name="T9" fmla="*/ 2147483646 h 45"/>
              <a:gd name="T10" fmla="*/ 2147483646 w 24"/>
              <a:gd name="T11" fmla="*/ 2147483646 h 45"/>
              <a:gd name="T12" fmla="*/ 2147483646 w 24"/>
              <a:gd name="T13" fmla="*/ 2147483646 h 45"/>
              <a:gd name="T14" fmla="*/ 2147483646 w 24"/>
              <a:gd name="T15" fmla="*/ 2147483646 h 45"/>
              <a:gd name="T16" fmla="*/ 2147483646 w 24"/>
              <a:gd name="T17" fmla="*/ 0 h 45"/>
              <a:gd name="T18" fmla="*/ 2147483646 w 24"/>
              <a:gd name="T19" fmla="*/ 0 h 45"/>
              <a:gd name="T20" fmla="*/ 2147483646 w 24"/>
              <a:gd name="T21" fmla="*/ 2147483646 h 45"/>
              <a:gd name="T22" fmla="*/ 2147483646 w 24"/>
              <a:gd name="T23" fmla="*/ 2147483646 h 45"/>
              <a:gd name="T24" fmla="*/ 2147483646 w 24"/>
              <a:gd name="T25" fmla="*/ 2147483646 h 45"/>
              <a:gd name="T26" fmla="*/ 2147483646 w 24"/>
              <a:gd name="T27" fmla="*/ 2147483646 h 45"/>
              <a:gd name="T28" fmla="*/ 2147483646 w 24"/>
              <a:gd name="T29" fmla="*/ 2147483646 h 45"/>
              <a:gd name="T30" fmla="*/ 2147483646 w 24"/>
              <a:gd name="T31" fmla="*/ 2147483646 h 45"/>
              <a:gd name="T32" fmla="*/ 2147483646 w 24"/>
              <a:gd name="T33" fmla="*/ 2147483646 h 45"/>
              <a:gd name="T34" fmla="*/ 2147483646 w 24"/>
              <a:gd name="T35" fmla="*/ 2147483646 h 45"/>
              <a:gd name="T36" fmla="*/ 2147483646 w 24"/>
              <a:gd name="T37" fmla="*/ 2147483646 h 45"/>
              <a:gd name="T38" fmla="*/ 2147483646 w 24"/>
              <a:gd name="T39" fmla="*/ 2147483646 h 45"/>
              <a:gd name="T40" fmla="*/ 2147483646 w 24"/>
              <a:gd name="T41" fmla="*/ 2147483646 h 45"/>
              <a:gd name="T42" fmla="*/ 2147483646 w 24"/>
              <a:gd name="T43" fmla="*/ 2147483646 h 45"/>
              <a:gd name="T44" fmla="*/ 2147483646 w 24"/>
              <a:gd name="T45" fmla="*/ 2147483646 h 45"/>
              <a:gd name="T46" fmla="*/ 2147483646 w 24"/>
              <a:gd name="T47" fmla="*/ 2147483646 h 45"/>
              <a:gd name="T48" fmla="*/ 0 w 24"/>
              <a:gd name="T49" fmla="*/ 2147483646 h 45"/>
              <a:gd name="T50" fmla="*/ 0 w 24"/>
              <a:gd name="T51" fmla="*/ 2147483646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 h="45">
                <a:moveTo>
                  <a:pt x="0" y="17"/>
                </a:moveTo>
                <a:lnTo>
                  <a:pt x="0" y="17"/>
                </a:lnTo>
                <a:lnTo>
                  <a:pt x="0" y="10"/>
                </a:lnTo>
                <a:lnTo>
                  <a:pt x="4" y="7"/>
                </a:lnTo>
                <a:lnTo>
                  <a:pt x="7" y="4"/>
                </a:lnTo>
                <a:lnTo>
                  <a:pt x="14" y="0"/>
                </a:lnTo>
                <a:lnTo>
                  <a:pt x="17" y="4"/>
                </a:lnTo>
                <a:lnTo>
                  <a:pt x="24" y="7"/>
                </a:lnTo>
                <a:lnTo>
                  <a:pt x="24" y="14"/>
                </a:lnTo>
                <a:lnTo>
                  <a:pt x="24" y="21"/>
                </a:lnTo>
                <a:lnTo>
                  <a:pt x="24" y="31"/>
                </a:lnTo>
                <a:lnTo>
                  <a:pt x="21" y="38"/>
                </a:lnTo>
                <a:lnTo>
                  <a:pt x="17" y="41"/>
                </a:lnTo>
                <a:lnTo>
                  <a:pt x="7" y="45"/>
                </a:lnTo>
                <a:lnTo>
                  <a:pt x="0" y="41"/>
                </a:lnTo>
                <a:lnTo>
                  <a:pt x="0" y="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81" name="Freeform 82"/>
          <p:cNvSpPr>
            <a:spLocks/>
          </p:cNvSpPr>
          <p:nvPr/>
        </p:nvSpPr>
        <p:spPr bwMode="auto">
          <a:xfrm>
            <a:off x="3514725" y="2336007"/>
            <a:ext cx="107950" cy="122635"/>
          </a:xfrm>
          <a:custGeom>
            <a:avLst/>
            <a:gdLst>
              <a:gd name="T0" fmla="*/ 0 w 68"/>
              <a:gd name="T1" fmla="*/ 2147483646 h 103"/>
              <a:gd name="T2" fmla="*/ 0 w 68"/>
              <a:gd name="T3" fmla="*/ 2147483646 h 103"/>
              <a:gd name="T4" fmla="*/ 2147483646 w 68"/>
              <a:gd name="T5" fmla="*/ 2147483646 h 103"/>
              <a:gd name="T6" fmla="*/ 2147483646 w 68"/>
              <a:gd name="T7" fmla="*/ 2147483646 h 103"/>
              <a:gd name="T8" fmla="*/ 2147483646 w 68"/>
              <a:gd name="T9" fmla="*/ 2147483646 h 103"/>
              <a:gd name="T10" fmla="*/ 2147483646 w 68"/>
              <a:gd name="T11" fmla="*/ 2147483646 h 103"/>
              <a:gd name="T12" fmla="*/ 2147483646 w 68"/>
              <a:gd name="T13" fmla="*/ 2147483646 h 103"/>
              <a:gd name="T14" fmla="*/ 2147483646 w 68"/>
              <a:gd name="T15" fmla="*/ 2147483646 h 103"/>
              <a:gd name="T16" fmla="*/ 2147483646 w 68"/>
              <a:gd name="T17" fmla="*/ 2147483646 h 103"/>
              <a:gd name="T18" fmla="*/ 2147483646 w 68"/>
              <a:gd name="T19" fmla="*/ 2147483646 h 103"/>
              <a:gd name="T20" fmla="*/ 2147483646 w 68"/>
              <a:gd name="T21" fmla="*/ 2147483646 h 103"/>
              <a:gd name="T22" fmla="*/ 2147483646 w 68"/>
              <a:gd name="T23" fmla="*/ 2147483646 h 103"/>
              <a:gd name="T24" fmla="*/ 2147483646 w 68"/>
              <a:gd name="T25" fmla="*/ 2147483646 h 103"/>
              <a:gd name="T26" fmla="*/ 2147483646 w 68"/>
              <a:gd name="T27" fmla="*/ 2147483646 h 103"/>
              <a:gd name="T28" fmla="*/ 2147483646 w 68"/>
              <a:gd name="T29" fmla="*/ 2147483646 h 103"/>
              <a:gd name="T30" fmla="*/ 2147483646 w 68"/>
              <a:gd name="T31" fmla="*/ 2147483646 h 103"/>
              <a:gd name="T32" fmla="*/ 2147483646 w 68"/>
              <a:gd name="T33" fmla="*/ 2147483646 h 103"/>
              <a:gd name="T34" fmla="*/ 2147483646 w 68"/>
              <a:gd name="T35" fmla="*/ 2147483646 h 103"/>
              <a:gd name="T36" fmla="*/ 2147483646 w 68"/>
              <a:gd name="T37" fmla="*/ 2147483646 h 103"/>
              <a:gd name="T38" fmla="*/ 2147483646 w 68"/>
              <a:gd name="T39" fmla="*/ 2147483646 h 103"/>
              <a:gd name="T40" fmla="*/ 2147483646 w 68"/>
              <a:gd name="T41" fmla="*/ 2147483646 h 103"/>
              <a:gd name="T42" fmla="*/ 2147483646 w 68"/>
              <a:gd name="T43" fmla="*/ 2147483646 h 103"/>
              <a:gd name="T44" fmla="*/ 2147483646 w 68"/>
              <a:gd name="T45" fmla="*/ 2147483646 h 103"/>
              <a:gd name="T46" fmla="*/ 2147483646 w 68"/>
              <a:gd name="T47" fmla="*/ 2147483646 h 103"/>
              <a:gd name="T48" fmla="*/ 2147483646 w 68"/>
              <a:gd name="T49" fmla="*/ 2147483646 h 103"/>
              <a:gd name="T50" fmla="*/ 2147483646 w 68"/>
              <a:gd name="T51" fmla="*/ 2147483646 h 103"/>
              <a:gd name="T52" fmla="*/ 2147483646 w 68"/>
              <a:gd name="T53" fmla="*/ 2147483646 h 103"/>
              <a:gd name="T54" fmla="*/ 2147483646 w 68"/>
              <a:gd name="T55" fmla="*/ 0 h 103"/>
              <a:gd name="T56" fmla="*/ 2147483646 w 68"/>
              <a:gd name="T57" fmla="*/ 0 h 103"/>
              <a:gd name="T58" fmla="*/ 2147483646 w 68"/>
              <a:gd name="T59" fmla="*/ 0 h 103"/>
              <a:gd name="T60" fmla="*/ 2147483646 w 68"/>
              <a:gd name="T61" fmla="*/ 0 h 103"/>
              <a:gd name="T62" fmla="*/ 2147483646 w 68"/>
              <a:gd name="T63" fmla="*/ 0 h 103"/>
              <a:gd name="T64" fmla="*/ 2147483646 w 68"/>
              <a:gd name="T65" fmla="*/ 0 h 103"/>
              <a:gd name="T66" fmla="*/ 2147483646 w 68"/>
              <a:gd name="T67" fmla="*/ 2147483646 h 103"/>
              <a:gd name="T68" fmla="*/ 2147483646 w 68"/>
              <a:gd name="T69" fmla="*/ 2147483646 h 103"/>
              <a:gd name="T70" fmla="*/ 2147483646 w 68"/>
              <a:gd name="T71" fmla="*/ 2147483646 h 103"/>
              <a:gd name="T72" fmla="*/ 2147483646 w 68"/>
              <a:gd name="T73" fmla="*/ 2147483646 h 103"/>
              <a:gd name="T74" fmla="*/ 2147483646 w 68"/>
              <a:gd name="T75" fmla="*/ 2147483646 h 103"/>
              <a:gd name="T76" fmla="*/ 2147483646 w 68"/>
              <a:gd name="T77" fmla="*/ 2147483646 h 103"/>
              <a:gd name="T78" fmla="*/ 2147483646 w 68"/>
              <a:gd name="T79" fmla="*/ 2147483646 h 103"/>
              <a:gd name="T80" fmla="*/ 2147483646 w 68"/>
              <a:gd name="T81" fmla="*/ 2147483646 h 103"/>
              <a:gd name="T82" fmla="*/ 2147483646 w 68"/>
              <a:gd name="T83" fmla="*/ 2147483646 h 103"/>
              <a:gd name="T84" fmla="*/ 2147483646 w 68"/>
              <a:gd name="T85" fmla="*/ 2147483646 h 103"/>
              <a:gd name="T86" fmla="*/ 2147483646 w 68"/>
              <a:gd name="T87" fmla="*/ 2147483646 h 103"/>
              <a:gd name="T88" fmla="*/ 2147483646 w 68"/>
              <a:gd name="T89" fmla="*/ 2147483646 h 103"/>
              <a:gd name="T90" fmla="*/ 2147483646 w 68"/>
              <a:gd name="T91" fmla="*/ 0 h 103"/>
              <a:gd name="T92" fmla="*/ 2147483646 w 68"/>
              <a:gd name="T93" fmla="*/ 0 h 103"/>
              <a:gd name="T94" fmla="*/ 2147483646 w 68"/>
              <a:gd name="T95" fmla="*/ 0 h 103"/>
              <a:gd name="T96" fmla="*/ 2147483646 w 68"/>
              <a:gd name="T97" fmla="*/ 0 h 103"/>
              <a:gd name="T98" fmla="*/ 2147483646 w 68"/>
              <a:gd name="T99" fmla="*/ 0 h 103"/>
              <a:gd name="T100" fmla="*/ 2147483646 w 68"/>
              <a:gd name="T101" fmla="*/ 0 h 103"/>
              <a:gd name="T102" fmla="*/ 0 w 68"/>
              <a:gd name="T103" fmla="*/ 0 h 103"/>
              <a:gd name="T104" fmla="*/ 0 w 68"/>
              <a:gd name="T105" fmla="*/ 2147483646 h 1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8" h="103">
                <a:moveTo>
                  <a:pt x="0" y="103"/>
                </a:moveTo>
                <a:lnTo>
                  <a:pt x="0" y="103"/>
                </a:lnTo>
                <a:lnTo>
                  <a:pt x="6" y="103"/>
                </a:lnTo>
                <a:lnTo>
                  <a:pt x="10" y="103"/>
                </a:lnTo>
                <a:lnTo>
                  <a:pt x="13" y="103"/>
                </a:lnTo>
                <a:lnTo>
                  <a:pt x="20" y="103"/>
                </a:lnTo>
                <a:lnTo>
                  <a:pt x="20" y="72"/>
                </a:lnTo>
                <a:lnTo>
                  <a:pt x="24" y="72"/>
                </a:lnTo>
                <a:lnTo>
                  <a:pt x="27" y="72"/>
                </a:lnTo>
                <a:lnTo>
                  <a:pt x="44" y="69"/>
                </a:lnTo>
                <a:lnTo>
                  <a:pt x="58" y="62"/>
                </a:lnTo>
                <a:lnTo>
                  <a:pt x="65" y="52"/>
                </a:lnTo>
                <a:lnTo>
                  <a:pt x="68" y="35"/>
                </a:lnTo>
                <a:lnTo>
                  <a:pt x="65" y="18"/>
                </a:lnTo>
                <a:lnTo>
                  <a:pt x="58" y="7"/>
                </a:lnTo>
                <a:lnTo>
                  <a:pt x="51" y="0"/>
                </a:lnTo>
                <a:lnTo>
                  <a:pt x="37" y="0"/>
                </a:lnTo>
                <a:lnTo>
                  <a:pt x="31" y="0"/>
                </a:lnTo>
                <a:lnTo>
                  <a:pt x="27" y="4"/>
                </a:lnTo>
                <a:lnTo>
                  <a:pt x="20" y="7"/>
                </a:lnTo>
                <a:lnTo>
                  <a:pt x="17" y="11"/>
                </a:lnTo>
                <a:lnTo>
                  <a:pt x="17" y="7"/>
                </a:lnTo>
                <a:lnTo>
                  <a:pt x="17" y="4"/>
                </a:lnTo>
                <a:lnTo>
                  <a:pt x="17" y="0"/>
                </a:lnTo>
                <a:lnTo>
                  <a:pt x="10" y="0"/>
                </a:lnTo>
                <a:lnTo>
                  <a:pt x="3" y="0"/>
                </a:lnTo>
                <a:lnTo>
                  <a:pt x="0" y="0"/>
                </a:lnTo>
                <a:lnTo>
                  <a:pt x="0" y="10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82" name="Freeform 83"/>
          <p:cNvSpPr>
            <a:spLocks/>
          </p:cNvSpPr>
          <p:nvPr/>
        </p:nvSpPr>
        <p:spPr bwMode="auto">
          <a:xfrm>
            <a:off x="3421064" y="2303860"/>
            <a:ext cx="60325" cy="20240"/>
          </a:xfrm>
          <a:custGeom>
            <a:avLst/>
            <a:gdLst>
              <a:gd name="T0" fmla="*/ 0 w 38"/>
              <a:gd name="T1" fmla="*/ 2147483646 h 17"/>
              <a:gd name="T2" fmla="*/ 0 w 38"/>
              <a:gd name="T3" fmla="*/ 2147483646 h 17"/>
              <a:gd name="T4" fmla="*/ 2147483646 w 38"/>
              <a:gd name="T5" fmla="*/ 2147483646 h 17"/>
              <a:gd name="T6" fmla="*/ 2147483646 w 38"/>
              <a:gd name="T7" fmla="*/ 2147483646 h 17"/>
              <a:gd name="T8" fmla="*/ 2147483646 w 38"/>
              <a:gd name="T9" fmla="*/ 2147483646 h 17"/>
              <a:gd name="T10" fmla="*/ 2147483646 w 38"/>
              <a:gd name="T11" fmla="*/ 2147483646 h 17"/>
              <a:gd name="T12" fmla="*/ 2147483646 w 38"/>
              <a:gd name="T13" fmla="*/ 2147483646 h 17"/>
              <a:gd name="T14" fmla="*/ 2147483646 w 38"/>
              <a:gd name="T15" fmla="*/ 0 h 17"/>
              <a:gd name="T16" fmla="*/ 2147483646 w 38"/>
              <a:gd name="T17" fmla="*/ 0 h 17"/>
              <a:gd name="T18" fmla="*/ 2147483646 w 38"/>
              <a:gd name="T19" fmla="*/ 0 h 17"/>
              <a:gd name="T20" fmla="*/ 2147483646 w 38"/>
              <a:gd name="T21" fmla="*/ 0 h 17"/>
              <a:gd name="T22" fmla="*/ 2147483646 w 38"/>
              <a:gd name="T23" fmla="*/ 0 h 17"/>
              <a:gd name="T24" fmla="*/ 2147483646 w 38"/>
              <a:gd name="T25" fmla="*/ 0 h 17"/>
              <a:gd name="T26" fmla="*/ 2147483646 w 38"/>
              <a:gd name="T27" fmla="*/ 0 h 17"/>
              <a:gd name="T28" fmla="*/ 0 w 38"/>
              <a:gd name="T29" fmla="*/ 2147483646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8" h="17">
                <a:moveTo>
                  <a:pt x="0" y="17"/>
                </a:moveTo>
                <a:lnTo>
                  <a:pt x="0" y="17"/>
                </a:lnTo>
                <a:lnTo>
                  <a:pt x="7" y="17"/>
                </a:lnTo>
                <a:lnTo>
                  <a:pt x="14" y="17"/>
                </a:lnTo>
                <a:lnTo>
                  <a:pt x="17" y="17"/>
                </a:lnTo>
                <a:lnTo>
                  <a:pt x="38" y="0"/>
                </a:lnTo>
                <a:lnTo>
                  <a:pt x="35" y="0"/>
                </a:lnTo>
                <a:lnTo>
                  <a:pt x="28" y="0"/>
                </a:lnTo>
                <a:lnTo>
                  <a:pt x="14" y="0"/>
                </a:lnTo>
                <a:lnTo>
                  <a:pt x="0" y="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83" name="Freeform 84"/>
          <p:cNvSpPr>
            <a:spLocks/>
          </p:cNvSpPr>
          <p:nvPr/>
        </p:nvSpPr>
        <p:spPr bwMode="auto">
          <a:xfrm>
            <a:off x="3416301" y="2352675"/>
            <a:ext cx="42863" cy="16669"/>
          </a:xfrm>
          <a:custGeom>
            <a:avLst/>
            <a:gdLst>
              <a:gd name="T0" fmla="*/ 0 w 27"/>
              <a:gd name="T1" fmla="*/ 2147483646 h 14"/>
              <a:gd name="T2" fmla="*/ 0 w 27"/>
              <a:gd name="T3" fmla="*/ 2147483646 h 14"/>
              <a:gd name="T4" fmla="*/ 2147483646 w 27"/>
              <a:gd name="T5" fmla="*/ 2147483646 h 14"/>
              <a:gd name="T6" fmla="*/ 2147483646 w 27"/>
              <a:gd name="T7" fmla="*/ 2147483646 h 14"/>
              <a:gd name="T8" fmla="*/ 2147483646 w 27"/>
              <a:gd name="T9" fmla="*/ 0 h 14"/>
              <a:gd name="T10" fmla="*/ 2147483646 w 27"/>
              <a:gd name="T11" fmla="*/ 0 h 14"/>
              <a:gd name="T12" fmla="*/ 2147483646 w 27"/>
              <a:gd name="T13" fmla="*/ 0 h 14"/>
              <a:gd name="T14" fmla="*/ 2147483646 w 27"/>
              <a:gd name="T15" fmla="*/ 0 h 14"/>
              <a:gd name="T16" fmla="*/ 2147483646 w 27"/>
              <a:gd name="T17" fmla="*/ 2147483646 h 14"/>
              <a:gd name="T18" fmla="*/ 2147483646 w 27"/>
              <a:gd name="T19" fmla="*/ 2147483646 h 14"/>
              <a:gd name="T20" fmla="*/ 2147483646 w 27"/>
              <a:gd name="T21" fmla="*/ 2147483646 h 14"/>
              <a:gd name="T22" fmla="*/ 0 w 27"/>
              <a:gd name="T23" fmla="*/ 2147483646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 h="14">
                <a:moveTo>
                  <a:pt x="0" y="14"/>
                </a:moveTo>
                <a:lnTo>
                  <a:pt x="0" y="14"/>
                </a:lnTo>
                <a:lnTo>
                  <a:pt x="7" y="4"/>
                </a:lnTo>
                <a:lnTo>
                  <a:pt x="10" y="0"/>
                </a:lnTo>
                <a:lnTo>
                  <a:pt x="17" y="0"/>
                </a:lnTo>
                <a:lnTo>
                  <a:pt x="20" y="0"/>
                </a:lnTo>
                <a:lnTo>
                  <a:pt x="24" y="4"/>
                </a:lnTo>
                <a:lnTo>
                  <a:pt x="27" y="14"/>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84" name="Freeform 85"/>
          <p:cNvSpPr>
            <a:spLocks/>
          </p:cNvSpPr>
          <p:nvPr/>
        </p:nvSpPr>
        <p:spPr bwMode="auto">
          <a:xfrm>
            <a:off x="3389314" y="2336006"/>
            <a:ext cx="103187" cy="85725"/>
          </a:xfrm>
          <a:custGeom>
            <a:avLst/>
            <a:gdLst>
              <a:gd name="T0" fmla="*/ 2147483646 w 65"/>
              <a:gd name="T1" fmla="*/ 2147483646 h 72"/>
              <a:gd name="T2" fmla="*/ 2147483646 w 65"/>
              <a:gd name="T3" fmla="*/ 2147483646 h 72"/>
              <a:gd name="T4" fmla="*/ 2147483646 w 65"/>
              <a:gd name="T5" fmla="*/ 2147483646 h 72"/>
              <a:gd name="T6" fmla="*/ 2147483646 w 65"/>
              <a:gd name="T7" fmla="*/ 2147483646 h 72"/>
              <a:gd name="T8" fmla="*/ 2147483646 w 65"/>
              <a:gd name="T9" fmla="*/ 2147483646 h 72"/>
              <a:gd name="T10" fmla="*/ 2147483646 w 65"/>
              <a:gd name="T11" fmla="*/ 2147483646 h 72"/>
              <a:gd name="T12" fmla="*/ 2147483646 w 65"/>
              <a:gd name="T13" fmla="*/ 2147483646 h 72"/>
              <a:gd name="T14" fmla="*/ 2147483646 w 65"/>
              <a:gd name="T15" fmla="*/ 2147483646 h 72"/>
              <a:gd name="T16" fmla="*/ 2147483646 w 65"/>
              <a:gd name="T17" fmla="*/ 2147483646 h 72"/>
              <a:gd name="T18" fmla="*/ 2147483646 w 65"/>
              <a:gd name="T19" fmla="*/ 2147483646 h 72"/>
              <a:gd name="T20" fmla="*/ 2147483646 w 65"/>
              <a:gd name="T21" fmla="*/ 0 h 72"/>
              <a:gd name="T22" fmla="*/ 2147483646 w 65"/>
              <a:gd name="T23" fmla="*/ 0 h 72"/>
              <a:gd name="T24" fmla="*/ 2147483646 w 65"/>
              <a:gd name="T25" fmla="*/ 0 h 72"/>
              <a:gd name="T26" fmla="*/ 2147483646 w 65"/>
              <a:gd name="T27" fmla="*/ 0 h 72"/>
              <a:gd name="T28" fmla="*/ 2147483646 w 65"/>
              <a:gd name="T29" fmla="*/ 0 h 72"/>
              <a:gd name="T30" fmla="*/ 2147483646 w 65"/>
              <a:gd name="T31" fmla="*/ 0 h 72"/>
              <a:gd name="T32" fmla="*/ 2147483646 w 65"/>
              <a:gd name="T33" fmla="*/ 2147483646 h 72"/>
              <a:gd name="T34" fmla="*/ 2147483646 w 65"/>
              <a:gd name="T35" fmla="*/ 2147483646 h 72"/>
              <a:gd name="T36" fmla="*/ 0 w 65"/>
              <a:gd name="T37" fmla="*/ 2147483646 h 72"/>
              <a:gd name="T38" fmla="*/ 0 w 65"/>
              <a:gd name="T39" fmla="*/ 2147483646 h 72"/>
              <a:gd name="T40" fmla="*/ 0 w 65"/>
              <a:gd name="T41" fmla="*/ 2147483646 h 72"/>
              <a:gd name="T42" fmla="*/ 0 w 65"/>
              <a:gd name="T43" fmla="*/ 2147483646 h 72"/>
              <a:gd name="T44" fmla="*/ 0 w 65"/>
              <a:gd name="T45" fmla="*/ 2147483646 h 72"/>
              <a:gd name="T46" fmla="*/ 0 w 65"/>
              <a:gd name="T47" fmla="*/ 2147483646 h 72"/>
              <a:gd name="T48" fmla="*/ 2147483646 w 65"/>
              <a:gd name="T49" fmla="*/ 2147483646 h 72"/>
              <a:gd name="T50" fmla="*/ 2147483646 w 65"/>
              <a:gd name="T51" fmla="*/ 2147483646 h 72"/>
              <a:gd name="T52" fmla="*/ 2147483646 w 65"/>
              <a:gd name="T53" fmla="*/ 2147483646 h 72"/>
              <a:gd name="T54" fmla="*/ 2147483646 w 65"/>
              <a:gd name="T55" fmla="*/ 2147483646 h 72"/>
              <a:gd name="T56" fmla="*/ 2147483646 w 65"/>
              <a:gd name="T57" fmla="*/ 2147483646 h 72"/>
              <a:gd name="T58" fmla="*/ 2147483646 w 65"/>
              <a:gd name="T59" fmla="*/ 2147483646 h 72"/>
              <a:gd name="T60" fmla="*/ 2147483646 w 65"/>
              <a:gd name="T61" fmla="*/ 2147483646 h 72"/>
              <a:gd name="T62" fmla="*/ 2147483646 w 65"/>
              <a:gd name="T63" fmla="*/ 2147483646 h 72"/>
              <a:gd name="T64" fmla="*/ 2147483646 w 65"/>
              <a:gd name="T65" fmla="*/ 2147483646 h 72"/>
              <a:gd name="T66" fmla="*/ 2147483646 w 65"/>
              <a:gd name="T67" fmla="*/ 2147483646 h 72"/>
              <a:gd name="T68" fmla="*/ 2147483646 w 65"/>
              <a:gd name="T69" fmla="*/ 2147483646 h 72"/>
              <a:gd name="T70" fmla="*/ 2147483646 w 65"/>
              <a:gd name="T71" fmla="*/ 2147483646 h 72"/>
              <a:gd name="T72" fmla="*/ 2147483646 w 65"/>
              <a:gd name="T73" fmla="*/ 2147483646 h 72"/>
              <a:gd name="T74" fmla="*/ 2147483646 w 65"/>
              <a:gd name="T75" fmla="*/ 2147483646 h 72"/>
              <a:gd name="T76" fmla="*/ 2147483646 w 65"/>
              <a:gd name="T77" fmla="*/ 2147483646 h 72"/>
              <a:gd name="T78" fmla="*/ 2147483646 w 65"/>
              <a:gd name="T79" fmla="*/ 2147483646 h 72"/>
              <a:gd name="T80" fmla="*/ 2147483646 w 65"/>
              <a:gd name="T81" fmla="*/ 2147483646 h 72"/>
              <a:gd name="T82" fmla="*/ 2147483646 w 65"/>
              <a:gd name="T83" fmla="*/ 2147483646 h 72"/>
              <a:gd name="T84" fmla="*/ 2147483646 w 65"/>
              <a:gd name="T85" fmla="*/ 2147483646 h 72"/>
              <a:gd name="T86" fmla="*/ 2147483646 w 65"/>
              <a:gd name="T87" fmla="*/ 2147483646 h 72"/>
              <a:gd name="T88" fmla="*/ 2147483646 w 65"/>
              <a:gd name="T89" fmla="*/ 2147483646 h 72"/>
              <a:gd name="T90" fmla="*/ 2147483646 w 65"/>
              <a:gd name="T91" fmla="*/ 2147483646 h 72"/>
              <a:gd name="T92" fmla="*/ 2147483646 w 65"/>
              <a:gd name="T93" fmla="*/ 2147483646 h 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 h="72">
                <a:moveTo>
                  <a:pt x="65" y="42"/>
                </a:moveTo>
                <a:lnTo>
                  <a:pt x="65" y="42"/>
                </a:lnTo>
                <a:lnTo>
                  <a:pt x="65" y="38"/>
                </a:lnTo>
                <a:lnTo>
                  <a:pt x="65" y="31"/>
                </a:lnTo>
                <a:lnTo>
                  <a:pt x="61" y="21"/>
                </a:lnTo>
                <a:lnTo>
                  <a:pt x="55" y="7"/>
                </a:lnTo>
                <a:lnTo>
                  <a:pt x="48" y="0"/>
                </a:lnTo>
                <a:lnTo>
                  <a:pt x="34" y="0"/>
                </a:lnTo>
                <a:lnTo>
                  <a:pt x="17" y="0"/>
                </a:lnTo>
                <a:lnTo>
                  <a:pt x="7" y="11"/>
                </a:lnTo>
                <a:lnTo>
                  <a:pt x="0" y="21"/>
                </a:lnTo>
                <a:lnTo>
                  <a:pt x="0" y="35"/>
                </a:lnTo>
                <a:lnTo>
                  <a:pt x="0" y="52"/>
                </a:lnTo>
                <a:lnTo>
                  <a:pt x="7" y="62"/>
                </a:lnTo>
                <a:lnTo>
                  <a:pt x="20" y="69"/>
                </a:lnTo>
                <a:lnTo>
                  <a:pt x="37" y="72"/>
                </a:lnTo>
                <a:lnTo>
                  <a:pt x="48" y="72"/>
                </a:lnTo>
                <a:lnTo>
                  <a:pt x="61" y="69"/>
                </a:lnTo>
                <a:lnTo>
                  <a:pt x="58" y="62"/>
                </a:lnTo>
                <a:lnTo>
                  <a:pt x="58" y="55"/>
                </a:lnTo>
                <a:lnTo>
                  <a:pt x="48" y="55"/>
                </a:lnTo>
                <a:lnTo>
                  <a:pt x="37" y="59"/>
                </a:lnTo>
                <a:lnTo>
                  <a:pt x="31" y="55"/>
                </a:lnTo>
                <a:lnTo>
                  <a:pt x="24" y="55"/>
                </a:lnTo>
                <a:lnTo>
                  <a:pt x="20" y="48"/>
                </a:lnTo>
                <a:lnTo>
                  <a:pt x="17" y="42"/>
                </a:lnTo>
                <a:lnTo>
                  <a:pt x="65" y="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85" name="Freeform 86"/>
          <p:cNvSpPr>
            <a:spLocks/>
          </p:cNvSpPr>
          <p:nvPr/>
        </p:nvSpPr>
        <p:spPr bwMode="auto">
          <a:xfrm>
            <a:off x="3275014" y="2320528"/>
            <a:ext cx="58737" cy="80963"/>
          </a:xfrm>
          <a:custGeom>
            <a:avLst/>
            <a:gdLst>
              <a:gd name="T0" fmla="*/ 0 w 37"/>
              <a:gd name="T1" fmla="*/ 2147483646 h 68"/>
              <a:gd name="T2" fmla="*/ 0 w 37"/>
              <a:gd name="T3" fmla="*/ 2147483646 h 68"/>
              <a:gd name="T4" fmla="*/ 2147483646 w 37"/>
              <a:gd name="T5" fmla="*/ 2147483646 h 68"/>
              <a:gd name="T6" fmla="*/ 2147483646 w 37"/>
              <a:gd name="T7" fmla="*/ 2147483646 h 68"/>
              <a:gd name="T8" fmla="*/ 2147483646 w 37"/>
              <a:gd name="T9" fmla="*/ 0 h 68"/>
              <a:gd name="T10" fmla="*/ 2147483646 w 37"/>
              <a:gd name="T11" fmla="*/ 0 h 68"/>
              <a:gd name="T12" fmla="*/ 2147483646 w 37"/>
              <a:gd name="T13" fmla="*/ 2147483646 h 68"/>
              <a:gd name="T14" fmla="*/ 2147483646 w 37"/>
              <a:gd name="T15" fmla="*/ 2147483646 h 68"/>
              <a:gd name="T16" fmla="*/ 2147483646 w 37"/>
              <a:gd name="T17" fmla="*/ 2147483646 h 68"/>
              <a:gd name="T18" fmla="*/ 2147483646 w 37"/>
              <a:gd name="T19" fmla="*/ 2147483646 h 68"/>
              <a:gd name="T20" fmla="*/ 2147483646 w 37"/>
              <a:gd name="T21" fmla="*/ 2147483646 h 68"/>
              <a:gd name="T22" fmla="*/ 2147483646 w 37"/>
              <a:gd name="T23" fmla="*/ 2147483646 h 68"/>
              <a:gd name="T24" fmla="*/ 2147483646 w 37"/>
              <a:gd name="T25" fmla="*/ 2147483646 h 68"/>
              <a:gd name="T26" fmla="*/ 2147483646 w 37"/>
              <a:gd name="T27" fmla="*/ 2147483646 h 68"/>
              <a:gd name="T28" fmla="*/ 2147483646 w 37"/>
              <a:gd name="T29" fmla="*/ 2147483646 h 68"/>
              <a:gd name="T30" fmla="*/ 2147483646 w 37"/>
              <a:gd name="T31" fmla="*/ 2147483646 h 68"/>
              <a:gd name="T32" fmla="*/ 2147483646 w 37"/>
              <a:gd name="T33" fmla="*/ 2147483646 h 68"/>
              <a:gd name="T34" fmla="*/ 2147483646 w 37"/>
              <a:gd name="T35" fmla="*/ 2147483646 h 68"/>
              <a:gd name="T36" fmla="*/ 2147483646 w 37"/>
              <a:gd name="T37" fmla="*/ 2147483646 h 68"/>
              <a:gd name="T38" fmla="*/ 2147483646 w 37"/>
              <a:gd name="T39" fmla="*/ 2147483646 h 68"/>
              <a:gd name="T40" fmla="*/ 2147483646 w 37"/>
              <a:gd name="T41" fmla="*/ 2147483646 h 68"/>
              <a:gd name="T42" fmla="*/ 2147483646 w 37"/>
              <a:gd name="T43" fmla="*/ 2147483646 h 68"/>
              <a:gd name="T44" fmla="*/ 2147483646 w 37"/>
              <a:gd name="T45" fmla="*/ 2147483646 h 68"/>
              <a:gd name="T46" fmla="*/ 2147483646 w 37"/>
              <a:gd name="T47" fmla="*/ 2147483646 h 68"/>
              <a:gd name="T48" fmla="*/ 0 w 37"/>
              <a:gd name="T49" fmla="*/ 2147483646 h 68"/>
              <a:gd name="T50" fmla="*/ 0 w 37"/>
              <a:gd name="T51" fmla="*/ 2147483646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7" h="68">
                <a:moveTo>
                  <a:pt x="0" y="3"/>
                </a:moveTo>
                <a:lnTo>
                  <a:pt x="0" y="3"/>
                </a:lnTo>
                <a:lnTo>
                  <a:pt x="3" y="3"/>
                </a:lnTo>
                <a:lnTo>
                  <a:pt x="7" y="0"/>
                </a:lnTo>
                <a:lnTo>
                  <a:pt x="20" y="3"/>
                </a:lnTo>
                <a:lnTo>
                  <a:pt x="27" y="10"/>
                </a:lnTo>
                <a:lnTo>
                  <a:pt x="34" y="20"/>
                </a:lnTo>
                <a:lnTo>
                  <a:pt x="37" y="34"/>
                </a:lnTo>
                <a:lnTo>
                  <a:pt x="34" y="51"/>
                </a:lnTo>
                <a:lnTo>
                  <a:pt x="27" y="61"/>
                </a:lnTo>
                <a:lnTo>
                  <a:pt x="20" y="68"/>
                </a:lnTo>
                <a:lnTo>
                  <a:pt x="7" y="68"/>
                </a:lnTo>
                <a:lnTo>
                  <a:pt x="3" y="68"/>
                </a:lnTo>
                <a:lnTo>
                  <a:pt x="0" y="68"/>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86" name="Freeform 87"/>
          <p:cNvSpPr>
            <a:spLocks/>
          </p:cNvSpPr>
          <p:nvPr/>
        </p:nvSpPr>
        <p:spPr bwMode="auto">
          <a:xfrm>
            <a:off x="3241676" y="2300288"/>
            <a:ext cx="125413" cy="121444"/>
          </a:xfrm>
          <a:custGeom>
            <a:avLst/>
            <a:gdLst>
              <a:gd name="T0" fmla="*/ 0 w 79"/>
              <a:gd name="T1" fmla="*/ 2147483646 h 102"/>
              <a:gd name="T2" fmla="*/ 0 w 79"/>
              <a:gd name="T3" fmla="*/ 2147483646 h 102"/>
              <a:gd name="T4" fmla="*/ 2147483646 w 79"/>
              <a:gd name="T5" fmla="*/ 2147483646 h 102"/>
              <a:gd name="T6" fmla="*/ 2147483646 w 79"/>
              <a:gd name="T7" fmla="*/ 2147483646 h 102"/>
              <a:gd name="T8" fmla="*/ 2147483646 w 79"/>
              <a:gd name="T9" fmla="*/ 2147483646 h 102"/>
              <a:gd name="T10" fmla="*/ 2147483646 w 79"/>
              <a:gd name="T11" fmla="*/ 2147483646 h 102"/>
              <a:gd name="T12" fmla="*/ 2147483646 w 79"/>
              <a:gd name="T13" fmla="*/ 2147483646 h 102"/>
              <a:gd name="T14" fmla="*/ 2147483646 w 79"/>
              <a:gd name="T15" fmla="*/ 2147483646 h 102"/>
              <a:gd name="T16" fmla="*/ 2147483646 w 79"/>
              <a:gd name="T17" fmla="*/ 2147483646 h 102"/>
              <a:gd name="T18" fmla="*/ 2147483646 w 79"/>
              <a:gd name="T19" fmla="*/ 2147483646 h 102"/>
              <a:gd name="T20" fmla="*/ 2147483646 w 79"/>
              <a:gd name="T21" fmla="*/ 2147483646 h 102"/>
              <a:gd name="T22" fmla="*/ 2147483646 w 79"/>
              <a:gd name="T23" fmla="*/ 2147483646 h 102"/>
              <a:gd name="T24" fmla="*/ 2147483646 w 79"/>
              <a:gd name="T25" fmla="*/ 2147483646 h 102"/>
              <a:gd name="T26" fmla="*/ 2147483646 w 79"/>
              <a:gd name="T27" fmla="*/ 2147483646 h 102"/>
              <a:gd name="T28" fmla="*/ 2147483646 w 79"/>
              <a:gd name="T29" fmla="*/ 2147483646 h 102"/>
              <a:gd name="T30" fmla="*/ 2147483646 w 79"/>
              <a:gd name="T31" fmla="*/ 2147483646 h 102"/>
              <a:gd name="T32" fmla="*/ 2147483646 w 79"/>
              <a:gd name="T33" fmla="*/ 2147483646 h 102"/>
              <a:gd name="T34" fmla="*/ 2147483646 w 79"/>
              <a:gd name="T35" fmla="*/ 2147483646 h 102"/>
              <a:gd name="T36" fmla="*/ 2147483646 w 79"/>
              <a:gd name="T37" fmla="*/ 2147483646 h 102"/>
              <a:gd name="T38" fmla="*/ 2147483646 w 79"/>
              <a:gd name="T39" fmla="*/ 2147483646 h 102"/>
              <a:gd name="T40" fmla="*/ 2147483646 w 79"/>
              <a:gd name="T41" fmla="*/ 0 h 102"/>
              <a:gd name="T42" fmla="*/ 2147483646 w 79"/>
              <a:gd name="T43" fmla="*/ 0 h 102"/>
              <a:gd name="T44" fmla="*/ 2147483646 w 79"/>
              <a:gd name="T45" fmla="*/ 2147483646 h 102"/>
              <a:gd name="T46" fmla="*/ 2147483646 w 79"/>
              <a:gd name="T47" fmla="*/ 2147483646 h 102"/>
              <a:gd name="T48" fmla="*/ 0 w 79"/>
              <a:gd name="T49" fmla="*/ 2147483646 h 102"/>
              <a:gd name="T50" fmla="*/ 0 w 79"/>
              <a:gd name="T51" fmla="*/ 2147483646 h 1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9" h="102">
                <a:moveTo>
                  <a:pt x="0" y="102"/>
                </a:moveTo>
                <a:lnTo>
                  <a:pt x="0" y="102"/>
                </a:lnTo>
                <a:lnTo>
                  <a:pt x="10" y="102"/>
                </a:lnTo>
                <a:lnTo>
                  <a:pt x="24" y="102"/>
                </a:lnTo>
                <a:lnTo>
                  <a:pt x="48" y="99"/>
                </a:lnTo>
                <a:lnTo>
                  <a:pt x="58" y="96"/>
                </a:lnTo>
                <a:lnTo>
                  <a:pt x="65" y="92"/>
                </a:lnTo>
                <a:lnTo>
                  <a:pt x="72" y="85"/>
                </a:lnTo>
                <a:lnTo>
                  <a:pt x="76" y="75"/>
                </a:lnTo>
                <a:lnTo>
                  <a:pt x="79" y="51"/>
                </a:lnTo>
                <a:lnTo>
                  <a:pt x="76" y="30"/>
                </a:lnTo>
                <a:lnTo>
                  <a:pt x="72" y="20"/>
                </a:lnTo>
                <a:lnTo>
                  <a:pt x="65" y="13"/>
                </a:lnTo>
                <a:lnTo>
                  <a:pt x="58" y="10"/>
                </a:lnTo>
                <a:lnTo>
                  <a:pt x="48" y="3"/>
                </a:lnTo>
                <a:lnTo>
                  <a:pt x="28" y="0"/>
                </a:lnTo>
                <a:lnTo>
                  <a:pt x="10" y="3"/>
                </a:lnTo>
                <a:lnTo>
                  <a:pt x="0" y="3"/>
                </a:lnTo>
                <a:lnTo>
                  <a:pt x="0" y="10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87" name="Freeform 88"/>
          <p:cNvSpPr>
            <a:spLocks/>
          </p:cNvSpPr>
          <p:nvPr/>
        </p:nvSpPr>
        <p:spPr bwMode="auto">
          <a:xfrm>
            <a:off x="3062289" y="2336006"/>
            <a:ext cx="98425" cy="85725"/>
          </a:xfrm>
          <a:custGeom>
            <a:avLst/>
            <a:gdLst>
              <a:gd name="T0" fmla="*/ 0 w 62"/>
              <a:gd name="T1" fmla="*/ 2147483646 h 72"/>
              <a:gd name="T2" fmla="*/ 0 w 62"/>
              <a:gd name="T3" fmla="*/ 2147483646 h 72"/>
              <a:gd name="T4" fmla="*/ 2147483646 w 62"/>
              <a:gd name="T5" fmla="*/ 2147483646 h 72"/>
              <a:gd name="T6" fmla="*/ 2147483646 w 62"/>
              <a:gd name="T7" fmla="*/ 2147483646 h 72"/>
              <a:gd name="T8" fmla="*/ 2147483646 w 62"/>
              <a:gd name="T9" fmla="*/ 2147483646 h 72"/>
              <a:gd name="T10" fmla="*/ 2147483646 w 62"/>
              <a:gd name="T11" fmla="*/ 2147483646 h 72"/>
              <a:gd name="T12" fmla="*/ 2147483646 w 62"/>
              <a:gd name="T13" fmla="*/ 2147483646 h 72"/>
              <a:gd name="T14" fmla="*/ 2147483646 w 62"/>
              <a:gd name="T15" fmla="*/ 2147483646 h 72"/>
              <a:gd name="T16" fmla="*/ 2147483646 w 62"/>
              <a:gd name="T17" fmla="*/ 2147483646 h 72"/>
              <a:gd name="T18" fmla="*/ 2147483646 w 62"/>
              <a:gd name="T19" fmla="*/ 2147483646 h 72"/>
              <a:gd name="T20" fmla="*/ 2147483646 w 62"/>
              <a:gd name="T21" fmla="*/ 2147483646 h 72"/>
              <a:gd name="T22" fmla="*/ 2147483646 w 62"/>
              <a:gd name="T23" fmla="*/ 2147483646 h 72"/>
              <a:gd name="T24" fmla="*/ 2147483646 w 62"/>
              <a:gd name="T25" fmla="*/ 2147483646 h 72"/>
              <a:gd name="T26" fmla="*/ 2147483646 w 62"/>
              <a:gd name="T27" fmla="*/ 0 h 72"/>
              <a:gd name="T28" fmla="*/ 2147483646 w 62"/>
              <a:gd name="T29" fmla="*/ 0 h 72"/>
              <a:gd name="T30" fmla="*/ 2147483646 w 62"/>
              <a:gd name="T31" fmla="*/ 0 h 72"/>
              <a:gd name="T32" fmla="*/ 2147483646 w 62"/>
              <a:gd name="T33" fmla="*/ 0 h 72"/>
              <a:gd name="T34" fmla="*/ 2147483646 w 62"/>
              <a:gd name="T35" fmla="*/ 0 h 72"/>
              <a:gd name="T36" fmla="*/ 2147483646 w 62"/>
              <a:gd name="T37" fmla="*/ 2147483646 h 72"/>
              <a:gd name="T38" fmla="*/ 2147483646 w 62"/>
              <a:gd name="T39" fmla="*/ 2147483646 h 72"/>
              <a:gd name="T40" fmla="*/ 2147483646 w 62"/>
              <a:gd name="T41" fmla="*/ 2147483646 h 72"/>
              <a:gd name="T42" fmla="*/ 2147483646 w 62"/>
              <a:gd name="T43" fmla="*/ 2147483646 h 72"/>
              <a:gd name="T44" fmla="*/ 2147483646 w 62"/>
              <a:gd name="T45" fmla="*/ 2147483646 h 72"/>
              <a:gd name="T46" fmla="*/ 2147483646 w 62"/>
              <a:gd name="T47" fmla="*/ 2147483646 h 72"/>
              <a:gd name="T48" fmla="*/ 2147483646 w 62"/>
              <a:gd name="T49" fmla="*/ 2147483646 h 72"/>
              <a:gd name="T50" fmla="*/ 2147483646 w 62"/>
              <a:gd name="T51" fmla="*/ 2147483646 h 72"/>
              <a:gd name="T52" fmla="*/ 2147483646 w 62"/>
              <a:gd name="T53" fmla="*/ 2147483646 h 72"/>
              <a:gd name="T54" fmla="*/ 2147483646 w 62"/>
              <a:gd name="T55" fmla="*/ 2147483646 h 72"/>
              <a:gd name="T56" fmla="*/ 2147483646 w 62"/>
              <a:gd name="T57" fmla="*/ 2147483646 h 72"/>
              <a:gd name="T58" fmla="*/ 2147483646 w 62"/>
              <a:gd name="T59" fmla="*/ 0 h 72"/>
              <a:gd name="T60" fmla="*/ 2147483646 w 62"/>
              <a:gd name="T61" fmla="*/ 0 h 72"/>
              <a:gd name="T62" fmla="*/ 2147483646 w 62"/>
              <a:gd name="T63" fmla="*/ 0 h 72"/>
              <a:gd name="T64" fmla="*/ 2147483646 w 62"/>
              <a:gd name="T65" fmla="*/ 0 h 72"/>
              <a:gd name="T66" fmla="*/ 0 w 62"/>
              <a:gd name="T67" fmla="*/ 0 h 72"/>
              <a:gd name="T68" fmla="*/ 0 w 62"/>
              <a:gd name="T69" fmla="*/ 2147483646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2" h="72">
                <a:moveTo>
                  <a:pt x="0" y="38"/>
                </a:moveTo>
                <a:lnTo>
                  <a:pt x="0" y="38"/>
                </a:lnTo>
                <a:lnTo>
                  <a:pt x="3" y="55"/>
                </a:lnTo>
                <a:lnTo>
                  <a:pt x="10" y="66"/>
                </a:lnTo>
                <a:lnTo>
                  <a:pt x="21" y="72"/>
                </a:lnTo>
                <a:lnTo>
                  <a:pt x="34" y="72"/>
                </a:lnTo>
                <a:lnTo>
                  <a:pt x="51" y="72"/>
                </a:lnTo>
                <a:lnTo>
                  <a:pt x="62" y="69"/>
                </a:lnTo>
                <a:lnTo>
                  <a:pt x="62" y="0"/>
                </a:lnTo>
                <a:lnTo>
                  <a:pt x="51" y="0"/>
                </a:lnTo>
                <a:lnTo>
                  <a:pt x="41" y="0"/>
                </a:lnTo>
                <a:lnTo>
                  <a:pt x="41" y="55"/>
                </a:lnTo>
                <a:lnTo>
                  <a:pt x="34" y="55"/>
                </a:lnTo>
                <a:lnTo>
                  <a:pt x="27" y="55"/>
                </a:lnTo>
                <a:lnTo>
                  <a:pt x="24" y="52"/>
                </a:lnTo>
                <a:lnTo>
                  <a:pt x="21" y="48"/>
                </a:lnTo>
                <a:lnTo>
                  <a:pt x="21" y="38"/>
                </a:lnTo>
                <a:lnTo>
                  <a:pt x="21" y="0"/>
                </a:lnTo>
                <a:lnTo>
                  <a:pt x="10" y="0"/>
                </a:lnTo>
                <a:lnTo>
                  <a:pt x="0" y="0"/>
                </a:lnTo>
                <a:lnTo>
                  <a:pt x="0"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88" name="Freeform 89"/>
          <p:cNvSpPr>
            <a:spLocks/>
          </p:cNvSpPr>
          <p:nvPr/>
        </p:nvSpPr>
        <p:spPr bwMode="auto">
          <a:xfrm>
            <a:off x="2959101" y="2352675"/>
            <a:ext cx="42863" cy="48816"/>
          </a:xfrm>
          <a:custGeom>
            <a:avLst/>
            <a:gdLst>
              <a:gd name="T0" fmla="*/ 2147483646 w 27"/>
              <a:gd name="T1" fmla="*/ 2147483646 h 41"/>
              <a:gd name="T2" fmla="*/ 2147483646 w 27"/>
              <a:gd name="T3" fmla="*/ 2147483646 h 41"/>
              <a:gd name="T4" fmla="*/ 2147483646 w 27"/>
              <a:gd name="T5" fmla="*/ 2147483646 h 41"/>
              <a:gd name="T6" fmla="*/ 2147483646 w 27"/>
              <a:gd name="T7" fmla="*/ 2147483646 h 41"/>
              <a:gd name="T8" fmla="*/ 2147483646 w 27"/>
              <a:gd name="T9" fmla="*/ 2147483646 h 41"/>
              <a:gd name="T10" fmla="*/ 2147483646 w 27"/>
              <a:gd name="T11" fmla="*/ 2147483646 h 41"/>
              <a:gd name="T12" fmla="*/ 2147483646 w 27"/>
              <a:gd name="T13" fmla="*/ 2147483646 h 41"/>
              <a:gd name="T14" fmla="*/ 2147483646 w 27"/>
              <a:gd name="T15" fmla="*/ 2147483646 h 41"/>
              <a:gd name="T16" fmla="*/ 2147483646 w 27"/>
              <a:gd name="T17" fmla="*/ 2147483646 h 41"/>
              <a:gd name="T18" fmla="*/ 2147483646 w 27"/>
              <a:gd name="T19" fmla="*/ 2147483646 h 41"/>
              <a:gd name="T20" fmla="*/ 2147483646 w 27"/>
              <a:gd name="T21" fmla="*/ 2147483646 h 41"/>
              <a:gd name="T22" fmla="*/ 2147483646 w 27"/>
              <a:gd name="T23" fmla="*/ 2147483646 h 41"/>
              <a:gd name="T24" fmla="*/ 0 w 27"/>
              <a:gd name="T25" fmla="*/ 2147483646 h 41"/>
              <a:gd name="T26" fmla="*/ 0 w 27"/>
              <a:gd name="T27" fmla="*/ 2147483646 h 41"/>
              <a:gd name="T28" fmla="*/ 2147483646 w 27"/>
              <a:gd name="T29" fmla="*/ 2147483646 h 41"/>
              <a:gd name="T30" fmla="*/ 2147483646 w 27"/>
              <a:gd name="T31" fmla="*/ 2147483646 h 41"/>
              <a:gd name="T32" fmla="*/ 2147483646 w 27"/>
              <a:gd name="T33" fmla="*/ 2147483646 h 41"/>
              <a:gd name="T34" fmla="*/ 2147483646 w 27"/>
              <a:gd name="T35" fmla="*/ 2147483646 h 41"/>
              <a:gd name="T36" fmla="*/ 2147483646 w 27"/>
              <a:gd name="T37" fmla="*/ 2147483646 h 41"/>
              <a:gd name="T38" fmla="*/ 2147483646 w 27"/>
              <a:gd name="T39" fmla="*/ 2147483646 h 41"/>
              <a:gd name="T40" fmla="*/ 2147483646 w 27"/>
              <a:gd name="T41" fmla="*/ 0 h 41"/>
              <a:gd name="T42" fmla="*/ 2147483646 w 27"/>
              <a:gd name="T43" fmla="*/ 0 h 41"/>
              <a:gd name="T44" fmla="*/ 2147483646 w 27"/>
              <a:gd name="T45" fmla="*/ 0 h 41"/>
              <a:gd name="T46" fmla="*/ 2147483646 w 27"/>
              <a:gd name="T47" fmla="*/ 0 h 41"/>
              <a:gd name="T48" fmla="*/ 2147483646 w 27"/>
              <a:gd name="T49" fmla="*/ 0 h 41"/>
              <a:gd name="T50" fmla="*/ 2147483646 w 27"/>
              <a:gd name="T51" fmla="*/ 2147483646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7" h="41">
                <a:moveTo>
                  <a:pt x="27" y="41"/>
                </a:moveTo>
                <a:lnTo>
                  <a:pt x="27" y="41"/>
                </a:lnTo>
                <a:lnTo>
                  <a:pt x="24" y="41"/>
                </a:lnTo>
                <a:lnTo>
                  <a:pt x="20" y="41"/>
                </a:lnTo>
                <a:lnTo>
                  <a:pt x="14" y="41"/>
                </a:lnTo>
                <a:lnTo>
                  <a:pt x="7" y="38"/>
                </a:lnTo>
                <a:lnTo>
                  <a:pt x="3" y="31"/>
                </a:lnTo>
                <a:lnTo>
                  <a:pt x="0" y="24"/>
                </a:lnTo>
                <a:lnTo>
                  <a:pt x="3" y="14"/>
                </a:lnTo>
                <a:lnTo>
                  <a:pt x="7" y="7"/>
                </a:lnTo>
                <a:lnTo>
                  <a:pt x="10" y="4"/>
                </a:lnTo>
                <a:lnTo>
                  <a:pt x="20" y="0"/>
                </a:lnTo>
                <a:lnTo>
                  <a:pt x="24" y="0"/>
                </a:lnTo>
                <a:lnTo>
                  <a:pt x="27" y="0"/>
                </a:lnTo>
                <a:lnTo>
                  <a:pt x="27" y="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89" name="Freeform 90"/>
          <p:cNvSpPr>
            <a:spLocks/>
          </p:cNvSpPr>
          <p:nvPr/>
        </p:nvSpPr>
        <p:spPr bwMode="auto">
          <a:xfrm>
            <a:off x="2932114" y="2300288"/>
            <a:ext cx="103187" cy="121444"/>
          </a:xfrm>
          <a:custGeom>
            <a:avLst/>
            <a:gdLst>
              <a:gd name="T0" fmla="*/ 2147483646 w 65"/>
              <a:gd name="T1" fmla="*/ 2147483646 h 102"/>
              <a:gd name="T2" fmla="*/ 2147483646 w 65"/>
              <a:gd name="T3" fmla="*/ 2147483646 h 102"/>
              <a:gd name="T4" fmla="*/ 2147483646 w 65"/>
              <a:gd name="T5" fmla="*/ 2147483646 h 102"/>
              <a:gd name="T6" fmla="*/ 2147483646 w 65"/>
              <a:gd name="T7" fmla="*/ 2147483646 h 102"/>
              <a:gd name="T8" fmla="*/ 2147483646 w 65"/>
              <a:gd name="T9" fmla="*/ 2147483646 h 102"/>
              <a:gd name="T10" fmla="*/ 2147483646 w 65"/>
              <a:gd name="T11" fmla="*/ 2147483646 h 102"/>
              <a:gd name="T12" fmla="*/ 2147483646 w 65"/>
              <a:gd name="T13" fmla="*/ 2147483646 h 102"/>
              <a:gd name="T14" fmla="*/ 2147483646 w 65"/>
              <a:gd name="T15" fmla="*/ 2147483646 h 102"/>
              <a:gd name="T16" fmla="*/ 2147483646 w 65"/>
              <a:gd name="T17" fmla="*/ 2147483646 h 102"/>
              <a:gd name="T18" fmla="*/ 2147483646 w 65"/>
              <a:gd name="T19" fmla="*/ 2147483646 h 102"/>
              <a:gd name="T20" fmla="*/ 0 w 65"/>
              <a:gd name="T21" fmla="*/ 2147483646 h 102"/>
              <a:gd name="T22" fmla="*/ 0 w 65"/>
              <a:gd name="T23" fmla="*/ 2147483646 h 102"/>
              <a:gd name="T24" fmla="*/ 0 w 65"/>
              <a:gd name="T25" fmla="*/ 2147483646 h 102"/>
              <a:gd name="T26" fmla="*/ 0 w 65"/>
              <a:gd name="T27" fmla="*/ 2147483646 h 102"/>
              <a:gd name="T28" fmla="*/ 0 w 65"/>
              <a:gd name="T29" fmla="*/ 2147483646 h 102"/>
              <a:gd name="T30" fmla="*/ 0 w 65"/>
              <a:gd name="T31" fmla="*/ 2147483646 h 102"/>
              <a:gd name="T32" fmla="*/ 2147483646 w 65"/>
              <a:gd name="T33" fmla="*/ 2147483646 h 102"/>
              <a:gd name="T34" fmla="*/ 2147483646 w 65"/>
              <a:gd name="T35" fmla="*/ 2147483646 h 102"/>
              <a:gd name="T36" fmla="*/ 2147483646 w 65"/>
              <a:gd name="T37" fmla="*/ 2147483646 h 102"/>
              <a:gd name="T38" fmla="*/ 2147483646 w 65"/>
              <a:gd name="T39" fmla="*/ 2147483646 h 102"/>
              <a:gd name="T40" fmla="*/ 2147483646 w 65"/>
              <a:gd name="T41" fmla="*/ 2147483646 h 102"/>
              <a:gd name="T42" fmla="*/ 2147483646 w 65"/>
              <a:gd name="T43" fmla="*/ 2147483646 h 102"/>
              <a:gd name="T44" fmla="*/ 2147483646 w 65"/>
              <a:gd name="T45" fmla="*/ 2147483646 h 102"/>
              <a:gd name="T46" fmla="*/ 2147483646 w 65"/>
              <a:gd name="T47" fmla="*/ 2147483646 h 102"/>
              <a:gd name="T48" fmla="*/ 2147483646 w 65"/>
              <a:gd name="T49" fmla="*/ 2147483646 h 102"/>
              <a:gd name="T50" fmla="*/ 2147483646 w 65"/>
              <a:gd name="T51" fmla="*/ 0 h 102"/>
              <a:gd name="T52" fmla="*/ 2147483646 w 65"/>
              <a:gd name="T53" fmla="*/ 0 h 102"/>
              <a:gd name="T54" fmla="*/ 2147483646 w 65"/>
              <a:gd name="T55" fmla="*/ 0 h 102"/>
              <a:gd name="T56" fmla="*/ 2147483646 w 65"/>
              <a:gd name="T57" fmla="*/ 0 h 102"/>
              <a:gd name="T58" fmla="*/ 2147483646 w 65"/>
              <a:gd name="T59" fmla="*/ 0 h 102"/>
              <a:gd name="T60" fmla="*/ 2147483646 w 65"/>
              <a:gd name="T61" fmla="*/ 0 h 102"/>
              <a:gd name="T62" fmla="*/ 2147483646 w 65"/>
              <a:gd name="T63" fmla="*/ 0 h 102"/>
              <a:gd name="T64" fmla="*/ 2147483646 w 65"/>
              <a:gd name="T65" fmla="*/ 0 h 102"/>
              <a:gd name="T66" fmla="*/ 2147483646 w 65"/>
              <a:gd name="T67" fmla="*/ 0 h 102"/>
              <a:gd name="T68" fmla="*/ 2147483646 w 65"/>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5" h="102">
                <a:moveTo>
                  <a:pt x="44" y="30"/>
                </a:moveTo>
                <a:lnTo>
                  <a:pt x="44" y="30"/>
                </a:lnTo>
                <a:lnTo>
                  <a:pt x="41" y="30"/>
                </a:lnTo>
                <a:lnTo>
                  <a:pt x="34" y="30"/>
                </a:lnTo>
                <a:lnTo>
                  <a:pt x="20" y="30"/>
                </a:lnTo>
                <a:lnTo>
                  <a:pt x="7" y="41"/>
                </a:lnTo>
                <a:lnTo>
                  <a:pt x="0" y="51"/>
                </a:lnTo>
                <a:lnTo>
                  <a:pt x="0" y="68"/>
                </a:lnTo>
                <a:lnTo>
                  <a:pt x="0" y="82"/>
                </a:lnTo>
                <a:lnTo>
                  <a:pt x="10" y="96"/>
                </a:lnTo>
                <a:lnTo>
                  <a:pt x="20" y="102"/>
                </a:lnTo>
                <a:lnTo>
                  <a:pt x="34" y="102"/>
                </a:lnTo>
                <a:lnTo>
                  <a:pt x="51" y="102"/>
                </a:lnTo>
                <a:lnTo>
                  <a:pt x="65" y="99"/>
                </a:lnTo>
                <a:lnTo>
                  <a:pt x="65" y="0"/>
                </a:lnTo>
                <a:lnTo>
                  <a:pt x="58" y="0"/>
                </a:lnTo>
                <a:lnTo>
                  <a:pt x="55" y="0"/>
                </a:lnTo>
                <a:lnTo>
                  <a:pt x="51" y="0"/>
                </a:lnTo>
                <a:lnTo>
                  <a:pt x="44" y="0"/>
                </a:lnTo>
                <a:lnTo>
                  <a:pt x="44"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90" name="Freeform 91"/>
          <p:cNvSpPr>
            <a:spLocks/>
          </p:cNvSpPr>
          <p:nvPr/>
        </p:nvSpPr>
        <p:spPr bwMode="auto">
          <a:xfrm>
            <a:off x="2811463" y="2300288"/>
            <a:ext cx="55562" cy="121444"/>
          </a:xfrm>
          <a:custGeom>
            <a:avLst/>
            <a:gdLst>
              <a:gd name="T0" fmla="*/ 0 w 35"/>
              <a:gd name="T1" fmla="*/ 2147483646 h 102"/>
              <a:gd name="T2" fmla="*/ 0 w 35"/>
              <a:gd name="T3" fmla="*/ 2147483646 h 102"/>
              <a:gd name="T4" fmla="*/ 0 w 35"/>
              <a:gd name="T5" fmla="*/ 2147483646 h 102"/>
              <a:gd name="T6" fmla="*/ 2147483646 w 35"/>
              <a:gd name="T7" fmla="*/ 2147483646 h 102"/>
              <a:gd name="T8" fmla="*/ 2147483646 w 35"/>
              <a:gd name="T9" fmla="*/ 2147483646 h 102"/>
              <a:gd name="T10" fmla="*/ 2147483646 w 35"/>
              <a:gd name="T11" fmla="*/ 2147483646 h 102"/>
              <a:gd name="T12" fmla="*/ 2147483646 w 35"/>
              <a:gd name="T13" fmla="*/ 2147483646 h 102"/>
              <a:gd name="T14" fmla="*/ 2147483646 w 35"/>
              <a:gd name="T15" fmla="*/ 2147483646 h 102"/>
              <a:gd name="T16" fmla="*/ 2147483646 w 35"/>
              <a:gd name="T17" fmla="*/ 2147483646 h 102"/>
              <a:gd name="T18" fmla="*/ 2147483646 w 35"/>
              <a:gd name="T19" fmla="*/ 2147483646 h 102"/>
              <a:gd name="T20" fmla="*/ 2147483646 w 35"/>
              <a:gd name="T21" fmla="*/ 2147483646 h 102"/>
              <a:gd name="T22" fmla="*/ 2147483646 w 35"/>
              <a:gd name="T23" fmla="*/ 2147483646 h 102"/>
              <a:gd name="T24" fmla="*/ 2147483646 w 35"/>
              <a:gd name="T25" fmla="*/ 2147483646 h 102"/>
              <a:gd name="T26" fmla="*/ 2147483646 w 35"/>
              <a:gd name="T27" fmla="*/ 2147483646 h 102"/>
              <a:gd name="T28" fmla="*/ 2147483646 w 35"/>
              <a:gd name="T29" fmla="*/ 2147483646 h 102"/>
              <a:gd name="T30" fmla="*/ 2147483646 w 35"/>
              <a:gd name="T31" fmla="*/ 2147483646 h 102"/>
              <a:gd name="T32" fmla="*/ 2147483646 w 35"/>
              <a:gd name="T33" fmla="*/ 2147483646 h 102"/>
              <a:gd name="T34" fmla="*/ 2147483646 w 35"/>
              <a:gd name="T35" fmla="*/ 2147483646 h 102"/>
              <a:gd name="T36" fmla="*/ 2147483646 w 35"/>
              <a:gd name="T37" fmla="*/ 2147483646 h 102"/>
              <a:gd name="T38" fmla="*/ 2147483646 w 35"/>
              <a:gd name="T39" fmla="*/ 2147483646 h 102"/>
              <a:gd name="T40" fmla="*/ 2147483646 w 35"/>
              <a:gd name="T41" fmla="*/ 2147483646 h 102"/>
              <a:gd name="T42" fmla="*/ 2147483646 w 35"/>
              <a:gd name="T43" fmla="*/ 2147483646 h 102"/>
              <a:gd name="T44" fmla="*/ 2147483646 w 35"/>
              <a:gd name="T45" fmla="*/ 2147483646 h 102"/>
              <a:gd name="T46" fmla="*/ 2147483646 w 35"/>
              <a:gd name="T47" fmla="*/ 2147483646 h 102"/>
              <a:gd name="T48" fmla="*/ 2147483646 w 35"/>
              <a:gd name="T49" fmla="*/ 2147483646 h 102"/>
              <a:gd name="T50" fmla="*/ 2147483646 w 35"/>
              <a:gd name="T51" fmla="*/ 2147483646 h 102"/>
              <a:gd name="T52" fmla="*/ 2147483646 w 35"/>
              <a:gd name="T53" fmla="*/ 2147483646 h 102"/>
              <a:gd name="T54" fmla="*/ 2147483646 w 35"/>
              <a:gd name="T55" fmla="*/ 2147483646 h 102"/>
              <a:gd name="T56" fmla="*/ 2147483646 w 35"/>
              <a:gd name="T57" fmla="*/ 0 h 102"/>
              <a:gd name="T58" fmla="*/ 2147483646 w 35"/>
              <a:gd name="T59" fmla="*/ 0 h 102"/>
              <a:gd name="T60" fmla="*/ 2147483646 w 35"/>
              <a:gd name="T61" fmla="*/ 0 h 102"/>
              <a:gd name="T62" fmla="*/ 2147483646 w 35"/>
              <a:gd name="T63" fmla="*/ 0 h 102"/>
              <a:gd name="T64" fmla="*/ 0 w 35"/>
              <a:gd name="T65" fmla="*/ 0 h 102"/>
              <a:gd name="T66" fmla="*/ 0 w 35"/>
              <a:gd name="T67" fmla="*/ 2147483646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 h="102">
                <a:moveTo>
                  <a:pt x="0" y="78"/>
                </a:moveTo>
                <a:lnTo>
                  <a:pt x="0" y="78"/>
                </a:lnTo>
                <a:lnTo>
                  <a:pt x="0" y="89"/>
                </a:lnTo>
                <a:lnTo>
                  <a:pt x="7" y="96"/>
                </a:lnTo>
                <a:lnTo>
                  <a:pt x="14" y="99"/>
                </a:lnTo>
                <a:lnTo>
                  <a:pt x="24" y="102"/>
                </a:lnTo>
                <a:lnTo>
                  <a:pt x="28" y="102"/>
                </a:lnTo>
                <a:lnTo>
                  <a:pt x="35" y="102"/>
                </a:lnTo>
                <a:lnTo>
                  <a:pt x="35" y="99"/>
                </a:lnTo>
                <a:lnTo>
                  <a:pt x="35" y="96"/>
                </a:lnTo>
                <a:lnTo>
                  <a:pt x="35" y="85"/>
                </a:lnTo>
                <a:lnTo>
                  <a:pt x="31" y="85"/>
                </a:lnTo>
                <a:lnTo>
                  <a:pt x="28" y="85"/>
                </a:lnTo>
                <a:lnTo>
                  <a:pt x="24" y="85"/>
                </a:lnTo>
                <a:lnTo>
                  <a:pt x="21" y="85"/>
                </a:lnTo>
                <a:lnTo>
                  <a:pt x="21" y="78"/>
                </a:lnTo>
                <a:lnTo>
                  <a:pt x="21" y="72"/>
                </a:lnTo>
                <a:lnTo>
                  <a:pt x="21" y="0"/>
                </a:lnTo>
                <a:lnTo>
                  <a:pt x="11" y="0"/>
                </a:lnTo>
                <a:lnTo>
                  <a:pt x="0" y="0"/>
                </a:lnTo>
                <a:lnTo>
                  <a:pt x="0" y="7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91" name="Freeform 92"/>
          <p:cNvSpPr>
            <a:spLocks/>
          </p:cNvSpPr>
          <p:nvPr/>
        </p:nvSpPr>
        <p:spPr bwMode="auto">
          <a:xfrm>
            <a:off x="2714626" y="2352675"/>
            <a:ext cx="42863" cy="16669"/>
          </a:xfrm>
          <a:custGeom>
            <a:avLst/>
            <a:gdLst>
              <a:gd name="T0" fmla="*/ 0 w 27"/>
              <a:gd name="T1" fmla="*/ 2147483646 h 14"/>
              <a:gd name="T2" fmla="*/ 0 w 27"/>
              <a:gd name="T3" fmla="*/ 2147483646 h 14"/>
              <a:gd name="T4" fmla="*/ 2147483646 w 27"/>
              <a:gd name="T5" fmla="*/ 2147483646 h 14"/>
              <a:gd name="T6" fmla="*/ 2147483646 w 27"/>
              <a:gd name="T7" fmla="*/ 2147483646 h 14"/>
              <a:gd name="T8" fmla="*/ 2147483646 w 27"/>
              <a:gd name="T9" fmla="*/ 0 h 14"/>
              <a:gd name="T10" fmla="*/ 2147483646 w 27"/>
              <a:gd name="T11" fmla="*/ 0 h 14"/>
              <a:gd name="T12" fmla="*/ 2147483646 w 27"/>
              <a:gd name="T13" fmla="*/ 0 h 14"/>
              <a:gd name="T14" fmla="*/ 2147483646 w 27"/>
              <a:gd name="T15" fmla="*/ 0 h 14"/>
              <a:gd name="T16" fmla="*/ 2147483646 w 27"/>
              <a:gd name="T17" fmla="*/ 2147483646 h 14"/>
              <a:gd name="T18" fmla="*/ 2147483646 w 27"/>
              <a:gd name="T19" fmla="*/ 2147483646 h 14"/>
              <a:gd name="T20" fmla="*/ 2147483646 w 27"/>
              <a:gd name="T21" fmla="*/ 2147483646 h 14"/>
              <a:gd name="T22" fmla="*/ 0 w 27"/>
              <a:gd name="T23" fmla="*/ 2147483646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 h="14">
                <a:moveTo>
                  <a:pt x="0" y="14"/>
                </a:moveTo>
                <a:lnTo>
                  <a:pt x="0" y="14"/>
                </a:lnTo>
                <a:lnTo>
                  <a:pt x="3" y="4"/>
                </a:lnTo>
                <a:lnTo>
                  <a:pt x="10" y="0"/>
                </a:lnTo>
                <a:lnTo>
                  <a:pt x="13" y="0"/>
                </a:lnTo>
                <a:lnTo>
                  <a:pt x="20" y="0"/>
                </a:lnTo>
                <a:lnTo>
                  <a:pt x="24" y="4"/>
                </a:lnTo>
                <a:lnTo>
                  <a:pt x="27" y="14"/>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92" name="Freeform 93"/>
          <p:cNvSpPr>
            <a:spLocks/>
          </p:cNvSpPr>
          <p:nvPr/>
        </p:nvSpPr>
        <p:spPr bwMode="auto">
          <a:xfrm>
            <a:off x="2686051" y="2336006"/>
            <a:ext cx="104775" cy="85725"/>
          </a:xfrm>
          <a:custGeom>
            <a:avLst/>
            <a:gdLst>
              <a:gd name="T0" fmla="*/ 2147483646 w 66"/>
              <a:gd name="T1" fmla="*/ 2147483646 h 72"/>
              <a:gd name="T2" fmla="*/ 2147483646 w 66"/>
              <a:gd name="T3" fmla="*/ 2147483646 h 72"/>
              <a:gd name="T4" fmla="*/ 2147483646 w 66"/>
              <a:gd name="T5" fmla="*/ 2147483646 h 72"/>
              <a:gd name="T6" fmla="*/ 2147483646 w 66"/>
              <a:gd name="T7" fmla="*/ 2147483646 h 72"/>
              <a:gd name="T8" fmla="*/ 2147483646 w 66"/>
              <a:gd name="T9" fmla="*/ 2147483646 h 72"/>
              <a:gd name="T10" fmla="*/ 2147483646 w 66"/>
              <a:gd name="T11" fmla="*/ 2147483646 h 72"/>
              <a:gd name="T12" fmla="*/ 2147483646 w 66"/>
              <a:gd name="T13" fmla="*/ 2147483646 h 72"/>
              <a:gd name="T14" fmla="*/ 2147483646 w 66"/>
              <a:gd name="T15" fmla="*/ 2147483646 h 72"/>
              <a:gd name="T16" fmla="*/ 2147483646 w 66"/>
              <a:gd name="T17" fmla="*/ 2147483646 h 72"/>
              <a:gd name="T18" fmla="*/ 2147483646 w 66"/>
              <a:gd name="T19" fmla="*/ 2147483646 h 72"/>
              <a:gd name="T20" fmla="*/ 2147483646 w 66"/>
              <a:gd name="T21" fmla="*/ 0 h 72"/>
              <a:gd name="T22" fmla="*/ 2147483646 w 66"/>
              <a:gd name="T23" fmla="*/ 0 h 72"/>
              <a:gd name="T24" fmla="*/ 2147483646 w 66"/>
              <a:gd name="T25" fmla="*/ 0 h 72"/>
              <a:gd name="T26" fmla="*/ 2147483646 w 66"/>
              <a:gd name="T27" fmla="*/ 0 h 72"/>
              <a:gd name="T28" fmla="*/ 2147483646 w 66"/>
              <a:gd name="T29" fmla="*/ 0 h 72"/>
              <a:gd name="T30" fmla="*/ 2147483646 w 66"/>
              <a:gd name="T31" fmla="*/ 0 h 72"/>
              <a:gd name="T32" fmla="*/ 2147483646 w 66"/>
              <a:gd name="T33" fmla="*/ 2147483646 h 72"/>
              <a:gd name="T34" fmla="*/ 2147483646 w 66"/>
              <a:gd name="T35" fmla="*/ 2147483646 h 72"/>
              <a:gd name="T36" fmla="*/ 0 w 66"/>
              <a:gd name="T37" fmla="*/ 2147483646 h 72"/>
              <a:gd name="T38" fmla="*/ 0 w 66"/>
              <a:gd name="T39" fmla="*/ 2147483646 h 72"/>
              <a:gd name="T40" fmla="*/ 0 w 66"/>
              <a:gd name="T41" fmla="*/ 2147483646 h 72"/>
              <a:gd name="T42" fmla="*/ 0 w 66"/>
              <a:gd name="T43" fmla="*/ 2147483646 h 72"/>
              <a:gd name="T44" fmla="*/ 0 w 66"/>
              <a:gd name="T45" fmla="*/ 2147483646 h 72"/>
              <a:gd name="T46" fmla="*/ 0 w 66"/>
              <a:gd name="T47" fmla="*/ 2147483646 h 72"/>
              <a:gd name="T48" fmla="*/ 2147483646 w 66"/>
              <a:gd name="T49" fmla="*/ 2147483646 h 72"/>
              <a:gd name="T50" fmla="*/ 2147483646 w 66"/>
              <a:gd name="T51" fmla="*/ 2147483646 h 72"/>
              <a:gd name="T52" fmla="*/ 2147483646 w 66"/>
              <a:gd name="T53" fmla="*/ 2147483646 h 72"/>
              <a:gd name="T54" fmla="*/ 2147483646 w 66"/>
              <a:gd name="T55" fmla="*/ 2147483646 h 72"/>
              <a:gd name="T56" fmla="*/ 2147483646 w 66"/>
              <a:gd name="T57" fmla="*/ 2147483646 h 72"/>
              <a:gd name="T58" fmla="*/ 2147483646 w 66"/>
              <a:gd name="T59" fmla="*/ 2147483646 h 72"/>
              <a:gd name="T60" fmla="*/ 2147483646 w 66"/>
              <a:gd name="T61" fmla="*/ 2147483646 h 72"/>
              <a:gd name="T62" fmla="*/ 2147483646 w 66"/>
              <a:gd name="T63" fmla="*/ 2147483646 h 72"/>
              <a:gd name="T64" fmla="*/ 2147483646 w 66"/>
              <a:gd name="T65" fmla="*/ 2147483646 h 72"/>
              <a:gd name="T66" fmla="*/ 2147483646 w 66"/>
              <a:gd name="T67" fmla="*/ 2147483646 h 72"/>
              <a:gd name="T68" fmla="*/ 2147483646 w 66"/>
              <a:gd name="T69" fmla="*/ 2147483646 h 72"/>
              <a:gd name="T70" fmla="*/ 2147483646 w 66"/>
              <a:gd name="T71" fmla="*/ 2147483646 h 72"/>
              <a:gd name="T72" fmla="*/ 2147483646 w 66"/>
              <a:gd name="T73" fmla="*/ 2147483646 h 72"/>
              <a:gd name="T74" fmla="*/ 2147483646 w 66"/>
              <a:gd name="T75" fmla="*/ 2147483646 h 72"/>
              <a:gd name="T76" fmla="*/ 2147483646 w 66"/>
              <a:gd name="T77" fmla="*/ 2147483646 h 72"/>
              <a:gd name="T78" fmla="*/ 2147483646 w 66"/>
              <a:gd name="T79" fmla="*/ 2147483646 h 72"/>
              <a:gd name="T80" fmla="*/ 2147483646 w 66"/>
              <a:gd name="T81" fmla="*/ 2147483646 h 72"/>
              <a:gd name="T82" fmla="*/ 2147483646 w 66"/>
              <a:gd name="T83" fmla="*/ 2147483646 h 72"/>
              <a:gd name="T84" fmla="*/ 2147483646 w 66"/>
              <a:gd name="T85" fmla="*/ 2147483646 h 72"/>
              <a:gd name="T86" fmla="*/ 2147483646 w 66"/>
              <a:gd name="T87" fmla="*/ 2147483646 h 72"/>
              <a:gd name="T88" fmla="*/ 2147483646 w 66"/>
              <a:gd name="T89" fmla="*/ 2147483646 h 72"/>
              <a:gd name="T90" fmla="*/ 2147483646 w 66"/>
              <a:gd name="T91" fmla="*/ 2147483646 h 72"/>
              <a:gd name="T92" fmla="*/ 2147483646 w 66"/>
              <a:gd name="T93" fmla="*/ 2147483646 h 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6" h="72">
                <a:moveTo>
                  <a:pt x="62" y="42"/>
                </a:moveTo>
                <a:lnTo>
                  <a:pt x="62" y="42"/>
                </a:lnTo>
                <a:lnTo>
                  <a:pt x="66" y="38"/>
                </a:lnTo>
                <a:lnTo>
                  <a:pt x="66" y="31"/>
                </a:lnTo>
                <a:lnTo>
                  <a:pt x="62" y="21"/>
                </a:lnTo>
                <a:lnTo>
                  <a:pt x="55" y="7"/>
                </a:lnTo>
                <a:lnTo>
                  <a:pt x="45" y="0"/>
                </a:lnTo>
                <a:lnTo>
                  <a:pt x="35" y="0"/>
                </a:lnTo>
                <a:lnTo>
                  <a:pt x="18" y="0"/>
                </a:lnTo>
                <a:lnTo>
                  <a:pt x="7" y="11"/>
                </a:lnTo>
                <a:lnTo>
                  <a:pt x="0" y="21"/>
                </a:lnTo>
                <a:lnTo>
                  <a:pt x="0" y="35"/>
                </a:lnTo>
                <a:lnTo>
                  <a:pt x="0" y="52"/>
                </a:lnTo>
                <a:lnTo>
                  <a:pt x="7" y="62"/>
                </a:lnTo>
                <a:lnTo>
                  <a:pt x="18" y="69"/>
                </a:lnTo>
                <a:lnTo>
                  <a:pt x="35" y="72"/>
                </a:lnTo>
                <a:lnTo>
                  <a:pt x="48" y="72"/>
                </a:lnTo>
                <a:lnTo>
                  <a:pt x="59" y="69"/>
                </a:lnTo>
                <a:lnTo>
                  <a:pt x="59" y="62"/>
                </a:lnTo>
                <a:lnTo>
                  <a:pt x="55" y="55"/>
                </a:lnTo>
                <a:lnTo>
                  <a:pt x="48" y="55"/>
                </a:lnTo>
                <a:lnTo>
                  <a:pt x="38" y="59"/>
                </a:lnTo>
                <a:lnTo>
                  <a:pt x="31" y="55"/>
                </a:lnTo>
                <a:lnTo>
                  <a:pt x="24" y="55"/>
                </a:lnTo>
                <a:lnTo>
                  <a:pt x="21" y="48"/>
                </a:lnTo>
                <a:lnTo>
                  <a:pt x="18" y="42"/>
                </a:lnTo>
                <a:lnTo>
                  <a:pt x="62" y="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93" name="Freeform 94"/>
          <p:cNvSpPr>
            <a:spLocks/>
          </p:cNvSpPr>
          <p:nvPr/>
        </p:nvSpPr>
        <p:spPr bwMode="auto">
          <a:xfrm>
            <a:off x="2593975" y="2312194"/>
            <a:ext cx="76200" cy="109538"/>
          </a:xfrm>
          <a:custGeom>
            <a:avLst/>
            <a:gdLst>
              <a:gd name="T0" fmla="*/ 2147483646 w 48"/>
              <a:gd name="T1" fmla="*/ 2147483646 h 92"/>
              <a:gd name="T2" fmla="*/ 2147483646 w 48"/>
              <a:gd name="T3" fmla="*/ 2147483646 h 92"/>
              <a:gd name="T4" fmla="*/ 2147483646 w 48"/>
              <a:gd name="T5" fmla="*/ 2147483646 h 92"/>
              <a:gd name="T6" fmla="*/ 2147483646 w 48"/>
              <a:gd name="T7" fmla="*/ 2147483646 h 92"/>
              <a:gd name="T8" fmla="*/ 2147483646 w 48"/>
              <a:gd name="T9" fmla="*/ 2147483646 h 92"/>
              <a:gd name="T10" fmla="*/ 2147483646 w 48"/>
              <a:gd name="T11" fmla="*/ 2147483646 h 92"/>
              <a:gd name="T12" fmla="*/ 2147483646 w 48"/>
              <a:gd name="T13" fmla="*/ 2147483646 h 92"/>
              <a:gd name="T14" fmla="*/ 2147483646 w 48"/>
              <a:gd name="T15" fmla="*/ 2147483646 h 92"/>
              <a:gd name="T16" fmla="*/ 2147483646 w 48"/>
              <a:gd name="T17" fmla="*/ 2147483646 h 92"/>
              <a:gd name="T18" fmla="*/ 2147483646 w 48"/>
              <a:gd name="T19" fmla="*/ 2147483646 h 92"/>
              <a:gd name="T20" fmla="*/ 2147483646 w 48"/>
              <a:gd name="T21" fmla="*/ 2147483646 h 92"/>
              <a:gd name="T22" fmla="*/ 2147483646 w 48"/>
              <a:gd name="T23" fmla="*/ 2147483646 h 92"/>
              <a:gd name="T24" fmla="*/ 2147483646 w 48"/>
              <a:gd name="T25" fmla="*/ 2147483646 h 92"/>
              <a:gd name="T26" fmla="*/ 2147483646 w 48"/>
              <a:gd name="T27" fmla="*/ 2147483646 h 92"/>
              <a:gd name="T28" fmla="*/ 2147483646 w 48"/>
              <a:gd name="T29" fmla="*/ 2147483646 h 92"/>
              <a:gd name="T30" fmla="*/ 2147483646 w 48"/>
              <a:gd name="T31" fmla="*/ 2147483646 h 92"/>
              <a:gd name="T32" fmla="*/ 2147483646 w 48"/>
              <a:gd name="T33" fmla="*/ 2147483646 h 92"/>
              <a:gd name="T34" fmla="*/ 2147483646 w 48"/>
              <a:gd name="T35" fmla="*/ 2147483646 h 92"/>
              <a:gd name="T36" fmla="*/ 2147483646 w 48"/>
              <a:gd name="T37" fmla="*/ 2147483646 h 92"/>
              <a:gd name="T38" fmla="*/ 2147483646 w 48"/>
              <a:gd name="T39" fmla="*/ 2147483646 h 92"/>
              <a:gd name="T40" fmla="*/ 2147483646 w 48"/>
              <a:gd name="T41" fmla="*/ 2147483646 h 92"/>
              <a:gd name="T42" fmla="*/ 2147483646 w 48"/>
              <a:gd name="T43" fmla="*/ 2147483646 h 92"/>
              <a:gd name="T44" fmla="*/ 2147483646 w 48"/>
              <a:gd name="T45" fmla="*/ 2147483646 h 92"/>
              <a:gd name="T46" fmla="*/ 2147483646 w 48"/>
              <a:gd name="T47" fmla="*/ 2147483646 h 92"/>
              <a:gd name="T48" fmla="*/ 2147483646 w 48"/>
              <a:gd name="T49" fmla="*/ 2147483646 h 92"/>
              <a:gd name="T50" fmla="*/ 2147483646 w 48"/>
              <a:gd name="T51" fmla="*/ 2147483646 h 92"/>
              <a:gd name="T52" fmla="*/ 2147483646 w 48"/>
              <a:gd name="T53" fmla="*/ 2147483646 h 92"/>
              <a:gd name="T54" fmla="*/ 2147483646 w 48"/>
              <a:gd name="T55" fmla="*/ 2147483646 h 92"/>
              <a:gd name="T56" fmla="*/ 2147483646 w 48"/>
              <a:gd name="T57" fmla="*/ 2147483646 h 92"/>
              <a:gd name="T58" fmla="*/ 2147483646 w 48"/>
              <a:gd name="T59" fmla="*/ 2147483646 h 92"/>
              <a:gd name="T60" fmla="*/ 2147483646 w 48"/>
              <a:gd name="T61" fmla="*/ 2147483646 h 92"/>
              <a:gd name="T62" fmla="*/ 2147483646 w 48"/>
              <a:gd name="T63" fmla="*/ 2147483646 h 92"/>
              <a:gd name="T64" fmla="*/ 2147483646 w 48"/>
              <a:gd name="T65" fmla="*/ 2147483646 h 92"/>
              <a:gd name="T66" fmla="*/ 2147483646 w 48"/>
              <a:gd name="T67" fmla="*/ 2147483646 h 92"/>
              <a:gd name="T68" fmla="*/ 2147483646 w 48"/>
              <a:gd name="T69" fmla="*/ 2147483646 h 92"/>
              <a:gd name="T70" fmla="*/ 2147483646 w 48"/>
              <a:gd name="T71" fmla="*/ 2147483646 h 92"/>
              <a:gd name="T72" fmla="*/ 2147483646 w 48"/>
              <a:gd name="T73" fmla="*/ 2147483646 h 92"/>
              <a:gd name="T74" fmla="*/ 2147483646 w 48"/>
              <a:gd name="T75" fmla="*/ 2147483646 h 92"/>
              <a:gd name="T76" fmla="*/ 2147483646 w 48"/>
              <a:gd name="T77" fmla="*/ 2147483646 h 92"/>
              <a:gd name="T78" fmla="*/ 2147483646 w 48"/>
              <a:gd name="T79" fmla="*/ 2147483646 h 92"/>
              <a:gd name="T80" fmla="*/ 2147483646 w 48"/>
              <a:gd name="T81" fmla="*/ 0 h 92"/>
              <a:gd name="T82" fmla="*/ 2147483646 w 48"/>
              <a:gd name="T83" fmla="*/ 0 h 92"/>
              <a:gd name="T84" fmla="*/ 0 w 48"/>
              <a:gd name="T85" fmla="*/ 2147483646 h 92"/>
              <a:gd name="T86" fmla="*/ 0 w 48"/>
              <a:gd name="T87" fmla="*/ 2147483646 h 92"/>
              <a:gd name="T88" fmla="*/ 2147483646 w 48"/>
              <a:gd name="T89" fmla="*/ 2147483646 h 92"/>
              <a:gd name="T90" fmla="*/ 2147483646 w 48"/>
              <a:gd name="T91" fmla="*/ 2147483646 h 9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8" h="92">
                <a:moveTo>
                  <a:pt x="10" y="68"/>
                </a:moveTo>
                <a:lnTo>
                  <a:pt x="10" y="68"/>
                </a:lnTo>
                <a:lnTo>
                  <a:pt x="10" y="79"/>
                </a:lnTo>
                <a:lnTo>
                  <a:pt x="17" y="86"/>
                </a:lnTo>
                <a:lnTo>
                  <a:pt x="24" y="89"/>
                </a:lnTo>
                <a:lnTo>
                  <a:pt x="34" y="92"/>
                </a:lnTo>
                <a:lnTo>
                  <a:pt x="48" y="89"/>
                </a:lnTo>
                <a:lnTo>
                  <a:pt x="48" y="86"/>
                </a:lnTo>
                <a:lnTo>
                  <a:pt x="48" y="82"/>
                </a:lnTo>
                <a:lnTo>
                  <a:pt x="48" y="75"/>
                </a:lnTo>
                <a:lnTo>
                  <a:pt x="45" y="75"/>
                </a:lnTo>
                <a:lnTo>
                  <a:pt x="41" y="75"/>
                </a:lnTo>
                <a:lnTo>
                  <a:pt x="34" y="75"/>
                </a:lnTo>
                <a:lnTo>
                  <a:pt x="31" y="75"/>
                </a:lnTo>
                <a:lnTo>
                  <a:pt x="31" y="68"/>
                </a:lnTo>
                <a:lnTo>
                  <a:pt x="28" y="62"/>
                </a:lnTo>
                <a:lnTo>
                  <a:pt x="28" y="34"/>
                </a:lnTo>
                <a:lnTo>
                  <a:pt x="45" y="34"/>
                </a:lnTo>
                <a:lnTo>
                  <a:pt x="45" y="31"/>
                </a:lnTo>
                <a:lnTo>
                  <a:pt x="48" y="27"/>
                </a:lnTo>
                <a:lnTo>
                  <a:pt x="45" y="24"/>
                </a:lnTo>
                <a:lnTo>
                  <a:pt x="45" y="20"/>
                </a:lnTo>
                <a:lnTo>
                  <a:pt x="28" y="20"/>
                </a:lnTo>
                <a:lnTo>
                  <a:pt x="28" y="0"/>
                </a:lnTo>
                <a:lnTo>
                  <a:pt x="0" y="34"/>
                </a:lnTo>
                <a:lnTo>
                  <a:pt x="10" y="34"/>
                </a:lnTo>
                <a:lnTo>
                  <a:pt x="10" y="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94" name="Freeform 95"/>
          <p:cNvSpPr>
            <a:spLocks/>
          </p:cNvSpPr>
          <p:nvPr/>
        </p:nvSpPr>
        <p:spPr bwMode="auto">
          <a:xfrm>
            <a:off x="2490788" y="2303860"/>
            <a:ext cx="76200" cy="20240"/>
          </a:xfrm>
          <a:custGeom>
            <a:avLst/>
            <a:gdLst>
              <a:gd name="T0" fmla="*/ 0 w 48"/>
              <a:gd name="T1" fmla="*/ 2147483646 h 17"/>
              <a:gd name="T2" fmla="*/ 0 w 48"/>
              <a:gd name="T3" fmla="*/ 2147483646 h 17"/>
              <a:gd name="T4" fmla="*/ 2147483646 w 48"/>
              <a:gd name="T5" fmla="*/ 2147483646 h 17"/>
              <a:gd name="T6" fmla="*/ 2147483646 w 48"/>
              <a:gd name="T7" fmla="*/ 2147483646 h 17"/>
              <a:gd name="T8" fmla="*/ 2147483646 w 48"/>
              <a:gd name="T9" fmla="*/ 2147483646 h 17"/>
              <a:gd name="T10" fmla="*/ 2147483646 w 48"/>
              <a:gd name="T11" fmla="*/ 2147483646 h 17"/>
              <a:gd name="T12" fmla="*/ 2147483646 w 48"/>
              <a:gd name="T13" fmla="*/ 2147483646 h 17"/>
              <a:gd name="T14" fmla="*/ 2147483646 w 48"/>
              <a:gd name="T15" fmla="*/ 2147483646 h 17"/>
              <a:gd name="T16" fmla="*/ 2147483646 w 48"/>
              <a:gd name="T17" fmla="*/ 2147483646 h 17"/>
              <a:gd name="T18" fmla="*/ 2147483646 w 48"/>
              <a:gd name="T19" fmla="*/ 2147483646 h 17"/>
              <a:gd name="T20" fmla="*/ 2147483646 w 48"/>
              <a:gd name="T21" fmla="*/ 2147483646 h 17"/>
              <a:gd name="T22" fmla="*/ 2147483646 w 48"/>
              <a:gd name="T23" fmla="*/ 2147483646 h 17"/>
              <a:gd name="T24" fmla="*/ 2147483646 w 48"/>
              <a:gd name="T25" fmla="*/ 2147483646 h 17"/>
              <a:gd name="T26" fmla="*/ 2147483646 w 48"/>
              <a:gd name="T27" fmla="*/ 2147483646 h 17"/>
              <a:gd name="T28" fmla="*/ 2147483646 w 48"/>
              <a:gd name="T29" fmla="*/ 2147483646 h 17"/>
              <a:gd name="T30" fmla="*/ 2147483646 w 48"/>
              <a:gd name="T31" fmla="*/ 0 h 17"/>
              <a:gd name="T32" fmla="*/ 2147483646 w 48"/>
              <a:gd name="T33" fmla="*/ 0 h 17"/>
              <a:gd name="T34" fmla="*/ 2147483646 w 48"/>
              <a:gd name="T35" fmla="*/ 0 h 17"/>
              <a:gd name="T36" fmla="*/ 2147483646 w 48"/>
              <a:gd name="T37" fmla="*/ 0 h 17"/>
              <a:gd name="T38" fmla="*/ 2147483646 w 48"/>
              <a:gd name="T39" fmla="*/ 0 h 17"/>
              <a:gd name="T40" fmla="*/ 2147483646 w 48"/>
              <a:gd name="T41" fmla="*/ 0 h 17"/>
              <a:gd name="T42" fmla="*/ 2147483646 w 48"/>
              <a:gd name="T43" fmla="*/ 0 h 17"/>
              <a:gd name="T44" fmla="*/ 2147483646 w 48"/>
              <a:gd name="T45" fmla="*/ 0 h 17"/>
              <a:gd name="T46" fmla="*/ 2147483646 w 48"/>
              <a:gd name="T47" fmla="*/ 0 h 17"/>
              <a:gd name="T48" fmla="*/ 0 w 48"/>
              <a:gd name="T49" fmla="*/ 2147483646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8" h="17">
                <a:moveTo>
                  <a:pt x="0" y="17"/>
                </a:moveTo>
                <a:lnTo>
                  <a:pt x="0" y="17"/>
                </a:lnTo>
                <a:lnTo>
                  <a:pt x="10" y="17"/>
                </a:lnTo>
                <a:lnTo>
                  <a:pt x="14" y="17"/>
                </a:lnTo>
                <a:lnTo>
                  <a:pt x="17" y="17"/>
                </a:lnTo>
                <a:lnTo>
                  <a:pt x="24" y="7"/>
                </a:lnTo>
                <a:lnTo>
                  <a:pt x="31" y="17"/>
                </a:lnTo>
                <a:lnTo>
                  <a:pt x="34" y="17"/>
                </a:lnTo>
                <a:lnTo>
                  <a:pt x="41" y="17"/>
                </a:lnTo>
                <a:lnTo>
                  <a:pt x="48" y="17"/>
                </a:lnTo>
                <a:lnTo>
                  <a:pt x="34" y="0"/>
                </a:lnTo>
                <a:lnTo>
                  <a:pt x="27" y="0"/>
                </a:lnTo>
                <a:lnTo>
                  <a:pt x="24" y="0"/>
                </a:lnTo>
                <a:lnTo>
                  <a:pt x="17" y="0"/>
                </a:lnTo>
                <a:lnTo>
                  <a:pt x="14" y="0"/>
                </a:lnTo>
                <a:lnTo>
                  <a:pt x="0" y="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95" name="Freeform 96"/>
          <p:cNvSpPr>
            <a:spLocks/>
          </p:cNvSpPr>
          <p:nvPr/>
        </p:nvSpPr>
        <p:spPr bwMode="auto">
          <a:xfrm>
            <a:off x="2506663" y="2352675"/>
            <a:ext cx="44450" cy="53579"/>
          </a:xfrm>
          <a:custGeom>
            <a:avLst/>
            <a:gdLst>
              <a:gd name="T0" fmla="*/ 2147483646 w 28"/>
              <a:gd name="T1" fmla="*/ 2147483646 h 45"/>
              <a:gd name="T2" fmla="*/ 2147483646 w 28"/>
              <a:gd name="T3" fmla="*/ 2147483646 h 45"/>
              <a:gd name="T4" fmla="*/ 0 w 28"/>
              <a:gd name="T5" fmla="*/ 2147483646 h 45"/>
              <a:gd name="T6" fmla="*/ 0 w 28"/>
              <a:gd name="T7" fmla="*/ 2147483646 h 45"/>
              <a:gd name="T8" fmla="*/ 0 w 28"/>
              <a:gd name="T9" fmla="*/ 2147483646 h 45"/>
              <a:gd name="T10" fmla="*/ 0 w 28"/>
              <a:gd name="T11" fmla="*/ 2147483646 h 45"/>
              <a:gd name="T12" fmla="*/ 2147483646 w 28"/>
              <a:gd name="T13" fmla="*/ 2147483646 h 45"/>
              <a:gd name="T14" fmla="*/ 2147483646 w 28"/>
              <a:gd name="T15" fmla="*/ 2147483646 h 45"/>
              <a:gd name="T16" fmla="*/ 2147483646 w 28"/>
              <a:gd name="T17" fmla="*/ 0 h 45"/>
              <a:gd name="T18" fmla="*/ 2147483646 w 28"/>
              <a:gd name="T19" fmla="*/ 0 h 45"/>
              <a:gd name="T20" fmla="*/ 2147483646 w 28"/>
              <a:gd name="T21" fmla="*/ 0 h 45"/>
              <a:gd name="T22" fmla="*/ 2147483646 w 28"/>
              <a:gd name="T23" fmla="*/ 0 h 45"/>
              <a:gd name="T24" fmla="*/ 2147483646 w 28"/>
              <a:gd name="T25" fmla="*/ 2147483646 h 45"/>
              <a:gd name="T26" fmla="*/ 2147483646 w 28"/>
              <a:gd name="T27" fmla="*/ 2147483646 h 45"/>
              <a:gd name="T28" fmla="*/ 2147483646 w 28"/>
              <a:gd name="T29" fmla="*/ 2147483646 h 45"/>
              <a:gd name="T30" fmla="*/ 2147483646 w 28"/>
              <a:gd name="T31" fmla="*/ 2147483646 h 45"/>
              <a:gd name="T32" fmla="*/ 2147483646 w 28"/>
              <a:gd name="T33" fmla="*/ 2147483646 h 45"/>
              <a:gd name="T34" fmla="*/ 2147483646 w 28"/>
              <a:gd name="T35" fmla="*/ 2147483646 h 45"/>
              <a:gd name="T36" fmla="*/ 2147483646 w 28"/>
              <a:gd name="T37" fmla="*/ 2147483646 h 45"/>
              <a:gd name="T38" fmla="*/ 2147483646 w 28"/>
              <a:gd name="T39" fmla="*/ 2147483646 h 45"/>
              <a:gd name="T40" fmla="*/ 2147483646 w 28"/>
              <a:gd name="T41" fmla="*/ 2147483646 h 45"/>
              <a:gd name="T42" fmla="*/ 2147483646 w 28"/>
              <a:gd name="T43" fmla="*/ 2147483646 h 45"/>
              <a:gd name="T44" fmla="*/ 2147483646 w 28"/>
              <a:gd name="T45" fmla="*/ 2147483646 h 45"/>
              <a:gd name="T46" fmla="*/ 2147483646 w 28"/>
              <a:gd name="T47" fmla="*/ 2147483646 h 45"/>
              <a:gd name="T48" fmla="*/ 2147483646 w 28"/>
              <a:gd name="T49" fmla="*/ 2147483646 h 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8" h="45">
                <a:moveTo>
                  <a:pt x="4" y="38"/>
                </a:moveTo>
                <a:lnTo>
                  <a:pt x="4" y="38"/>
                </a:lnTo>
                <a:lnTo>
                  <a:pt x="0" y="31"/>
                </a:lnTo>
                <a:lnTo>
                  <a:pt x="0" y="21"/>
                </a:lnTo>
                <a:lnTo>
                  <a:pt x="0" y="14"/>
                </a:lnTo>
                <a:lnTo>
                  <a:pt x="4" y="7"/>
                </a:lnTo>
                <a:lnTo>
                  <a:pt x="7" y="0"/>
                </a:lnTo>
                <a:lnTo>
                  <a:pt x="14" y="0"/>
                </a:lnTo>
                <a:lnTo>
                  <a:pt x="21" y="0"/>
                </a:lnTo>
                <a:lnTo>
                  <a:pt x="24" y="7"/>
                </a:lnTo>
                <a:lnTo>
                  <a:pt x="28" y="14"/>
                </a:lnTo>
                <a:lnTo>
                  <a:pt x="28" y="21"/>
                </a:lnTo>
                <a:lnTo>
                  <a:pt x="28" y="31"/>
                </a:lnTo>
                <a:lnTo>
                  <a:pt x="24" y="38"/>
                </a:lnTo>
                <a:lnTo>
                  <a:pt x="21" y="41"/>
                </a:lnTo>
                <a:lnTo>
                  <a:pt x="14" y="45"/>
                </a:lnTo>
                <a:lnTo>
                  <a:pt x="7" y="41"/>
                </a:lnTo>
                <a:lnTo>
                  <a:pt x="4"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96" name="Freeform 97"/>
          <p:cNvSpPr>
            <a:spLocks/>
          </p:cNvSpPr>
          <p:nvPr/>
        </p:nvSpPr>
        <p:spPr bwMode="auto">
          <a:xfrm>
            <a:off x="2474913" y="2336006"/>
            <a:ext cx="107950" cy="85725"/>
          </a:xfrm>
          <a:custGeom>
            <a:avLst/>
            <a:gdLst>
              <a:gd name="T0" fmla="*/ 2147483646 w 68"/>
              <a:gd name="T1" fmla="*/ 2147483646 h 72"/>
              <a:gd name="T2" fmla="*/ 2147483646 w 68"/>
              <a:gd name="T3" fmla="*/ 2147483646 h 72"/>
              <a:gd name="T4" fmla="*/ 2147483646 w 68"/>
              <a:gd name="T5" fmla="*/ 2147483646 h 72"/>
              <a:gd name="T6" fmla="*/ 2147483646 w 68"/>
              <a:gd name="T7" fmla="*/ 2147483646 h 72"/>
              <a:gd name="T8" fmla="*/ 2147483646 w 68"/>
              <a:gd name="T9" fmla="*/ 2147483646 h 72"/>
              <a:gd name="T10" fmla="*/ 2147483646 w 68"/>
              <a:gd name="T11" fmla="*/ 2147483646 h 72"/>
              <a:gd name="T12" fmla="*/ 2147483646 w 68"/>
              <a:gd name="T13" fmla="*/ 2147483646 h 72"/>
              <a:gd name="T14" fmla="*/ 2147483646 w 68"/>
              <a:gd name="T15" fmla="*/ 2147483646 h 72"/>
              <a:gd name="T16" fmla="*/ 2147483646 w 68"/>
              <a:gd name="T17" fmla="*/ 2147483646 h 72"/>
              <a:gd name="T18" fmla="*/ 2147483646 w 68"/>
              <a:gd name="T19" fmla="*/ 2147483646 h 72"/>
              <a:gd name="T20" fmla="*/ 2147483646 w 68"/>
              <a:gd name="T21" fmla="*/ 2147483646 h 72"/>
              <a:gd name="T22" fmla="*/ 2147483646 w 68"/>
              <a:gd name="T23" fmla="*/ 2147483646 h 72"/>
              <a:gd name="T24" fmla="*/ 2147483646 w 68"/>
              <a:gd name="T25" fmla="*/ 0 h 72"/>
              <a:gd name="T26" fmla="*/ 2147483646 w 68"/>
              <a:gd name="T27" fmla="*/ 0 h 72"/>
              <a:gd name="T28" fmla="*/ 2147483646 w 68"/>
              <a:gd name="T29" fmla="*/ 0 h 72"/>
              <a:gd name="T30" fmla="*/ 2147483646 w 68"/>
              <a:gd name="T31" fmla="*/ 0 h 72"/>
              <a:gd name="T32" fmla="*/ 2147483646 w 68"/>
              <a:gd name="T33" fmla="*/ 0 h 72"/>
              <a:gd name="T34" fmla="*/ 2147483646 w 68"/>
              <a:gd name="T35" fmla="*/ 0 h 72"/>
              <a:gd name="T36" fmla="*/ 2147483646 w 68"/>
              <a:gd name="T37" fmla="*/ 2147483646 h 72"/>
              <a:gd name="T38" fmla="*/ 2147483646 w 68"/>
              <a:gd name="T39" fmla="*/ 2147483646 h 72"/>
              <a:gd name="T40" fmla="*/ 2147483646 w 68"/>
              <a:gd name="T41" fmla="*/ 2147483646 h 72"/>
              <a:gd name="T42" fmla="*/ 2147483646 w 68"/>
              <a:gd name="T43" fmla="*/ 2147483646 h 72"/>
              <a:gd name="T44" fmla="*/ 0 w 68"/>
              <a:gd name="T45" fmla="*/ 2147483646 h 72"/>
              <a:gd name="T46" fmla="*/ 0 w 68"/>
              <a:gd name="T47" fmla="*/ 2147483646 h 72"/>
              <a:gd name="T48" fmla="*/ 2147483646 w 68"/>
              <a:gd name="T49" fmla="*/ 2147483646 h 72"/>
              <a:gd name="T50" fmla="*/ 2147483646 w 68"/>
              <a:gd name="T51" fmla="*/ 2147483646 h 72"/>
              <a:gd name="T52" fmla="*/ 2147483646 w 68"/>
              <a:gd name="T53" fmla="*/ 2147483646 h 72"/>
              <a:gd name="T54" fmla="*/ 2147483646 w 68"/>
              <a:gd name="T55" fmla="*/ 2147483646 h 72"/>
              <a:gd name="T56" fmla="*/ 2147483646 w 68"/>
              <a:gd name="T57" fmla="*/ 2147483646 h 72"/>
              <a:gd name="T58" fmla="*/ 2147483646 w 68"/>
              <a:gd name="T59" fmla="*/ 2147483646 h 72"/>
              <a:gd name="T60" fmla="*/ 2147483646 w 68"/>
              <a:gd name="T61" fmla="*/ 2147483646 h 72"/>
              <a:gd name="T62" fmla="*/ 2147483646 w 68"/>
              <a:gd name="T63" fmla="*/ 2147483646 h 72"/>
              <a:gd name="T64" fmla="*/ 2147483646 w 68"/>
              <a:gd name="T65" fmla="*/ 2147483646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72">
                <a:moveTo>
                  <a:pt x="48" y="69"/>
                </a:moveTo>
                <a:lnTo>
                  <a:pt x="48" y="69"/>
                </a:lnTo>
                <a:lnTo>
                  <a:pt x="58" y="62"/>
                </a:lnTo>
                <a:lnTo>
                  <a:pt x="65" y="52"/>
                </a:lnTo>
                <a:lnTo>
                  <a:pt x="68" y="35"/>
                </a:lnTo>
                <a:lnTo>
                  <a:pt x="65" y="21"/>
                </a:lnTo>
                <a:lnTo>
                  <a:pt x="58" y="11"/>
                </a:lnTo>
                <a:lnTo>
                  <a:pt x="48" y="0"/>
                </a:lnTo>
                <a:lnTo>
                  <a:pt x="34" y="0"/>
                </a:lnTo>
                <a:lnTo>
                  <a:pt x="20" y="0"/>
                </a:lnTo>
                <a:lnTo>
                  <a:pt x="7" y="11"/>
                </a:lnTo>
                <a:lnTo>
                  <a:pt x="3" y="21"/>
                </a:lnTo>
                <a:lnTo>
                  <a:pt x="0" y="35"/>
                </a:lnTo>
                <a:lnTo>
                  <a:pt x="3" y="52"/>
                </a:lnTo>
                <a:lnTo>
                  <a:pt x="7" y="62"/>
                </a:lnTo>
                <a:lnTo>
                  <a:pt x="20" y="69"/>
                </a:lnTo>
                <a:lnTo>
                  <a:pt x="34" y="72"/>
                </a:lnTo>
                <a:lnTo>
                  <a:pt x="48" y="6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97" name="Freeform 98"/>
          <p:cNvSpPr>
            <a:spLocks/>
          </p:cNvSpPr>
          <p:nvPr/>
        </p:nvSpPr>
        <p:spPr bwMode="auto">
          <a:xfrm>
            <a:off x="2333626" y="2303860"/>
            <a:ext cx="119063" cy="117872"/>
          </a:xfrm>
          <a:custGeom>
            <a:avLst/>
            <a:gdLst>
              <a:gd name="T0" fmla="*/ 0 w 75"/>
              <a:gd name="T1" fmla="*/ 2147483646 h 99"/>
              <a:gd name="T2" fmla="*/ 0 w 75"/>
              <a:gd name="T3" fmla="*/ 2147483646 h 99"/>
              <a:gd name="T4" fmla="*/ 2147483646 w 75"/>
              <a:gd name="T5" fmla="*/ 2147483646 h 99"/>
              <a:gd name="T6" fmla="*/ 2147483646 w 75"/>
              <a:gd name="T7" fmla="*/ 2147483646 h 99"/>
              <a:gd name="T8" fmla="*/ 2147483646 w 75"/>
              <a:gd name="T9" fmla="*/ 2147483646 h 99"/>
              <a:gd name="T10" fmla="*/ 2147483646 w 75"/>
              <a:gd name="T11" fmla="*/ 2147483646 h 99"/>
              <a:gd name="T12" fmla="*/ 2147483646 w 75"/>
              <a:gd name="T13" fmla="*/ 2147483646 h 99"/>
              <a:gd name="T14" fmla="*/ 2147483646 w 75"/>
              <a:gd name="T15" fmla="*/ 2147483646 h 99"/>
              <a:gd name="T16" fmla="*/ 2147483646 w 75"/>
              <a:gd name="T17" fmla="*/ 2147483646 h 99"/>
              <a:gd name="T18" fmla="*/ 2147483646 w 75"/>
              <a:gd name="T19" fmla="*/ 2147483646 h 99"/>
              <a:gd name="T20" fmla="*/ 2147483646 w 75"/>
              <a:gd name="T21" fmla="*/ 2147483646 h 99"/>
              <a:gd name="T22" fmla="*/ 2147483646 w 75"/>
              <a:gd name="T23" fmla="*/ 2147483646 h 99"/>
              <a:gd name="T24" fmla="*/ 2147483646 w 75"/>
              <a:gd name="T25" fmla="*/ 0 h 99"/>
              <a:gd name="T26" fmla="*/ 2147483646 w 75"/>
              <a:gd name="T27" fmla="*/ 0 h 99"/>
              <a:gd name="T28" fmla="*/ 2147483646 w 75"/>
              <a:gd name="T29" fmla="*/ 0 h 99"/>
              <a:gd name="T30" fmla="*/ 2147483646 w 75"/>
              <a:gd name="T31" fmla="*/ 0 h 99"/>
              <a:gd name="T32" fmla="*/ 2147483646 w 75"/>
              <a:gd name="T33" fmla="*/ 0 h 99"/>
              <a:gd name="T34" fmla="*/ 2147483646 w 75"/>
              <a:gd name="T35" fmla="*/ 2147483646 h 99"/>
              <a:gd name="T36" fmla="*/ 2147483646 w 75"/>
              <a:gd name="T37" fmla="*/ 2147483646 h 99"/>
              <a:gd name="T38" fmla="*/ 2147483646 w 75"/>
              <a:gd name="T39" fmla="*/ 0 h 99"/>
              <a:gd name="T40" fmla="*/ 2147483646 w 75"/>
              <a:gd name="T41" fmla="*/ 0 h 99"/>
              <a:gd name="T42" fmla="*/ 2147483646 w 75"/>
              <a:gd name="T43" fmla="*/ 0 h 99"/>
              <a:gd name="T44" fmla="*/ 2147483646 w 75"/>
              <a:gd name="T45" fmla="*/ 0 h 99"/>
              <a:gd name="T46" fmla="*/ 0 w 75"/>
              <a:gd name="T47" fmla="*/ 0 h 99"/>
              <a:gd name="T48" fmla="*/ 0 w 75"/>
              <a:gd name="T49" fmla="*/ 2147483646 h 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5" h="99">
                <a:moveTo>
                  <a:pt x="0" y="99"/>
                </a:moveTo>
                <a:lnTo>
                  <a:pt x="0" y="99"/>
                </a:lnTo>
                <a:lnTo>
                  <a:pt x="10" y="99"/>
                </a:lnTo>
                <a:lnTo>
                  <a:pt x="20" y="99"/>
                </a:lnTo>
                <a:lnTo>
                  <a:pt x="20" y="55"/>
                </a:lnTo>
                <a:lnTo>
                  <a:pt x="54" y="55"/>
                </a:lnTo>
                <a:lnTo>
                  <a:pt x="54" y="99"/>
                </a:lnTo>
                <a:lnTo>
                  <a:pt x="65" y="99"/>
                </a:lnTo>
                <a:lnTo>
                  <a:pt x="75" y="99"/>
                </a:lnTo>
                <a:lnTo>
                  <a:pt x="75" y="0"/>
                </a:lnTo>
                <a:lnTo>
                  <a:pt x="65" y="0"/>
                </a:lnTo>
                <a:lnTo>
                  <a:pt x="54" y="0"/>
                </a:lnTo>
                <a:lnTo>
                  <a:pt x="54" y="38"/>
                </a:lnTo>
                <a:lnTo>
                  <a:pt x="20" y="38"/>
                </a:lnTo>
                <a:lnTo>
                  <a:pt x="20" y="0"/>
                </a:lnTo>
                <a:lnTo>
                  <a:pt x="10" y="0"/>
                </a:lnTo>
                <a:lnTo>
                  <a:pt x="0" y="0"/>
                </a:lnTo>
                <a:lnTo>
                  <a:pt x="0" y="9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98" name="Freeform 99"/>
          <p:cNvSpPr>
            <a:spLocks noEditPoints="1"/>
          </p:cNvSpPr>
          <p:nvPr/>
        </p:nvSpPr>
        <p:spPr bwMode="auto">
          <a:xfrm>
            <a:off x="2490789" y="1907382"/>
            <a:ext cx="4899025" cy="322660"/>
          </a:xfrm>
          <a:custGeom>
            <a:avLst/>
            <a:gdLst>
              <a:gd name="T0" fmla="*/ 2147483646 w 3086"/>
              <a:gd name="T1" fmla="*/ 2147483646 h 271"/>
              <a:gd name="T2" fmla="*/ 2147483646 w 3086"/>
              <a:gd name="T3" fmla="*/ 2147483646 h 271"/>
              <a:gd name="T4" fmla="*/ 2147483646 w 3086"/>
              <a:gd name="T5" fmla="*/ 2147483646 h 271"/>
              <a:gd name="T6" fmla="*/ 2147483646 w 3086"/>
              <a:gd name="T7" fmla="*/ 2147483646 h 271"/>
              <a:gd name="T8" fmla="*/ 2147483646 w 3086"/>
              <a:gd name="T9" fmla="*/ 2147483646 h 271"/>
              <a:gd name="T10" fmla="*/ 2147483646 w 3086"/>
              <a:gd name="T11" fmla="*/ 2147483646 h 271"/>
              <a:gd name="T12" fmla="*/ 2147483646 w 3086"/>
              <a:gd name="T13" fmla="*/ 2147483646 h 271"/>
              <a:gd name="T14" fmla="*/ 2147483646 w 3086"/>
              <a:gd name="T15" fmla="*/ 2147483646 h 271"/>
              <a:gd name="T16" fmla="*/ 2147483646 w 3086"/>
              <a:gd name="T17" fmla="*/ 2147483646 h 271"/>
              <a:gd name="T18" fmla="*/ 2147483646 w 3086"/>
              <a:gd name="T19" fmla="*/ 2147483646 h 271"/>
              <a:gd name="T20" fmla="*/ 2147483646 w 3086"/>
              <a:gd name="T21" fmla="*/ 2147483646 h 271"/>
              <a:gd name="T22" fmla="*/ 2147483646 w 3086"/>
              <a:gd name="T23" fmla="*/ 2147483646 h 271"/>
              <a:gd name="T24" fmla="*/ 2147483646 w 3086"/>
              <a:gd name="T25" fmla="*/ 2147483646 h 271"/>
              <a:gd name="T26" fmla="*/ 2147483646 w 3086"/>
              <a:gd name="T27" fmla="*/ 2147483646 h 271"/>
              <a:gd name="T28" fmla="*/ 2147483646 w 3086"/>
              <a:gd name="T29" fmla="*/ 2147483646 h 271"/>
              <a:gd name="T30" fmla="*/ 2147483646 w 3086"/>
              <a:gd name="T31" fmla="*/ 2147483646 h 271"/>
              <a:gd name="T32" fmla="*/ 2147483646 w 3086"/>
              <a:gd name="T33" fmla="*/ 2147483646 h 271"/>
              <a:gd name="T34" fmla="*/ 2147483646 w 3086"/>
              <a:gd name="T35" fmla="*/ 2147483646 h 271"/>
              <a:gd name="T36" fmla="*/ 2147483646 w 3086"/>
              <a:gd name="T37" fmla="*/ 2147483646 h 271"/>
              <a:gd name="T38" fmla="*/ 2147483646 w 3086"/>
              <a:gd name="T39" fmla="*/ 2147483646 h 271"/>
              <a:gd name="T40" fmla="*/ 2147483646 w 3086"/>
              <a:gd name="T41" fmla="*/ 2147483646 h 271"/>
              <a:gd name="T42" fmla="*/ 2147483646 w 3086"/>
              <a:gd name="T43" fmla="*/ 2147483646 h 271"/>
              <a:gd name="T44" fmla="*/ 2147483646 w 3086"/>
              <a:gd name="T45" fmla="*/ 2147483646 h 271"/>
              <a:gd name="T46" fmla="*/ 2147483646 w 3086"/>
              <a:gd name="T47" fmla="*/ 2147483646 h 271"/>
              <a:gd name="T48" fmla="*/ 2147483646 w 3086"/>
              <a:gd name="T49" fmla="*/ 2147483646 h 271"/>
              <a:gd name="T50" fmla="*/ 2147483646 w 3086"/>
              <a:gd name="T51" fmla="*/ 2147483646 h 271"/>
              <a:gd name="T52" fmla="*/ 2147483646 w 3086"/>
              <a:gd name="T53" fmla="*/ 2147483646 h 271"/>
              <a:gd name="T54" fmla="*/ 2147483646 w 3086"/>
              <a:gd name="T55" fmla="*/ 2147483646 h 271"/>
              <a:gd name="T56" fmla="*/ 2147483646 w 3086"/>
              <a:gd name="T57" fmla="*/ 2147483646 h 271"/>
              <a:gd name="T58" fmla="*/ 2147483646 w 3086"/>
              <a:gd name="T59" fmla="*/ 2147483646 h 271"/>
              <a:gd name="T60" fmla="*/ 2147483646 w 3086"/>
              <a:gd name="T61" fmla="*/ 2147483646 h 271"/>
              <a:gd name="T62" fmla="*/ 2147483646 w 3086"/>
              <a:gd name="T63" fmla="*/ 2147483646 h 271"/>
              <a:gd name="T64" fmla="*/ 2147483646 w 3086"/>
              <a:gd name="T65" fmla="*/ 2147483646 h 271"/>
              <a:gd name="T66" fmla="*/ 2147483646 w 3086"/>
              <a:gd name="T67" fmla="*/ 2147483646 h 271"/>
              <a:gd name="T68" fmla="*/ 2147483646 w 3086"/>
              <a:gd name="T69" fmla="*/ 2147483646 h 271"/>
              <a:gd name="T70" fmla="*/ 2147483646 w 3086"/>
              <a:gd name="T71" fmla="*/ 2147483646 h 271"/>
              <a:gd name="T72" fmla="*/ 2147483646 w 3086"/>
              <a:gd name="T73" fmla="*/ 2147483646 h 271"/>
              <a:gd name="T74" fmla="*/ 2147483646 w 3086"/>
              <a:gd name="T75" fmla="*/ 2147483646 h 271"/>
              <a:gd name="T76" fmla="*/ 2147483646 w 3086"/>
              <a:gd name="T77" fmla="*/ 2147483646 h 271"/>
              <a:gd name="T78" fmla="*/ 2147483646 w 3086"/>
              <a:gd name="T79" fmla="*/ 2147483646 h 271"/>
              <a:gd name="T80" fmla="*/ 2147483646 w 3086"/>
              <a:gd name="T81" fmla="*/ 2147483646 h 271"/>
              <a:gd name="T82" fmla="*/ 2147483646 w 3086"/>
              <a:gd name="T83" fmla="*/ 2147483646 h 271"/>
              <a:gd name="T84" fmla="*/ 2147483646 w 3086"/>
              <a:gd name="T85" fmla="*/ 2147483646 h 271"/>
              <a:gd name="T86" fmla="*/ 2147483646 w 3086"/>
              <a:gd name="T87" fmla="*/ 2147483646 h 271"/>
              <a:gd name="T88" fmla="*/ 2147483646 w 3086"/>
              <a:gd name="T89" fmla="*/ 2147483646 h 271"/>
              <a:gd name="T90" fmla="*/ 2147483646 w 3086"/>
              <a:gd name="T91" fmla="*/ 2147483646 h 271"/>
              <a:gd name="T92" fmla="*/ 2147483646 w 3086"/>
              <a:gd name="T93" fmla="*/ 2147483646 h 271"/>
              <a:gd name="T94" fmla="*/ 2147483646 w 3086"/>
              <a:gd name="T95" fmla="*/ 2147483646 h 271"/>
              <a:gd name="T96" fmla="*/ 2147483646 w 3086"/>
              <a:gd name="T97" fmla="*/ 2147483646 h 271"/>
              <a:gd name="T98" fmla="*/ 2147483646 w 3086"/>
              <a:gd name="T99" fmla="*/ 2147483646 h 271"/>
              <a:gd name="T100" fmla="*/ 2147483646 w 3086"/>
              <a:gd name="T101" fmla="*/ 2147483646 h 271"/>
              <a:gd name="T102" fmla="*/ 2147483646 w 3086"/>
              <a:gd name="T103" fmla="*/ 2147483646 h 271"/>
              <a:gd name="T104" fmla="*/ 2147483646 w 3086"/>
              <a:gd name="T105" fmla="*/ 2147483646 h 271"/>
              <a:gd name="T106" fmla="*/ 2147483646 w 3086"/>
              <a:gd name="T107" fmla="*/ 2147483646 h 271"/>
              <a:gd name="T108" fmla="*/ 2147483646 w 3086"/>
              <a:gd name="T109" fmla="*/ 2147483646 h 271"/>
              <a:gd name="T110" fmla="*/ 2147483646 w 3086"/>
              <a:gd name="T111" fmla="*/ 2147483646 h 271"/>
              <a:gd name="T112" fmla="*/ 2147483646 w 3086"/>
              <a:gd name="T113" fmla="*/ 2147483646 h 2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86" h="271">
                <a:moveTo>
                  <a:pt x="2897" y="7"/>
                </a:moveTo>
                <a:lnTo>
                  <a:pt x="2897" y="268"/>
                </a:lnTo>
                <a:lnTo>
                  <a:pt x="3086" y="268"/>
                </a:lnTo>
                <a:lnTo>
                  <a:pt x="3086" y="206"/>
                </a:lnTo>
                <a:lnTo>
                  <a:pt x="2966" y="206"/>
                </a:lnTo>
                <a:lnTo>
                  <a:pt x="2966" y="162"/>
                </a:lnTo>
                <a:lnTo>
                  <a:pt x="3076" y="162"/>
                </a:lnTo>
                <a:lnTo>
                  <a:pt x="3076" y="107"/>
                </a:lnTo>
                <a:lnTo>
                  <a:pt x="2966" y="107"/>
                </a:lnTo>
                <a:lnTo>
                  <a:pt x="2966" y="66"/>
                </a:lnTo>
                <a:lnTo>
                  <a:pt x="3086" y="66"/>
                </a:lnTo>
                <a:lnTo>
                  <a:pt x="3086" y="7"/>
                </a:lnTo>
                <a:lnTo>
                  <a:pt x="2897" y="7"/>
                </a:lnTo>
                <a:close/>
                <a:moveTo>
                  <a:pt x="2860" y="7"/>
                </a:moveTo>
                <a:lnTo>
                  <a:pt x="2795" y="7"/>
                </a:lnTo>
                <a:lnTo>
                  <a:pt x="2795" y="148"/>
                </a:lnTo>
                <a:lnTo>
                  <a:pt x="2692" y="7"/>
                </a:lnTo>
                <a:lnTo>
                  <a:pt x="2630" y="7"/>
                </a:lnTo>
                <a:lnTo>
                  <a:pt x="2630" y="268"/>
                </a:lnTo>
                <a:lnTo>
                  <a:pt x="2695" y="268"/>
                </a:lnTo>
                <a:lnTo>
                  <a:pt x="2695" y="114"/>
                </a:lnTo>
                <a:lnTo>
                  <a:pt x="2805" y="268"/>
                </a:lnTo>
                <a:lnTo>
                  <a:pt x="2860" y="268"/>
                </a:lnTo>
                <a:lnTo>
                  <a:pt x="2860" y="7"/>
                </a:lnTo>
                <a:close/>
                <a:moveTo>
                  <a:pt x="2452" y="62"/>
                </a:moveTo>
                <a:lnTo>
                  <a:pt x="2493" y="62"/>
                </a:lnTo>
                <a:lnTo>
                  <a:pt x="2510" y="66"/>
                </a:lnTo>
                <a:lnTo>
                  <a:pt x="2520" y="72"/>
                </a:lnTo>
                <a:lnTo>
                  <a:pt x="2527" y="83"/>
                </a:lnTo>
                <a:lnTo>
                  <a:pt x="2531" y="93"/>
                </a:lnTo>
                <a:lnTo>
                  <a:pt x="2527" y="107"/>
                </a:lnTo>
                <a:lnTo>
                  <a:pt x="2520" y="117"/>
                </a:lnTo>
                <a:lnTo>
                  <a:pt x="2510" y="124"/>
                </a:lnTo>
                <a:lnTo>
                  <a:pt x="2493" y="127"/>
                </a:lnTo>
                <a:lnTo>
                  <a:pt x="2452" y="127"/>
                </a:lnTo>
                <a:lnTo>
                  <a:pt x="2452" y="62"/>
                </a:lnTo>
                <a:close/>
                <a:moveTo>
                  <a:pt x="2476" y="182"/>
                </a:moveTo>
                <a:lnTo>
                  <a:pt x="2531" y="268"/>
                </a:lnTo>
                <a:lnTo>
                  <a:pt x="2606" y="268"/>
                </a:lnTo>
                <a:lnTo>
                  <a:pt x="2544" y="172"/>
                </a:lnTo>
                <a:lnTo>
                  <a:pt x="2565" y="162"/>
                </a:lnTo>
                <a:lnTo>
                  <a:pt x="2582" y="144"/>
                </a:lnTo>
                <a:lnTo>
                  <a:pt x="2592" y="120"/>
                </a:lnTo>
                <a:lnTo>
                  <a:pt x="2596" y="93"/>
                </a:lnTo>
                <a:lnTo>
                  <a:pt x="2596" y="76"/>
                </a:lnTo>
                <a:lnTo>
                  <a:pt x="2589" y="55"/>
                </a:lnTo>
                <a:lnTo>
                  <a:pt x="2582" y="42"/>
                </a:lnTo>
                <a:lnTo>
                  <a:pt x="2572" y="28"/>
                </a:lnTo>
                <a:lnTo>
                  <a:pt x="2558" y="18"/>
                </a:lnTo>
                <a:lnTo>
                  <a:pt x="2541" y="11"/>
                </a:lnTo>
                <a:lnTo>
                  <a:pt x="2520" y="7"/>
                </a:lnTo>
                <a:lnTo>
                  <a:pt x="2503" y="7"/>
                </a:lnTo>
                <a:lnTo>
                  <a:pt x="2383" y="7"/>
                </a:lnTo>
                <a:lnTo>
                  <a:pt x="2383" y="268"/>
                </a:lnTo>
                <a:lnTo>
                  <a:pt x="2452" y="268"/>
                </a:lnTo>
                <a:lnTo>
                  <a:pt x="2452" y="182"/>
                </a:lnTo>
                <a:lnTo>
                  <a:pt x="2476" y="182"/>
                </a:lnTo>
                <a:close/>
                <a:moveTo>
                  <a:pt x="2225" y="86"/>
                </a:moveTo>
                <a:lnTo>
                  <a:pt x="2253" y="162"/>
                </a:lnTo>
                <a:lnTo>
                  <a:pt x="2201" y="162"/>
                </a:lnTo>
                <a:lnTo>
                  <a:pt x="2225" y="86"/>
                </a:lnTo>
                <a:close/>
                <a:moveTo>
                  <a:pt x="2191" y="7"/>
                </a:moveTo>
                <a:lnTo>
                  <a:pt x="2092" y="268"/>
                </a:lnTo>
                <a:lnTo>
                  <a:pt x="2160" y="268"/>
                </a:lnTo>
                <a:lnTo>
                  <a:pt x="2177" y="216"/>
                </a:lnTo>
                <a:lnTo>
                  <a:pt x="2273" y="216"/>
                </a:lnTo>
                <a:lnTo>
                  <a:pt x="2294" y="268"/>
                </a:lnTo>
                <a:lnTo>
                  <a:pt x="2363" y="268"/>
                </a:lnTo>
                <a:lnTo>
                  <a:pt x="2263" y="7"/>
                </a:lnTo>
                <a:lnTo>
                  <a:pt x="2191" y="7"/>
                </a:lnTo>
                <a:close/>
                <a:moveTo>
                  <a:pt x="1937" y="210"/>
                </a:moveTo>
                <a:lnTo>
                  <a:pt x="2002" y="117"/>
                </a:lnTo>
                <a:lnTo>
                  <a:pt x="2002" y="268"/>
                </a:lnTo>
                <a:lnTo>
                  <a:pt x="2071" y="268"/>
                </a:lnTo>
                <a:lnTo>
                  <a:pt x="2071" y="7"/>
                </a:lnTo>
                <a:lnTo>
                  <a:pt x="2006" y="7"/>
                </a:lnTo>
                <a:lnTo>
                  <a:pt x="1937" y="114"/>
                </a:lnTo>
                <a:lnTo>
                  <a:pt x="1865" y="7"/>
                </a:lnTo>
                <a:lnTo>
                  <a:pt x="1800" y="7"/>
                </a:lnTo>
                <a:lnTo>
                  <a:pt x="1800" y="268"/>
                </a:lnTo>
                <a:lnTo>
                  <a:pt x="1869" y="268"/>
                </a:lnTo>
                <a:lnTo>
                  <a:pt x="1869" y="117"/>
                </a:lnTo>
                <a:lnTo>
                  <a:pt x="1934" y="210"/>
                </a:lnTo>
                <a:lnTo>
                  <a:pt x="1937" y="210"/>
                </a:lnTo>
                <a:close/>
                <a:moveTo>
                  <a:pt x="1714" y="213"/>
                </a:moveTo>
                <a:lnTo>
                  <a:pt x="1773" y="213"/>
                </a:lnTo>
                <a:lnTo>
                  <a:pt x="1773" y="182"/>
                </a:lnTo>
                <a:lnTo>
                  <a:pt x="1714" y="182"/>
                </a:lnTo>
                <a:lnTo>
                  <a:pt x="1714" y="213"/>
                </a:lnTo>
                <a:close/>
                <a:moveTo>
                  <a:pt x="1564" y="144"/>
                </a:moveTo>
                <a:lnTo>
                  <a:pt x="1612" y="144"/>
                </a:lnTo>
                <a:lnTo>
                  <a:pt x="1612" y="261"/>
                </a:lnTo>
                <a:lnTo>
                  <a:pt x="1653" y="261"/>
                </a:lnTo>
                <a:lnTo>
                  <a:pt x="1653" y="144"/>
                </a:lnTo>
                <a:lnTo>
                  <a:pt x="1701" y="144"/>
                </a:lnTo>
                <a:lnTo>
                  <a:pt x="1701" y="110"/>
                </a:lnTo>
                <a:lnTo>
                  <a:pt x="1564" y="110"/>
                </a:lnTo>
                <a:lnTo>
                  <a:pt x="1564" y="144"/>
                </a:lnTo>
                <a:close/>
                <a:moveTo>
                  <a:pt x="1444" y="110"/>
                </a:moveTo>
                <a:lnTo>
                  <a:pt x="1444" y="261"/>
                </a:lnTo>
                <a:lnTo>
                  <a:pt x="1553" y="261"/>
                </a:lnTo>
                <a:lnTo>
                  <a:pt x="1553" y="227"/>
                </a:lnTo>
                <a:lnTo>
                  <a:pt x="1481" y="227"/>
                </a:lnTo>
                <a:lnTo>
                  <a:pt x="1481" y="203"/>
                </a:lnTo>
                <a:lnTo>
                  <a:pt x="1546" y="203"/>
                </a:lnTo>
                <a:lnTo>
                  <a:pt x="1546" y="168"/>
                </a:lnTo>
                <a:lnTo>
                  <a:pt x="1481" y="168"/>
                </a:lnTo>
                <a:lnTo>
                  <a:pt x="1481" y="144"/>
                </a:lnTo>
                <a:lnTo>
                  <a:pt x="1553" y="144"/>
                </a:lnTo>
                <a:lnTo>
                  <a:pt x="1553" y="110"/>
                </a:lnTo>
                <a:lnTo>
                  <a:pt x="1444" y="110"/>
                </a:lnTo>
                <a:close/>
                <a:moveTo>
                  <a:pt x="1365" y="213"/>
                </a:moveTo>
                <a:lnTo>
                  <a:pt x="1423" y="213"/>
                </a:lnTo>
                <a:lnTo>
                  <a:pt x="1423" y="182"/>
                </a:lnTo>
                <a:lnTo>
                  <a:pt x="1365" y="182"/>
                </a:lnTo>
                <a:lnTo>
                  <a:pt x="1365" y="213"/>
                </a:lnTo>
                <a:close/>
                <a:moveTo>
                  <a:pt x="1152" y="7"/>
                </a:moveTo>
                <a:lnTo>
                  <a:pt x="1152" y="268"/>
                </a:lnTo>
                <a:lnTo>
                  <a:pt x="1341" y="268"/>
                </a:lnTo>
                <a:lnTo>
                  <a:pt x="1341" y="206"/>
                </a:lnTo>
                <a:lnTo>
                  <a:pt x="1221" y="206"/>
                </a:lnTo>
                <a:lnTo>
                  <a:pt x="1221" y="162"/>
                </a:lnTo>
                <a:lnTo>
                  <a:pt x="1330" y="162"/>
                </a:lnTo>
                <a:lnTo>
                  <a:pt x="1330" y="107"/>
                </a:lnTo>
                <a:lnTo>
                  <a:pt x="1221" y="107"/>
                </a:lnTo>
                <a:lnTo>
                  <a:pt x="1221" y="66"/>
                </a:lnTo>
                <a:lnTo>
                  <a:pt x="1341" y="66"/>
                </a:lnTo>
                <a:lnTo>
                  <a:pt x="1341" y="7"/>
                </a:lnTo>
                <a:lnTo>
                  <a:pt x="1152" y="7"/>
                </a:lnTo>
                <a:close/>
                <a:moveTo>
                  <a:pt x="1114" y="7"/>
                </a:moveTo>
                <a:lnTo>
                  <a:pt x="1049" y="7"/>
                </a:lnTo>
                <a:lnTo>
                  <a:pt x="1049" y="148"/>
                </a:lnTo>
                <a:lnTo>
                  <a:pt x="946" y="7"/>
                </a:lnTo>
                <a:lnTo>
                  <a:pt x="885" y="7"/>
                </a:lnTo>
                <a:lnTo>
                  <a:pt x="885" y="268"/>
                </a:lnTo>
                <a:lnTo>
                  <a:pt x="950" y="268"/>
                </a:lnTo>
                <a:lnTo>
                  <a:pt x="950" y="114"/>
                </a:lnTo>
                <a:lnTo>
                  <a:pt x="1060" y="268"/>
                </a:lnTo>
                <a:lnTo>
                  <a:pt x="1114" y="268"/>
                </a:lnTo>
                <a:lnTo>
                  <a:pt x="1114" y="7"/>
                </a:lnTo>
                <a:close/>
                <a:moveTo>
                  <a:pt x="844" y="7"/>
                </a:moveTo>
                <a:lnTo>
                  <a:pt x="775" y="7"/>
                </a:lnTo>
                <a:lnTo>
                  <a:pt x="775" y="268"/>
                </a:lnTo>
                <a:lnTo>
                  <a:pt x="844" y="268"/>
                </a:lnTo>
                <a:lnTo>
                  <a:pt x="844" y="7"/>
                </a:lnTo>
                <a:close/>
                <a:moveTo>
                  <a:pt x="555" y="7"/>
                </a:moveTo>
                <a:lnTo>
                  <a:pt x="555" y="268"/>
                </a:lnTo>
                <a:lnTo>
                  <a:pt x="741" y="268"/>
                </a:lnTo>
                <a:lnTo>
                  <a:pt x="741" y="206"/>
                </a:lnTo>
                <a:lnTo>
                  <a:pt x="624" y="206"/>
                </a:lnTo>
                <a:lnTo>
                  <a:pt x="624" y="162"/>
                </a:lnTo>
                <a:lnTo>
                  <a:pt x="730" y="162"/>
                </a:lnTo>
                <a:lnTo>
                  <a:pt x="730" y="107"/>
                </a:lnTo>
                <a:lnTo>
                  <a:pt x="624" y="107"/>
                </a:lnTo>
                <a:lnTo>
                  <a:pt x="624" y="66"/>
                </a:lnTo>
                <a:lnTo>
                  <a:pt x="741" y="66"/>
                </a:lnTo>
                <a:lnTo>
                  <a:pt x="741" y="7"/>
                </a:lnTo>
                <a:lnTo>
                  <a:pt x="555" y="7"/>
                </a:lnTo>
                <a:close/>
                <a:moveTo>
                  <a:pt x="336" y="251"/>
                </a:moveTo>
                <a:lnTo>
                  <a:pt x="336" y="251"/>
                </a:lnTo>
                <a:lnTo>
                  <a:pt x="353" y="258"/>
                </a:lnTo>
                <a:lnTo>
                  <a:pt x="370" y="264"/>
                </a:lnTo>
                <a:lnTo>
                  <a:pt x="394" y="268"/>
                </a:lnTo>
                <a:lnTo>
                  <a:pt x="422" y="271"/>
                </a:lnTo>
                <a:lnTo>
                  <a:pt x="442" y="271"/>
                </a:lnTo>
                <a:lnTo>
                  <a:pt x="463" y="268"/>
                </a:lnTo>
                <a:lnTo>
                  <a:pt x="480" y="261"/>
                </a:lnTo>
                <a:lnTo>
                  <a:pt x="497" y="251"/>
                </a:lnTo>
                <a:lnTo>
                  <a:pt x="507" y="240"/>
                </a:lnTo>
                <a:lnTo>
                  <a:pt x="518" y="227"/>
                </a:lnTo>
                <a:lnTo>
                  <a:pt x="525" y="210"/>
                </a:lnTo>
                <a:lnTo>
                  <a:pt x="528" y="189"/>
                </a:lnTo>
                <a:lnTo>
                  <a:pt x="525" y="175"/>
                </a:lnTo>
                <a:lnTo>
                  <a:pt x="525" y="162"/>
                </a:lnTo>
                <a:lnTo>
                  <a:pt x="518" y="151"/>
                </a:lnTo>
                <a:lnTo>
                  <a:pt x="511" y="141"/>
                </a:lnTo>
                <a:lnTo>
                  <a:pt x="501" y="131"/>
                </a:lnTo>
                <a:lnTo>
                  <a:pt x="490" y="124"/>
                </a:lnTo>
                <a:lnTo>
                  <a:pt x="459" y="110"/>
                </a:lnTo>
                <a:lnTo>
                  <a:pt x="418" y="96"/>
                </a:lnTo>
                <a:lnTo>
                  <a:pt x="401" y="90"/>
                </a:lnTo>
                <a:lnTo>
                  <a:pt x="398" y="83"/>
                </a:lnTo>
                <a:lnTo>
                  <a:pt x="398" y="76"/>
                </a:lnTo>
                <a:lnTo>
                  <a:pt x="398" y="69"/>
                </a:lnTo>
                <a:lnTo>
                  <a:pt x="408" y="62"/>
                </a:lnTo>
                <a:lnTo>
                  <a:pt x="418" y="59"/>
                </a:lnTo>
                <a:lnTo>
                  <a:pt x="432" y="59"/>
                </a:lnTo>
                <a:lnTo>
                  <a:pt x="453" y="59"/>
                </a:lnTo>
                <a:lnTo>
                  <a:pt x="473" y="66"/>
                </a:lnTo>
                <a:lnTo>
                  <a:pt x="494" y="72"/>
                </a:lnTo>
                <a:lnTo>
                  <a:pt x="511" y="83"/>
                </a:lnTo>
                <a:lnTo>
                  <a:pt x="511" y="21"/>
                </a:lnTo>
                <a:lnTo>
                  <a:pt x="494" y="14"/>
                </a:lnTo>
                <a:lnTo>
                  <a:pt x="473" y="7"/>
                </a:lnTo>
                <a:lnTo>
                  <a:pt x="453" y="4"/>
                </a:lnTo>
                <a:lnTo>
                  <a:pt x="429" y="0"/>
                </a:lnTo>
                <a:lnTo>
                  <a:pt x="408" y="4"/>
                </a:lnTo>
                <a:lnTo>
                  <a:pt x="391" y="7"/>
                </a:lnTo>
                <a:lnTo>
                  <a:pt x="374" y="14"/>
                </a:lnTo>
                <a:lnTo>
                  <a:pt x="360" y="21"/>
                </a:lnTo>
                <a:lnTo>
                  <a:pt x="346" y="35"/>
                </a:lnTo>
                <a:lnTo>
                  <a:pt x="336" y="48"/>
                </a:lnTo>
                <a:lnTo>
                  <a:pt x="333" y="62"/>
                </a:lnTo>
                <a:lnTo>
                  <a:pt x="329" y="83"/>
                </a:lnTo>
                <a:lnTo>
                  <a:pt x="329" y="96"/>
                </a:lnTo>
                <a:lnTo>
                  <a:pt x="333" y="110"/>
                </a:lnTo>
                <a:lnTo>
                  <a:pt x="339" y="120"/>
                </a:lnTo>
                <a:lnTo>
                  <a:pt x="346" y="131"/>
                </a:lnTo>
                <a:lnTo>
                  <a:pt x="357" y="141"/>
                </a:lnTo>
                <a:lnTo>
                  <a:pt x="367" y="148"/>
                </a:lnTo>
                <a:lnTo>
                  <a:pt x="398" y="158"/>
                </a:lnTo>
                <a:lnTo>
                  <a:pt x="435" y="172"/>
                </a:lnTo>
                <a:lnTo>
                  <a:pt x="453" y="179"/>
                </a:lnTo>
                <a:lnTo>
                  <a:pt x="459" y="186"/>
                </a:lnTo>
                <a:lnTo>
                  <a:pt x="459" y="192"/>
                </a:lnTo>
                <a:lnTo>
                  <a:pt x="456" y="203"/>
                </a:lnTo>
                <a:lnTo>
                  <a:pt x="446" y="210"/>
                </a:lnTo>
                <a:lnTo>
                  <a:pt x="435" y="213"/>
                </a:lnTo>
                <a:lnTo>
                  <a:pt x="418" y="213"/>
                </a:lnTo>
                <a:lnTo>
                  <a:pt x="398" y="213"/>
                </a:lnTo>
                <a:lnTo>
                  <a:pt x="374" y="206"/>
                </a:lnTo>
                <a:lnTo>
                  <a:pt x="353" y="196"/>
                </a:lnTo>
                <a:lnTo>
                  <a:pt x="336" y="186"/>
                </a:lnTo>
                <a:lnTo>
                  <a:pt x="336" y="251"/>
                </a:lnTo>
                <a:close/>
                <a:moveTo>
                  <a:pt x="151" y="110"/>
                </a:moveTo>
                <a:lnTo>
                  <a:pt x="151" y="261"/>
                </a:lnTo>
                <a:lnTo>
                  <a:pt x="257" y="261"/>
                </a:lnTo>
                <a:lnTo>
                  <a:pt x="257" y="227"/>
                </a:lnTo>
                <a:lnTo>
                  <a:pt x="189" y="227"/>
                </a:lnTo>
                <a:lnTo>
                  <a:pt x="189" y="203"/>
                </a:lnTo>
                <a:lnTo>
                  <a:pt x="254" y="203"/>
                </a:lnTo>
                <a:lnTo>
                  <a:pt x="254" y="168"/>
                </a:lnTo>
                <a:lnTo>
                  <a:pt x="189" y="168"/>
                </a:lnTo>
                <a:lnTo>
                  <a:pt x="189" y="144"/>
                </a:lnTo>
                <a:lnTo>
                  <a:pt x="257" y="144"/>
                </a:lnTo>
                <a:lnTo>
                  <a:pt x="257" y="110"/>
                </a:lnTo>
                <a:lnTo>
                  <a:pt x="151" y="110"/>
                </a:lnTo>
                <a:close/>
                <a:moveTo>
                  <a:pt x="0" y="261"/>
                </a:moveTo>
                <a:lnTo>
                  <a:pt x="55" y="261"/>
                </a:lnTo>
                <a:lnTo>
                  <a:pt x="72" y="261"/>
                </a:lnTo>
                <a:lnTo>
                  <a:pt x="89" y="258"/>
                </a:lnTo>
                <a:lnTo>
                  <a:pt x="103" y="251"/>
                </a:lnTo>
                <a:lnTo>
                  <a:pt x="113" y="240"/>
                </a:lnTo>
                <a:lnTo>
                  <a:pt x="120" y="230"/>
                </a:lnTo>
                <a:lnTo>
                  <a:pt x="127" y="216"/>
                </a:lnTo>
                <a:lnTo>
                  <a:pt x="130" y="203"/>
                </a:lnTo>
                <a:lnTo>
                  <a:pt x="134" y="186"/>
                </a:lnTo>
                <a:lnTo>
                  <a:pt x="130" y="168"/>
                </a:lnTo>
                <a:lnTo>
                  <a:pt x="127" y="155"/>
                </a:lnTo>
                <a:lnTo>
                  <a:pt x="120" y="141"/>
                </a:lnTo>
                <a:lnTo>
                  <a:pt x="113" y="131"/>
                </a:lnTo>
                <a:lnTo>
                  <a:pt x="103" y="120"/>
                </a:lnTo>
                <a:lnTo>
                  <a:pt x="89" y="117"/>
                </a:lnTo>
                <a:lnTo>
                  <a:pt x="72" y="110"/>
                </a:lnTo>
                <a:lnTo>
                  <a:pt x="55" y="110"/>
                </a:lnTo>
                <a:lnTo>
                  <a:pt x="0" y="110"/>
                </a:lnTo>
                <a:lnTo>
                  <a:pt x="0" y="261"/>
                </a:lnTo>
                <a:close/>
                <a:moveTo>
                  <a:pt x="38" y="227"/>
                </a:moveTo>
                <a:lnTo>
                  <a:pt x="38" y="144"/>
                </a:lnTo>
                <a:lnTo>
                  <a:pt x="55" y="144"/>
                </a:lnTo>
                <a:lnTo>
                  <a:pt x="72" y="148"/>
                </a:lnTo>
                <a:lnTo>
                  <a:pt x="82" y="155"/>
                </a:lnTo>
                <a:lnTo>
                  <a:pt x="93" y="168"/>
                </a:lnTo>
                <a:lnTo>
                  <a:pt x="93" y="186"/>
                </a:lnTo>
                <a:lnTo>
                  <a:pt x="93" y="203"/>
                </a:lnTo>
                <a:lnTo>
                  <a:pt x="82" y="216"/>
                </a:lnTo>
                <a:lnTo>
                  <a:pt x="72" y="223"/>
                </a:lnTo>
                <a:lnTo>
                  <a:pt x="55" y="227"/>
                </a:lnTo>
                <a:lnTo>
                  <a:pt x="38" y="22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99" name="Freeform 100"/>
          <p:cNvSpPr>
            <a:spLocks noEditPoints="1"/>
          </p:cNvSpPr>
          <p:nvPr/>
        </p:nvSpPr>
        <p:spPr bwMode="auto">
          <a:xfrm>
            <a:off x="2613026" y="1398985"/>
            <a:ext cx="4321175" cy="403622"/>
          </a:xfrm>
          <a:custGeom>
            <a:avLst/>
            <a:gdLst>
              <a:gd name="T0" fmla="*/ 2147483646 w 2722"/>
              <a:gd name="T1" fmla="*/ 2147483646 h 339"/>
              <a:gd name="T2" fmla="*/ 2147483646 w 2722"/>
              <a:gd name="T3" fmla="*/ 2147483646 h 339"/>
              <a:gd name="T4" fmla="*/ 2147483646 w 2722"/>
              <a:gd name="T5" fmla="*/ 2147483646 h 339"/>
              <a:gd name="T6" fmla="*/ 2147483646 w 2722"/>
              <a:gd name="T7" fmla="*/ 2147483646 h 339"/>
              <a:gd name="T8" fmla="*/ 2147483646 w 2722"/>
              <a:gd name="T9" fmla="*/ 2147483646 h 339"/>
              <a:gd name="T10" fmla="*/ 2147483646 w 2722"/>
              <a:gd name="T11" fmla="*/ 2147483646 h 339"/>
              <a:gd name="T12" fmla="*/ 2147483646 w 2722"/>
              <a:gd name="T13" fmla="*/ 2147483646 h 339"/>
              <a:gd name="T14" fmla="*/ 2147483646 w 2722"/>
              <a:gd name="T15" fmla="*/ 2147483646 h 339"/>
              <a:gd name="T16" fmla="*/ 2147483646 w 2722"/>
              <a:gd name="T17" fmla="*/ 2147483646 h 339"/>
              <a:gd name="T18" fmla="*/ 2147483646 w 2722"/>
              <a:gd name="T19" fmla="*/ 2147483646 h 339"/>
              <a:gd name="T20" fmla="*/ 2147483646 w 2722"/>
              <a:gd name="T21" fmla="*/ 2147483646 h 339"/>
              <a:gd name="T22" fmla="*/ 2147483646 w 2722"/>
              <a:gd name="T23" fmla="*/ 2147483646 h 339"/>
              <a:gd name="T24" fmla="*/ 2147483646 w 2722"/>
              <a:gd name="T25" fmla="*/ 2147483646 h 339"/>
              <a:gd name="T26" fmla="*/ 2147483646 w 2722"/>
              <a:gd name="T27" fmla="*/ 2147483646 h 339"/>
              <a:gd name="T28" fmla="*/ 2147483646 w 2722"/>
              <a:gd name="T29" fmla="*/ 2147483646 h 339"/>
              <a:gd name="T30" fmla="*/ 2147483646 w 2722"/>
              <a:gd name="T31" fmla="*/ 2147483646 h 339"/>
              <a:gd name="T32" fmla="*/ 2147483646 w 2722"/>
              <a:gd name="T33" fmla="*/ 2147483646 h 339"/>
              <a:gd name="T34" fmla="*/ 2147483646 w 2722"/>
              <a:gd name="T35" fmla="*/ 2147483646 h 339"/>
              <a:gd name="T36" fmla="*/ 2147483646 w 2722"/>
              <a:gd name="T37" fmla="*/ 2147483646 h 339"/>
              <a:gd name="T38" fmla="*/ 2147483646 w 2722"/>
              <a:gd name="T39" fmla="*/ 2147483646 h 339"/>
              <a:gd name="T40" fmla="*/ 2147483646 w 2722"/>
              <a:gd name="T41" fmla="*/ 2147483646 h 339"/>
              <a:gd name="T42" fmla="*/ 2147483646 w 2722"/>
              <a:gd name="T43" fmla="*/ 2147483646 h 339"/>
              <a:gd name="T44" fmla="*/ 2147483646 w 2722"/>
              <a:gd name="T45" fmla="*/ 2147483646 h 339"/>
              <a:gd name="T46" fmla="*/ 2147483646 w 2722"/>
              <a:gd name="T47" fmla="*/ 2147483646 h 339"/>
              <a:gd name="T48" fmla="*/ 2147483646 w 2722"/>
              <a:gd name="T49" fmla="*/ 2147483646 h 339"/>
              <a:gd name="T50" fmla="*/ 2147483646 w 2722"/>
              <a:gd name="T51" fmla="*/ 2147483646 h 339"/>
              <a:gd name="T52" fmla="*/ 2147483646 w 2722"/>
              <a:gd name="T53" fmla="*/ 2147483646 h 339"/>
              <a:gd name="T54" fmla="*/ 2147483646 w 2722"/>
              <a:gd name="T55" fmla="*/ 2147483646 h 339"/>
              <a:gd name="T56" fmla="*/ 2147483646 w 2722"/>
              <a:gd name="T57" fmla="*/ 2147483646 h 339"/>
              <a:gd name="T58" fmla="*/ 2147483646 w 2722"/>
              <a:gd name="T59" fmla="*/ 2147483646 h 339"/>
              <a:gd name="T60" fmla="*/ 2147483646 w 2722"/>
              <a:gd name="T61" fmla="*/ 2147483646 h 339"/>
              <a:gd name="T62" fmla="*/ 2147483646 w 2722"/>
              <a:gd name="T63" fmla="*/ 2147483646 h 339"/>
              <a:gd name="T64" fmla="*/ 2147483646 w 2722"/>
              <a:gd name="T65" fmla="*/ 2147483646 h 339"/>
              <a:gd name="T66" fmla="*/ 2147483646 w 2722"/>
              <a:gd name="T67" fmla="*/ 2147483646 h 339"/>
              <a:gd name="T68" fmla="*/ 2147483646 w 2722"/>
              <a:gd name="T69" fmla="*/ 2147483646 h 339"/>
              <a:gd name="T70" fmla="*/ 2147483646 w 2722"/>
              <a:gd name="T71" fmla="*/ 2147483646 h 339"/>
              <a:gd name="T72" fmla="*/ 2147483646 w 2722"/>
              <a:gd name="T73" fmla="*/ 2147483646 h 339"/>
              <a:gd name="T74" fmla="*/ 2147483646 w 2722"/>
              <a:gd name="T75" fmla="*/ 2147483646 h 339"/>
              <a:gd name="T76" fmla="*/ 2147483646 w 2722"/>
              <a:gd name="T77" fmla="*/ 2147483646 h 339"/>
              <a:gd name="T78" fmla="*/ 2147483646 w 2722"/>
              <a:gd name="T79" fmla="*/ 2147483646 h 339"/>
              <a:gd name="T80" fmla="*/ 2147483646 w 2722"/>
              <a:gd name="T81" fmla="*/ 2147483646 h 339"/>
              <a:gd name="T82" fmla="*/ 2147483646 w 2722"/>
              <a:gd name="T83" fmla="*/ 2147483646 h 339"/>
              <a:gd name="T84" fmla="*/ 2147483646 w 2722"/>
              <a:gd name="T85" fmla="*/ 0 h 339"/>
              <a:gd name="T86" fmla="*/ 0 w 2722"/>
              <a:gd name="T87" fmla="*/ 2147483646 h 339"/>
              <a:gd name="T88" fmla="*/ 2147483646 w 2722"/>
              <a:gd name="T89" fmla="*/ 2147483646 h 339"/>
              <a:gd name="T90" fmla="*/ 2147483646 w 2722"/>
              <a:gd name="T91" fmla="*/ 2147483646 h 339"/>
              <a:gd name="T92" fmla="*/ 2147483646 w 2722"/>
              <a:gd name="T93" fmla="*/ 2147483646 h 339"/>
              <a:gd name="T94" fmla="*/ 2147483646 w 2722"/>
              <a:gd name="T95" fmla="*/ 2147483646 h 339"/>
              <a:gd name="T96" fmla="*/ 0 w 2722"/>
              <a:gd name="T97" fmla="*/ 2147483646 h 339"/>
              <a:gd name="T98" fmla="*/ 2147483646 w 2722"/>
              <a:gd name="T99" fmla="*/ 2147483646 h 339"/>
              <a:gd name="T100" fmla="*/ 2147483646 w 2722"/>
              <a:gd name="T101" fmla="*/ 2147483646 h 339"/>
              <a:gd name="T102" fmla="*/ 2147483646 w 2722"/>
              <a:gd name="T103" fmla="*/ 2147483646 h 339"/>
              <a:gd name="T104" fmla="*/ 2147483646 w 2722"/>
              <a:gd name="T105" fmla="*/ 2147483646 h 339"/>
              <a:gd name="T106" fmla="*/ 2147483646 w 2722"/>
              <a:gd name="T107" fmla="*/ 2147483646 h 33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22" h="339">
                <a:moveTo>
                  <a:pt x="2493" y="137"/>
                </a:moveTo>
                <a:lnTo>
                  <a:pt x="2572" y="137"/>
                </a:lnTo>
                <a:lnTo>
                  <a:pt x="2572" y="339"/>
                </a:lnTo>
                <a:lnTo>
                  <a:pt x="2640" y="339"/>
                </a:lnTo>
                <a:lnTo>
                  <a:pt x="2640" y="137"/>
                </a:lnTo>
                <a:lnTo>
                  <a:pt x="2722" y="137"/>
                </a:lnTo>
                <a:lnTo>
                  <a:pt x="2722" y="79"/>
                </a:lnTo>
                <a:lnTo>
                  <a:pt x="2493" y="79"/>
                </a:lnTo>
                <a:lnTo>
                  <a:pt x="2493" y="137"/>
                </a:lnTo>
                <a:close/>
                <a:moveTo>
                  <a:pt x="2465" y="79"/>
                </a:moveTo>
                <a:lnTo>
                  <a:pt x="2397" y="79"/>
                </a:lnTo>
                <a:lnTo>
                  <a:pt x="2397" y="223"/>
                </a:lnTo>
                <a:lnTo>
                  <a:pt x="2297" y="79"/>
                </a:lnTo>
                <a:lnTo>
                  <a:pt x="2232" y="79"/>
                </a:lnTo>
                <a:lnTo>
                  <a:pt x="2232" y="339"/>
                </a:lnTo>
                <a:lnTo>
                  <a:pt x="2301" y="339"/>
                </a:lnTo>
                <a:lnTo>
                  <a:pt x="2301" y="189"/>
                </a:lnTo>
                <a:lnTo>
                  <a:pt x="2407" y="339"/>
                </a:lnTo>
                <a:lnTo>
                  <a:pt x="2465" y="339"/>
                </a:lnTo>
                <a:lnTo>
                  <a:pt x="2465" y="79"/>
                </a:lnTo>
                <a:close/>
                <a:moveTo>
                  <a:pt x="2013" y="79"/>
                </a:moveTo>
                <a:lnTo>
                  <a:pt x="2013" y="339"/>
                </a:lnTo>
                <a:lnTo>
                  <a:pt x="2198" y="339"/>
                </a:lnTo>
                <a:lnTo>
                  <a:pt x="2198" y="281"/>
                </a:lnTo>
                <a:lnTo>
                  <a:pt x="2081" y="281"/>
                </a:lnTo>
                <a:lnTo>
                  <a:pt x="2081" y="237"/>
                </a:lnTo>
                <a:lnTo>
                  <a:pt x="2188" y="237"/>
                </a:lnTo>
                <a:lnTo>
                  <a:pt x="2188" y="178"/>
                </a:lnTo>
                <a:lnTo>
                  <a:pt x="2081" y="178"/>
                </a:lnTo>
                <a:lnTo>
                  <a:pt x="2081" y="137"/>
                </a:lnTo>
                <a:lnTo>
                  <a:pt x="2198" y="137"/>
                </a:lnTo>
                <a:lnTo>
                  <a:pt x="2198" y="79"/>
                </a:lnTo>
                <a:lnTo>
                  <a:pt x="2013" y="79"/>
                </a:lnTo>
                <a:close/>
                <a:moveTo>
                  <a:pt x="1841" y="285"/>
                </a:moveTo>
                <a:lnTo>
                  <a:pt x="1906" y="192"/>
                </a:lnTo>
                <a:lnTo>
                  <a:pt x="1906" y="339"/>
                </a:lnTo>
                <a:lnTo>
                  <a:pt x="1975" y="339"/>
                </a:lnTo>
                <a:lnTo>
                  <a:pt x="1975" y="79"/>
                </a:lnTo>
                <a:lnTo>
                  <a:pt x="1910" y="79"/>
                </a:lnTo>
                <a:lnTo>
                  <a:pt x="1838" y="185"/>
                </a:lnTo>
                <a:lnTo>
                  <a:pt x="1766" y="79"/>
                </a:lnTo>
                <a:lnTo>
                  <a:pt x="1704" y="79"/>
                </a:lnTo>
                <a:lnTo>
                  <a:pt x="1704" y="339"/>
                </a:lnTo>
                <a:lnTo>
                  <a:pt x="1769" y="339"/>
                </a:lnTo>
                <a:lnTo>
                  <a:pt x="1769" y="192"/>
                </a:lnTo>
                <a:lnTo>
                  <a:pt x="1838" y="285"/>
                </a:lnTo>
                <a:lnTo>
                  <a:pt x="1841" y="285"/>
                </a:lnTo>
                <a:close/>
                <a:moveTo>
                  <a:pt x="1485" y="79"/>
                </a:moveTo>
                <a:lnTo>
                  <a:pt x="1485" y="339"/>
                </a:lnTo>
                <a:lnTo>
                  <a:pt x="1670" y="339"/>
                </a:lnTo>
                <a:lnTo>
                  <a:pt x="1670" y="281"/>
                </a:lnTo>
                <a:lnTo>
                  <a:pt x="1550" y="281"/>
                </a:lnTo>
                <a:lnTo>
                  <a:pt x="1550" y="237"/>
                </a:lnTo>
                <a:lnTo>
                  <a:pt x="1659" y="237"/>
                </a:lnTo>
                <a:lnTo>
                  <a:pt x="1659" y="178"/>
                </a:lnTo>
                <a:lnTo>
                  <a:pt x="1550" y="178"/>
                </a:lnTo>
                <a:lnTo>
                  <a:pt x="1550" y="137"/>
                </a:lnTo>
                <a:lnTo>
                  <a:pt x="1670" y="137"/>
                </a:lnTo>
                <a:lnTo>
                  <a:pt x="1670" y="79"/>
                </a:lnTo>
                <a:lnTo>
                  <a:pt x="1485" y="79"/>
                </a:lnTo>
                <a:close/>
                <a:moveTo>
                  <a:pt x="1227" y="137"/>
                </a:moveTo>
                <a:lnTo>
                  <a:pt x="1306" y="137"/>
                </a:lnTo>
                <a:lnTo>
                  <a:pt x="1306" y="339"/>
                </a:lnTo>
                <a:lnTo>
                  <a:pt x="1375" y="339"/>
                </a:lnTo>
                <a:lnTo>
                  <a:pt x="1375" y="137"/>
                </a:lnTo>
                <a:lnTo>
                  <a:pt x="1454" y="137"/>
                </a:lnTo>
                <a:lnTo>
                  <a:pt x="1454" y="79"/>
                </a:lnTo>
                <a:lnTo>
                  <a:pt x="1227" y="79"/>
                </a:lnTo>
                <a:lnTo>
                  <a:pt x="1227" y="137"/>
                </a:lnTo>
                <a:close/>
                <a:moveTo>
                  <a:pt x="1059" y="137"/>
                </a:moveTo>
                <a:lnTo>
                  <a:pt x="1104" y="137"/>
                </a:lnTo>
                <a:lnTo>
                  <a:pt x="1118" y="137"/>
                </a:lnTo>
                <a:lnTo>
                  <a:pt x="1128" y="144"/>
                </a:lnTo>
                <a:lnTo>
                  <a:pt x="1135" y="154"/>
                </a:lnTo>
                <a:lnTo>
                  <a:pt x="1138" y="168"/>
                </a:lnTo>
                <a:lnTo>
                  <a:pt x="1135" y="182"/>
                </a:lnTo>
                <a:lnTo>
                  <a:pt x="1128" y="192"/>
                </a:lnTo>
                <a:lnTo>
                  <a:pt x="1118" y="195"/>
                </a:lnTo>
                <a:lnTo>
                  <a:pt x="1104" y="199"/>
                </a:lnTo>
                <a:lnTo>
                  <a:pt x="1059" y="199"/>
                </a:lnTo>
                <a:lnTo>
                  <a:pt x="1059" y="137"/>
                </a:lnTo>
                <a:close/>
                <a:moveTo>
                  <a:pt x="1083" y="254"/>
                </a:moveTo>
                <a:lnTo>
                  <a:pt x="1138" y="339"/>
                </a:lnTo>
                <a:lnTo>
                  <a:pt x="1214" y="339"/>
                </a:lnTo>
                <a:lnTo>
                  <a:pt x="1152" y="247"/>
                </a:lnTo>
                <a:lnTo>
                  <a:pt x="1176" y="233"/>
                </a:lnTo>
                <a:lnTo>
                  <a:pt x="1190" y="216"/>
                </a:lnTo>
                <a:lnTo>
                  <a:pt x="1200" y="195"/>
                </a:lnTo>
                <a:lnTo>
                  <a:pt x="1203" y="168"/>
                </a:lnTo>
                <a:lnTo>
                  <a:pt x="1203" y="147"/>
                </a:lnTo>
                <a:lnTo>
                  <a:pt x="1197" y="130"/>
                </a:lnTo>
                <a:lnTo>
                  <a:pt x="1190" y="113"/>
                </a:lnTo>
                <a:lnTo>
                  <a:pt x="1179" y="103"/>
                </a:lnTo>
                <a:lnTo>
                  <a:pt x="1166" y="93"/>
                </a:lnTo>
                <a:lnTo>
                  <a:pt x="1149" y="86"/>
                </a:lnTo>
                <a:lnTo>
                  <a:pt x="1131" y="79"/>
                </a:lnTo>
                <a:lnTo>
                  <a:pt x="1111" y="79"/>
                </a:lnTo>
                <a:lnTo>
                  <a:pt x="994" y="79"/>
                </a:lnTo>
                <a:lnTo>
                  <a:pt x="994" y="339"/>
                </a:lnTo>
                <a:lnTo>
                  <a:pt x="1059" y="339"/>
                </a:lnTo>
                <a:lnTo>
                  <a:pt x="1059" y="254"/>
                </a:lnTo>
                <a:lnTo>
                  <a:pt x="1083" y="254"/>
                </a:lnTo>
                <a:close/>
                <a:moveTo>
                  <a:pt x="837" y="161"/>
                </a:moveTo>
                <a:lnTo>
                  <a:pt x="861" y="233"/>
                </a:lnTo>
                <a:lnTo>
                  <a:pt x="809" y="233"/>
                </a:lnTo>
                <a:lnTo>
                  <a:pt x="837" y="161"/>
                </a:lnTo>
                <a:close/>
                <a:moveTo>
                  <a:pt x="802" y="79"/>
                </a:moveTo>
                <a:lnTo>
                  <a:pt x="703" y="339"/>
                </a:lnTo>
                <a:lnTo>
                  <a:pt x="768" y="339"/>
                </a:lnTo>
                <a:lnTo>
                  <a:pt x="789" y="288"/>
                </a:lnTo>
                <a:lnTo>
                  <a:pt x="881" y="288"/>
                </a:lnTo>
                <a:lnTo>
                  <a:pt x="902" y="339"/>
                </a:lnTo>
                <a:lnTo>
                  <a:pt x="970" y="339"/>
                </a:lnTo>
                <a:lnTo>
                  <a:pt x="871" y="79"/>
                </a:lnTo>
                <a:lnTo>
                  <a:pt x="802" y="79"/>
                </a:lnTo>
                <a:close/>
                <a:moveTo>
                  <a:pt x="624" y="168"/>
                </a:moveTo>
                <a:lnTo>
                  <a:pt x="624" y="168"/>
                </a:lnTo>
                <a:lnTo>
                  <a:pt x="621" y="182"/>
                </a:lnTo>
                <a:lnTo>
                  <a:pt x="614" y="192"/>
                </a:lnTo>
                <a:lnTo>
                  <a:pt x="603" y="199"/>
                </a:lnTo>
                <a:lnTo>
                  <a:pt x="586" y="202"/>
                </a:lnTo>
                <a:lnTo>
                  <a:pt x="548" y="202"/>
                </a:lnTo>
                <a:lnTo>
                  <a:pt x="548" y="137"/>
                </a:lnTo>
                <a:lnTo>
                  <a:pt x="586" y="137"/>
                </a:lnTo>
                <a:lnTo>
                  <a:pt x="603" y="137"/>
                </a:lnTo>
                <a:lnTo>
                  <a:pt x="614" y="144"/>
                </a:lnTo>
                <a:lnTo>
                  <a:pt x="621" y="154"/>
                </a:lnTo>
                <a:lnTo>
                  <a:pt x="624" y="168"/>
                </a:lnTo>
                <a:close/>
                <a:moveTo>
                  <a:pt x="593" y="257"/>
                </a:moveTo>
                <a:lnTo>
                  <a:pt x="593" y="257"/>
                </a:lnTo>
                <a:lnTo>
                  <a:pt x="614" y="257"/>
                </a:lnTo>
                <a:lnTo>
                  <a:pt x="634" y="254"/>
                </a:lnTo>
                <a:lnTo>
                  <a:pt x="648" y="247"/>
                </a:lnTo>
                <a:lnTo>
                  <a:pt x="662" y="237"/>
                </a:lnTo>
                <a:lnTo>
                  <a:pt x="675" y="223"/>
                </a:lnTo>
                <a:lnTo>
                  <a:pt x="682" y="209"/>
                </a:lnTo>
                <a:lnTo>
                  <a:pt x="686" y="189"/>
                </a:lnTo>
                <a:lnTo>
                  <a:pt x="689" y="168"/>
                </a:lnTo>
                <a:lnTo>
                  <a:pt x="686" y="147"/>
                </a:lnTo>
                <a:lnTo>
                  <a:pt x="682" y="130"/>
                </a:lnTo>
                <a:lnTo>
                  <a:pt x="675" y="117"/>
                </a:lnTo>
                <a:lnTo>
                  <a:pt x="662" y="103"/>
                </a:lnTo>
                <a:lnTo>
                  <a:pt x="648" y="93"/>
                </a:lnTo>
                <a:lnTo>
                  <a:pt x="634" y="86"/>
                </a:lnTo>
                <a:lnTo>
                  <a:pt x="614" y="79"/>
                </a:lnTo>
                <a:lnTo>
                  <a:pt x="593" y="79"/>
                </a:lnTo>
                <a:lnTo>
                  <a:pt x="480" y="79"/>
                </a:lnTo>
                <a:lnTo>
                  <a:pt x="480" y="339"/>
                </a:lnTo>
                <a:lnTo>
                  <a:pt x="548" y="339"/>
                </a:lnTo>
                <a:lnTo>
                  <a:pt x="548" y="257"/>
                </a:lnTo>
                <a:lnTo>
                  <a:pt x="593" y="257"/>
                </a:lnTo>
                <a:close/>
                <a:moveTo>
                  <a:pt x="260" y="79"/>
                </a:moveTo>
                <a:lnTo>
                  <a:pt x="260" y="339"/>
                </a:lnTo>
                <a:lnTo>
                  <a:pt x="446" y="339"/>
                </a:lnTo>
                <a:lnTo>
                  <a:pt x="446" y="281"/>
                </a:lnTo>
                <a:lnTo>
                  <a:pt x="326" y="281"/>
                </a:lnTo>
                <a:lnTo>
                  <a:pt x="326" y="237"/>
                </a:lnTo>
                <a:lnTo>
                  <a:pt x="435" y="237"/>
                </a:lnTo>
                <a:lnTo>
                  <a:pt x="435" y="178"/>
                </a:lnTo>
                <a:lnTo>
                  <a:pt x="326" y="178"/>
                </a:lnTo>
                <a:lnTo>
                  <a:pt x="326" y="137"/>
                </a:lnTo>
                <a:lnTo>
                  <a:pt x="446" y="137"/>
                </a:lnTo>
                <a:lnTo>
                  <a:pt x="446" y="79"/>
                </a:lnTo>
                <a:lnTo>
                  <a:pt x="260" y="79"/>
                </a:lnTo>
                <a:close/>
                <a:moveTo>
                  <a:pt x="384" y="58"/>
                </a:moveTo>
                <a:lnTo>
                  <a:pt x="425" y="0"/>
                </a:lnTo>
                <a:lnTo>
                  <a:pt x="356" y="0"/>
                </a:lnTo>
                <a:lnTo>
                  <a:pt x="319" y="58"/>
                </a:lnTo>
                <a:lnTo>
                  <a:pt x="384" y="58"/>
                </a:lnTo>
                <a:close/>
                <a:moveTo>
                  <a:pt x="0" y="339"/>
                </a:moveTo>
                <a:lnTo>
                  <a:pt x="99" y="339"/>
                </a:lnTo>
                <a:lnTo>
                  <a:pt x="127" y="336"/>
                </a:lnTo>
                <a:lnTo>
                  <a:pt x="154" y="329"/>
                </a:lnTo>
                <a:lnTo>
                  <a:pt x="175" y="319"/>
                </a:lnTo>
                <a:lnTo>
                  <a:pt x="195" y="305"/>
                </a:lnTo>
                <a:lnTo>
                  <a:pt x="209" y="285"/>
                </a:lnTo>
                <a:lnTo>
                  <a:pt x="223" y="264"/>
                </a:lnTo>
                <a:lnTo>
                  <a:pt x="230" y="237"/>
                </a:lnTo>
                <a:lnTo>
                  <a:pt x="230" y="209"/>
                </a:lnTo>
                <a:lnTo>
                  <a:pt x="230" y="182"/>
                </a:lnTo>
                <a:lnTo>
                  <a:pt x="223" y="154"/>
                </a:lnTo>
                <a:lnTo>
                  <a:pt x="209" y="134"/>
                </a:lnTo>
                <a:lnTo>
                  <a:pt x="195" y="113"/>
                </a:lnTo>
                <a:lnTo>
                  <a:pt x="175" y="99"/>
                </a:lnTo>
                <a:lnTo>
                  <a:pt x="154" y="89"/>
                </a:lnTo>
                <a:lnTo>
                  <a:pt x="127" y="82"/>
                </a:lnTo>
                <a:lnTo>
                  <a:pt x="99" y="79"/>
                </a:lnTo>
                <a:lnTo>
                  <a:pt x="0" y="79"/>
                </a:lnTo>
                <a:lnTo>
                  <a:pt x="0" y="339"/>
                </a:lnTo>
                <a:close/>
                <a:moveTo>
                  <a:pt x="68" y="281"/>
                </a:moveTo>
                <a:lnTo>
                  <a:pt x="68" y="137"/>
                </a:lnTo>
                <a:lnTo>
                  <a:pt x="96" y="137"/>
                </a:lnTo>
                <a:lnTo>
                  <a:pt x="110" y="141"/>
                </a:lnTo>
                <a:lnTo>
                  <a:pt x="123" y="144"/>
                </a:lnTo>
                <a:lnTo>
                  <a:pt x="137" y="147"/>
                </a:lnTo>
                <a:lnTo>
                  <a:pt x="144" y="158"/>
                </a:lnTo>
                <a:lnTo>
                  <a:pt x="154" y="168"/>
                </a:lnTo>
                <a:lnTo>
                  <a:pt x="158" y="178"/>
                </a:lnTo>
                <a:lnTo>
                  <a:pt x="161" y="192"/>
                </a:lnTo>
                <a:lnTo>
                  <a:pt x="164" y="209"/>
                </a:lnTo>
                <a:lnTo>
                  <a:pt x="161" y="226"/>
                </a:lnTo>
                <a:lnTo>
                  <a:pt x="158" y="240"/>
                </a:lnTo>
                <a:lnTo>
                  <a:pt x="154" y="250"/>
                </a:lnTo>
                <a:lnTo>
                  <a:pt x="144" y="261"/>
                </a:lnTo>
                <a:lnTo>
                  <a:pt x="137" y="271"/>
                </a:lnTo>
                <a:lnTo>
                  <a:pt x="123" y="274"/>
                </a:lnTo>
                <a:lnTo>
                  <a:pt x="110" y="281"/>
                </a:lnTo>
                <a:lnTo>
                  <a:pt x="96" y="281"/>
                </a:lnTo>
                <a:lnTo>
                  <a:pt x="68" y="28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00" name="Freeform 101"/>
          <p:cNvSpPr>
            <a:spLocks/>
          </p:cNvSpPr>
          <p:nvPr/>
        </p:nvSpPr>
        <p:spPr bwMode="auto">
          <a:xfrm>
            <a:off x="6611939" y="1512094"/>
            <a:ext cx="363537" cy="309563"/>
          </a:xfrm>
          <a:custGeom>
            <a:avLst/>
            <a:gdLst>
              <a:gd name="T0" fmla="*/ 0 w 229"/>
              <a:gd name="T1" fmla="*/ 2147483646 h 260"/>
              <a:gd name="T2" fmla="*/ 2147483646 w 229"/>
              <a:gd name="T3" fmla="*/ 2147483646 h 260"/>
              <a:gd name="T4" fmla="*/ 2147483646 w 229"/>
              <a:gd name="T5" fmla="*/ 2147483646 h 260"/>
              <a:gd name="T6" fmla="*/ 2147483646 w 229"/>
              <a:gd name="T7" fmla="*/ 2147483646 h 260"/>
              <a:gd name="T8" fmla="*/ 2147483646 w 229"/>
              <a:gd name="T9" fmla="*/ 2147483646 h 260"/>
              <a:gd name="T10" fmla="*/ 2147483646 w 229"/>
              <a:gd name="T11" fmla="*/ 2147483646 h 260"/>
              <a:gd name="T12" fmla="*/ 2147483646 w 229"/>
              <a:gd name="T13" fmla="*/ 0 h 260"/>
              <a:gd name="T14" fmla="*/ 0 w 229"/>
              <a:gd name="T15" fmla="*/ 0 h 260"/>
              <a:gd name="T16" fmla="*/ 0 w 229"/>
              <a:gd name="T17" fmla="*/ 2147483646 h 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9" h="260">
                <a:moveTo>
                  <a:pt x="0" y="58"/>
                </a:moveTo>
                <a:lnTo>
                  <a:pt x="79" y="58"/>
                </a:lnTo>
                <a:lnTo>
                  <a:pt x="79" y="260"/>
                </a:lnTo>
                <a:lnTo>
                  <a:pt x="147" y="260"/>
                </a:lnTo>
                <a:lnTo>
                  <a:pt x="147" y="58"/>
                </a:lnTo>
                <a:lnTo>
                  <a:pt x="229" y="58"/>
                </a:lnTo>
                <a:lnTo>
                  <a:pt x="229" y="0"/>
                </a:lnTo>
                <a:lnTo>
                  <a:pt x="0" y="0"/>
                </a:lnTo>
                <a:lnTo>
                  <a:pt x="0"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01" name="Freeform 102"/>
          <p:cNvSpPr>
            <a:spLocks/>
          </p:cNvSpPr>
          <p:nvPr/>
        </p:nvSpPr>
        <p:spPr bwMode="auto">
          <a:xfrm>
            <a:off x="6197600" y="1512094"/>
            <a:ext cx="369888" cy="309563"/>
          </a:xfrm>
          <a:custGeom>
            <a:avLst/>
            <a:gdLst>
              <a:gd name="T0" fmla="*/ 2147483646 w 233"/>
              <a:gd name="T1" fmla="*/ 0 h 260"/>
              <a:gd name="T2" fmla="*/ 2147483646 w 233"/>
              <a:gd name="T3" fmla="*/ 0 h 260"/>
              <a:gd name="T4" fmla="*/ 2147483646 w 233"/>
              <a:gd name="T5" fmla="*/ 2147483646 h 260"/>
              <a:gd name="T6" fmla="*/ 2147483646 w 233"/>
              <a:gd name="T7" fmla="*/ 0 h 260"/>
              <a:gd name="T8" fmla="*/ 0 w 233"/>
              <a:gd name="T9" fmla="*/ 0 h 260"/>
              <a:gd name="T10" fmla="*/ 0 w 233"/>
              <a:gd name="T11" fmla="*/ 2147483646 h 260"/>
              <a:gd name="T12" fmla="*/ 2147483646 w 233"/>
              <a:gd name="T13" fmla="*/ 2147483646 h 260"/>
              <a:gd name="T14" fmla="*/ 2147483646 w 233"/>
              <a:gd name="T15" fmla="*/ 2147483646 h 260"/>
              <a:gd name="T16" fmla="*/ 2147483646 w 233"/>
              <a:gd name="T17" fmla="*/ 2147483646 h 260"/>
              <a:gd name="T18" fmla="*/ 2147483646 w 233"/>
              <a:gd name="T19" fmla="*/ 2147483646 h 260"/>
              <a:gd name="T20" fmla="*/ 2147483646 w 233"/>
              <a:gd name="T21" fmla="*/ 0 h 2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3" h="260">
                <a:moveTo>
                  <a:pt x="233" y="0"/>
                </a:moveTo>
                <a:lnTo>
                  <a:pt x="165" y="0"/>
                </a:lnTo>
                <a:lnTo>
                  <a:pt x="165" y="144"/>
                </a:lnTo>
                <a:lnTo>
                  <a:pt x="65" y="0"/>
                </a:lnTo>
                <a:lnTo>
                  <a:pt x="0" y="0"/>
                </a:lnTo>
                <a:lnTo>
                  <a:pt x="0" y="260"/>
                </a:lnTo>
                <a:lnTo>
                  <a:pt x="69" y="260"/>
                </a:lnTo>
                <a:lnTo>
                  <a:pt x="69" y="110"/>
                </a:lnTo>
                <a:lnTo>
                  <a:pt x="175" y="260"/>
                </a:lnTo>
                <a:lnTo>
                  <a:pt x="233" y="260"/>
                </a:lnTo>
                <a:lnTo>
                  <a:pt x="2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02" name="Freeform 103"/>
          <p:cNvSpPr>
            <a:spLocks/>
          </p:cNvSpPr>
          <p:nvPr/>
        </p:nvSpPr>
        <p:spPr bwMode="auto">
          <a:xfrm>
            <a:off x="5849939" y="1512094"/>
            <a:ext cx="293687" cy="309563"/>
          </a:xfrm>
          <a:custGeom>
            <a:avLst/>
            <a:gdLst>
              <a:gd name="T0" fmla="*/ 0 w 185"/>
              <a:gd name="T1" fmla="*/ 0 h 260"/>
              <a:gd name="T2" fmla="*/ 0 w 185"/>
              <a:gd name="T3" fmla="*/ 2147483646 h 260"/>
              <a:gd name="T4" fmla="*/ 2147483646 w 185"/>
              <a:gd name="T5" fmla="*/ 2147483646 h 260"/>
              <a:gd name="T6" fmla="*/ 2147483646 w 185"/>
              <a:gd name="T7" fmla="*/ 2147483646 h 260"/>
              <a:gd name="T8" fmla="*/ 2147483646 w 185"/>
              <a:gd name="T9" fmla="*/ 2147483646 h 260"/>
              <a:gd name="T10" fmla="*/ 2147483646 w 185"/>
              <a:gd name="T11" fmla="*/ 2147483646 h 260"/>
              <a:gd name="T12" fmla="*/ 2147483646 w 185"/>
              <a:gd name="T13" fmla="*/ 2147483646 h 260"/>
              <a:gd name="T14" fmla="*/ 2147483646 w 185"/>
              <a:gd name="T15" fmla="*/ 2147483646 h 260"/>
              <a:gd name="T16" fmla="*/ 2147483646 w 185"/>
              <a:gd name="T17" fmla="*/ 2147483646 h 260"/>
              <a:gd name="T18" fmla="*/ 2147483646 w 185"/>
              <a:gd name="T19" fmla="*/ 2147483646 h 260"/>
              <a:gd name="T20" fmla="*/ 2147483646 w 185"/>
              <a:gd name="T21" fmla="*/ 2147483646 h 260"/>
              <a:gd name="T22" fmla="*/ 2147483646 w 185"/>
              <a:gd name="T23" fmla="*/ 0 h 260"/>
              <a:gd name="T24" fmla="*/ 0 w 185"/>
              <a:gd name="T25" fmla="*/ 0 h 2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5" h="260">
                <a:moveTo>
                  <a:pt x="0" y="0"/>
                </a:moveTo>
                <a:lnTo>
                  <a:pt x="0" y="260"/>
                </a:lnTo>
                <a:lnTo>
                  <a:pt x="185" y="260"/>
                </a:lnTo>
                <a:lnTo>
                  <a:pt x="185" y="202"/>
                </a:lnTo>
                <a:lnTo>
                  <a:pt x="68" y="202"/>
                </a:lnTo>
                <a:lnTo>
                  <a:pt x="68" y="158"/>
                </a:lnTo>
                <a:lnTo>
                  <a:pt x="175" y="158"/>
                </a:lnTo>
                <a:lnTo>
                  <a:pt x="175" y="99"/>
                </a:lnTo>
                <a:lnTo>
                  <a:pt x="68" y="99"/>
                </a:lnTo>
                <a:lnTo>
                  <a:pt x="68" y="58"/>
                </a:lnTo>
                <a:lnTo>
                  <a:pt x="185" y="58"/>
                </a:lnTo>
                <a:lnTo>
                  <a:pt x="18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03" name="Freeform 104"/>
          <p:cNvSpPr>
            <a:spLocks/>
          </p:cNvSpPr>
          <p:nvPr/>
        </p:nvSpPr>
        <p:spPr bwMode="auto">
          <a:xfrm>
            <a:off x="5359401" y="1512094"/>
            <a:ext cx="430213" cy="309563"/>
          </a:xfrm>
          <a:custGeom>
            <a:avLst/>
            <a:gdLst>
              <a:gd name="T0" fmla="*/ 2147483646 w 271"/>
              <a:gd name="T1" fmla="*/ 2147483646 h 260"/>
              <a:gd name="T2" fmla="*/ 2147483646 w 271"/>
              <a:gd name="T3" fmla="*/ 2147483646 h 260"/>
              <a:gd name="T4" fmla="*/ 2147483646 w 271"/>
              <a:gd name="T5" fmla="*/ 2147483646 h 260"/>
              <a:gd name="T6" fmla="*/ 2147483646 w 271"/>
              <a:gd name="T7" fmla="*/ 2147483646 h 260"/>
              <a:gd name="T8" fmla="*/ 2147483646 w 271"/>
              <a:gd name="T9" fmla="*/ 0 h 260"/>
              <a:gd name="T10" fmla="*/ 2147483646 w 271"/>
              <a:gd name="T11" fmla="*/ 0 h 260"/>
              <a:gd name="T12" fmla="*/ 2147483646 w 271"/>
              <a:gd name="T13" fmla="*/ 2147483646 h 260"/>
              <a:gd name="T14" fmla="*/ 2147483646 w 271"/>
              <a:gd name="T15" fmla="*/ 0 h 260"/>
              <a:gd name="T16" fmla="*/ 0 w 271"/>
              <a:gd name="T17" fmla="*/ 0 h 260"/>
              <a:gd name="T18" fmla="*/ 0 w 271"/>
              <a:gd name="T19" fmla="*/ 2147483646 h 260"/>
              <a:gd name="T20" fmla="*/ 2147483646 w 271"/>
              <a:gd name="T21" fmla="*/ 2147483646 h 260"/>
              <a:gd name="T22" fmla="*/ 2147483646 w 271"/>
              <a:gd name="T23" fmla="*/ 2147483646 h 260"/>
              <a:gd name="T24" fmla="*/ 2147483646 w 271"/>
              <a:gd name="T25" fmla="*/ 2147483646 h 260"/>
              <a:gd name="T26" fmla="*/ 2147483646 w 271"/>
              <a:gd name="T27" fmla="*/ 2147483646 h 2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1" h="260">
                <a:moveTo>
                  <a:pt x="137" y="206"/>
                </a:moveTo>
                <a:lnTo>
                  <a:pt x="202" y="113"/>
                </a:lnTo>
                <a:lnTo>
                  <a:pt x="202" y="260"/>
                </a:lnTo>
                <a:lnTo>
                  <a:pt x="271" y="260"/>
                </a:lnTo>
                <a:lnTo>
                  <a:pt x="271" y="0"/>
                </a:lnTo>
                <a:lnTo>
                  <a:pt x="206" y="0"/>
                </a:lnTo>
                <a:lnTo>
                  <a:pt x="134" y="106"/>
                </a:lnTo>
                <a:lnTo>
                  <a:pt x="62" y="0"/>
                </a:lnTo>
                <a:lnTo>
                  <a:pt x="0" y="0"/>
                </a:lnTo>
                <a:lnTo>
                  <a:pt x="0" y="260"/>
                </a:lnTo>
                <a:lnTo>
                  <a:pt x="65" y="260"/>
                </a:lnTo>
                <a:lnTo>
                  <a:pt x="65" y="113"/>
                </a:lnTo>
                <a:lnTo>
                  <a:pt x="134" y="206"/>
                </a:lnTo>
                <a:lnTo>
                  <a:pt x="137" y="2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04" name="Freeform 105"/>
          <p:cNvSpPr>
            <a:spLocks/>
          </p:cNvSpPr>
          <p:nvPr/>
        </p:nvSpPr>
        <p:spPr bwMode="auto">
          <a:xfrm>
            <a:off x="5011739" y="1512094"/>
            <a:ext cx="293687" cy="309563"/>
          </a:xfrm>
          <a:custGeom>
            <a:avLst/>
            <a:gdLst>
              <a:gd name="T0" fmla="*/ 0 w 185"/>
              <a:gd name="T1" fmla="*/ 0 h 260"/>
              <a:gd name="T2" fmla="*/ 0 w 185"/>
              <a:gd name="T3" fmla="*/ 2147483646 h 260"/>
              <a:gd name="T4" fmla="*/ 2147483646 w 185"/>
              <a:gd name="T5" fmla="*/ 2147483646 h 260"/>
              <a:gd name="T6" fmla="*/ 2147483646 w 185"/>
              <a:gd name="T7" fmla="*/ 2147483646 h 260"/>
              <a:gd name="T8" fmla="*/ 2147483646 w 185"/>
              <a:gd name="T9" fmla="*/ 2147483646 h 260"/>
              <a:gd name="T10" fmla="*/ 2147483646 w 185"/>
              <a:gd name="T11" fmla="*/ 2147483646 h 260"/>
              <a:gd name="T12" fmla="*/ 2147483646 w 185"/>
              <a:gd name="T13" fmla="*/ 2147483646 h 260"/>
              <a:gd name="T14" fmla="*/ 2147483646 w 185"/>
              <a:gd name="T15" fmla="*/ 2147483646 h 260"/>
              <a:gd name="T16" fmla="*/ 2147483646 w 185"/>
              <a:gd name="T17" fmla="*/ 2147483646 h 260"/>
              <a:gd name="T18" fmla="*/ 2147483646 w 185"/>
              <a:gd name="T19" fmla="*/ 2147483646 h 260"/>
              <a:gd name="T20" fmla="*/ 2147483646 w 185"/>
              <a:gd name="T21" fmla="*/ 2147483646 h 260"/>
              <a:gd name="T22" fmla="*/ 2147483646 w 185"/>
              <a:gd name="T23" fmla="*/ 0 h 260"/>
              <a:gd name="T24" fmla="*/ 0 w 185"/>
              <a:gd name="T25" fmla="*/ 0 h 2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5" h="260">
                <a:moveTo>
                  <a:pt x="0" y="0"/>
                </a:moveTo>
                <a:lnTo>
                  <a:pt x="0" y="260"/>
                </a:lnTo>
                <a:lnTo>
                  <a:pt x="185" y="260"/>
                </a:lnTo>
                <a:lnTo>
                  <a:pt x="185" y="202"/>
                </a:lnTo>
                <a:lnTo>
                  <a:pt x="65" y="202"/>
                </a:lnTo>
                <a:lnTo>
                  <a:pt x="65" y="158"/>
                </a:lnTo>
                <a:lnTo>
                  <a:pt x="174" y="158"/>
                </a:lnTo>
                <a:lnTo>
                  <a:pt x="174" y="99"/>
                </a:lnTo>
                <a:lnTo>
                  <a:pt x="65" y="99"/>
                </a:lnTo>
                <a:lnTo>
                  <a:pt x="65" y="58"/>
                </a:lnTo>
                <a:lnTo>
                  <a:pt x="185" y="58"/>
                </a:lnTo>
                <a:lnTo>
                  <a:pt x="18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05" name="Freeform 106"/>
          <p:cNvSpPr>
            <a:spLocks/>
          </p:cNvSpPr>
          <p:nvPr/>
        </p:nvSpPr>
        <p:spPr bwMode="auto">
          <a:xfrm>
            <a:off x="4602163" y="1512094"/>
            <a:ext cx="360362" cy="309563"/>
          </a:xfrm>
          <a:custGeom>
            <a:avLst/>
            <a:gdLst>
              <a:gd name="T0" fmla="*/ 0 w 227"/>
              <a:gd name="T1" fmla="*/ 2147483646 h 260"/>
              <a:gd name="T2" fmla="*/ 2147483646 w 227"/>
              <a:gd name="T3" fmla="*/ 2147483646 h 260"/>
              <a:gd name="T4" fmla="*/ 2147483646 w 227"/>
              <a:gd name="T5" fmla="*/ 2147483646 h 260"/>
              <a:gd name="T6" fmla="*/ 2147483646 w 227"/>
              <a:gd name="T7" fmla="*/ 2147483646 h 260"/>
              <a:gd name="T8" fmla="*/ 2147483646 w 227"/>
              <a:gd name="T9" fmla="*/ 2147483646 h 260"/>
              <a:gd name="T10" fmla="*/ 2147483646 w 227"/>
              <a:gd name="T11" fmla="*/ 2147483646 h 260"/>
              <a:gd name="T12" fmla="*/ 2147483646 w 227"/>
              <a:gd name="T13" fmla="*/ 0 h 260"/>
              <a:gd name="T14" fmla="*/ 0 w 227"/>
              <a:gd name="T15" fmla="*/ 0 h 260"/>
              <a:gd name="T16" fmla="*/ 0 w 227"/>
              <a:gd name="T17" fmla="*/ 2147483646 h 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7" h="260">
                <a:moveTo>
                  <a:pt x="0" y="58"/>
                </a:moveTo>
                <a:lnTo>
                  <a:pt x="79" y="58"/>
                </a:lnTo>
                <a:lnTo>
                  <a:pt x="79" y="260"/>
                </a:lnTo>
                <a:lnTo>
                  <a:pt x="148" y="260"/>
                </a:lnTo>
                <a:lnTo>
                  <a:pt x="148" y="58"/>
                </a:lnTo>
                <a:lnTo>
                  <a:pt x="227" y="58"/>
                </a:lnTo>
                <a:lnTo>
                  <a:pt x="227" y="0"/>
                </a:lnTo>
                <a:lnTo>
                  <a:pt x="0" y="0"/>
                </a:lnTo>
                <a:lnTo>
                  <a:pt x="0"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06" name="Freeform 107"/>
          <p:cNvSpPr>
            <a:spLocks/>
          </p:cNvSpPr>
          <p:nvPr/>
        </p:nvSpPr>
        <p:spPr bwMode="auto">
          <a:xfrm>
            <a:off x="4335463" y="1581150"/>
            <a:ext cx="125412" cy="73819"/>
          </a:xfrm>
          <a:custGeom>
            <a:avLst/>
            <a:gdLst>
              <a:gd name="T0" fmla="*/ 0 w 79"/>
              <a:gd name="T1" fmla="*/ 0 h 62"/>
              <a:gd name="T2" fmla="*/ 2147483646 w 79"/>
              <a:gd name="T3" fmla="*/ 0 h 62"/>
              <a:gd name="T4" fmla="*/ 2147483646 w 79"/>
              <a:gd name="T5" fmla="*/ 0 h 62"/>
              <a:gd name="T6" fmla="*/ 2147483646 w 79"/>
              <a:gd name="T7" fmla="*/ 0 h 62"/>
              <a:gd name="T8" fmla="*/ 2147483646 w 79"/>
              <a:gd name="T9" fmla="*/ 2147483646 h 62"/>
              <a:gd name="T10" fmla="*/ 2147483646 w 79"/>
              <a:gd name="T11" fmla="*/ 2147483646 h 62"/>
              <a:gd name="T12" fmla="*/ 2147483646 w 79"/>
              <a:gd name="T13" fmla="*/ 2147483646 h 62"/>
              <a:gd name="T14" fmla="*/ 2147483646 w 79"/>
              <a:gd name="T15" fmla="*/ 2147483646 h 62"/>
              <a:gd name="T16" fmla="*/ 2147483646 w 79"/>
              <a:gd name="T17" fmla="*/ 2147483646 h 62"/>
              <a:gd name="T18" fmla="*/ 2147483646 w 79"/>
              <a:gd name="T19" fmla="*/ 2147483646 h 62"/>
              <a:gd name="T20" fmla="*/ 2147483646 w 79"/>
              <a:gd name="T21" fmla="*/ 2147483646 h 62"/>
              <a:gd name="T22" fmla="*/ 2147483646 w 79"/>
              <a:gd name="T23" fmla="*/ 2147483646 h 62"/>
              <a:gd name="T24" fmla="*/ 0 w 79"/>
              <a:gd name="T25" fmla="*/ 2147483646 h 62"/>
              <a:gd name="T26" fmla="*/ 0 w 79"/>
              <a:gd name="T27" fmla="*/ 0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9" h="62">
                <a:moveTo>
                  <a:pt x="0" y="0"/>
                </a:moveTo>
                <a:lnTo>
                  <a:pt x="45" y="0"/>
                </a:lnTo>
                <a:lnTo>
                  <a:pt x="59" y="0"/>
                </a:lnTo>
                <a:lnTo>
                  <a:pt x="69" y="7"/>
                </a:lnTo>
                <a:lnTo>
                  <a:pt x="76" y="17"/>
                </a:lnTo>
                <a:lnTo>
                  <a:pt x="79" y="31"/>
                </a:lnTo>
                <a:lnTo>
                  <a:pt x="76" y="45"/>
                </a:lnTo>
                <a:lnTo>
                  <a:pt x="69" y="55"/>
                </a:lnTo>
                <a:lnTo>
                  <a:pt x="59" y="58"/>
                </a:lnTo>
                <a:lnTo>
                  <a:pt x="45" y="62"/>
                </a:lnTo>
                <a:lnTo>
                  <a:pt x="0" y="6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07" name="Freeform 108"/>
          <p:cNvSpPr>
            <a:spLocks/>
          </p:cNvSpPr>
          <p:nvPr/>
        </p:nvSpPr>
        <p:spPr bwMode="auto">
          <a:xfrm>
            <a:off x="4232275" y="1512094"/>
            <a:ext cx="349250" cy="309563"/>
          </a:xfrm>
          <a:custGeom>
            <a:avLst/>
            <a:gdLst>
              <a:gd name="T0" fmla="*/ 2147483646 w 220"/>
              <a:gd name="T1" fmla="*/ 2147483646 h 260"/>
              <a:gd name="T2" fmla="*/ 2147483646 w 220"/>
              <a:gd name="T3" fmla="*/ 2147483646 h 260"/>
              <a:gd name="T4" fmla="*/ 2147483646 w 220"/>
              <a:gd name="T5" fmla="*/ 2147483646 h 260"/>
              <a:gd name="T6" fmla="*/ 2147483646 w 220"/>
              <a:gd name="T7" fmla="*/ 2147483646 h 260"/>
              <a:gd name="T8" fmla="*/ 2147483646 w 220"/>
              <a:gd name="T9" fmla="*/ 2147483646 h 260"/>
              <a:gd name="T10" fmla="*/ 2147483646 w 220"/>
              <a:gd name="T11" fmla="*/ 2147483646 h 260"/>
              <a:gd name="T12" fmla="*/ 2147483646 w 220"/>
              <a:gd name="T13" fmla="*/ 2147483646 h 260"/>
              <a:gd name="T14" fmla="*/ 2147483646 w 220"/>
              <a:gd name="T15" fmla="*/ 2147483646 h 260"/>
              <a:gd name="T16" fmla="*/ 2147483646 w 220"/>
              <a:gd name="T17" fmla="*/ 2147483646 h 260"/>
              <a:gd name="T18" fmla="*/ 2147483646 w 220"/>
              <a:gd name="T19" fmla="*/ 2147483646 h 260"/>
              <a:gd name="T20" fmla="*/ 2147483646 w 220"/>
              <a:gd name="T21" fmla="*/ 2147483646 h 260"/>
              <a:gd name="T22" fmla="*/ 2147483646 w 220"/>
              <a:gd name="T23" fmla="*/ 2147483646 h 260"/>
              <a:gd name="T24" fmla="*/ 2147483646 w 220"/>
              <a:gd name="T25" fmla="*/ 2147483646 h 260"/>
              <a:gd name="T26" fmla="*/ 2147483646 w 220"/>
              <a:gd name="T27" fmla="*/ 2147483646 h 260"/>
              <a:gd name="T28" fmla="*/ 2147483646 w 220"/>
              <a:gd name="T29" fmla="*/ 2147483646 h 260"/>
              <a:gd name="T30" fmla="*/ 2147483646 w 220"/>
              <a:gd name="T31" fmla="*/ 2147483646 h 260"/>
              <a:gd name="T32" fmla="*/ 2147483646 w 220"/>
              <a:gd name="T33" fmla="*/ 0 h 260"/>
              <a:gd name="T34" fmla="*/ 2147483646 w 220"/>
              <a:gd name="T35" fmla="*/ 0 h 260"/>
              <a:gd name="T36" fmla="*/ 0 w 220"/>
              <a:gd name="T37" fmla="*/ 0 h 260"/>
              <a:gd name="T38" fmla="*/ 0 w 220"/>
              <a:gd name="T39" fmla="*/ 2147483646 h 260"/>
              <a:gd name="T40" fmla="*/ 2147483646 w 220"/>
              <a:gd name="T41" fmla="*/ 2147483646 h 260"/>
              <a:gd name="T42" fmla="*/ 2147483646 w 220"/>
              <a:gd name="T43" fmla="*/ 2147483646 h 260"/>
              <a:gd name="T44" fmla="*/ 2147483646 w 220"/>
              <a:gd name="T45" fmla="*/ 2147483646 h 2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0" h="260">
                <a:moveTo>
                  <a:pt x="89" y="175"/>
                </a:moveTo>
                <a:lnTo>
                  <a:pt x="144" y="260"/>
                </a:lnTo>
                <a:lnTo>
                  <a:pt x="220" y="260"/>
                </a:lnTo>
                <a:lnTo>
                  <a:pt x="158" y="168"/>
                </a:lnTo>
                <a:lnTo>
                  <a:pt x="182" y="154"/>
                </a:lnTo>
                <a:lnTo>
                  <a:pt x="196" y="137"/>
                </a:lnTo>
                <a:lnTo>
                  <a:pt x="206" y="116"/>
                </a:lnTo>
                <a:lnTo>
                  <a:pt x="209" y="89"/>
                </a:lnTo>
                <a:lnTo>
                  <a:pt x="209" y="68"/>
                </a:lnTo>
                <a:lnTo>
                  <a:pt x="203" y="51"/>
                </a:lnTo>
                <a:lnTo>
                  <a:pt x="196" y="34"/>
                </a:lnTo>
                <a:lnTo>
                  <a:pt x="185" y="24"/>
                </a:lnTo>
                <a:lnTo>
                  <a:pt x="172" y="14"/>
                </a:lnTo>
                <a:lnTo>
                  <a:pt x="155" y="7"/>
                </a:lnTo>
                <a:lnTo>
                  <a:pt x="137" y="0"/>
                </a:lnTo>
                <a:lnTo>
                  <a:pt x="117" y="0"/>
                </a:lnTo>
                <a:lnTo>
                  <a:pt x="0" y="0"/>
                </a:lnTo>
                <a:lnTo>
                  <a:pt x="0" y="260"/>
                </a:lnTo>
                <a:lnTo>
                  <a:pt x="65" y="260"/>
                </a:lnTo>
                <a:lnTo>
                  <a:pt x="65" y="175"/>
                </a:lnTo>
                <a:lnTo>
                  <a:pt x="89" y="1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08" name="Freeform 109"/>
          <p:cNvSpPr>
            <a:spLocks/>
          </p:cNvSpPr>
          <p:nvPr/>
        </p:nvSpPr>
        <p:spPr bwMode="auto">
          <a:xfrm>
            <a:off x="3938588" y="1609725"/>
            <a:ext cx="82550" cy="85725"/>
          </a:xfrm>
          <a:custGeom>
            <a:avLst/>
            <a:gdLst>
              <a:gd name="T0" fmla="*/ 2147483646 w 52"/>
              <a:gd name="T1" fmla="*/ 0 h 72"/>
              <a:gd name="T2" fmla="*/ 2147483646 w 52"/>
              <a:gd name="T3" fmla="*/ 2147483646 h 72"/>
              <a:gd name="T4" fmla="*/ 0 w 52"/>
              <a:gd name="T5" fmla="*/ 2147483646 h 72"/>
              <a:gd name="T6" fmla="*/ 2147483646 w 52"/>
              <a:gd name="T7" fmla="*/ 0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72">
                <a:moveTo>
                  <a:pt x="28" y="0"/>
                </a:moveTo>
                <a:lnTo>
                  <a:pt x="52" y="72"/>
                </a:lnTo>
                <a:lnTo>
                  <a:pt x="0" y="72"/>
                </a:lnTo>
                <a:lnTo>
                  <a:pt x="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09" name="Freeform 110"/>
          <p:cNvSpPr>
            <a:spLocks/>
          </p:cNvSpPr>
          <p:nvPr/>
        </p:nvSpPr>
        <p:spPr bwMode="auto">
          <a:xfrm>
            <a:off x="3770313" y="1512094"/>
            <a:ext cx="423862" cy="309563"/>
          </a:xfrm>
          <a:custGeom>
            <a:avLst/>
            <a:gdLst>
              <a:gd name="T0" fmla="*/ 2147483646 w 267"/>
              <a:gd name="T1" fmla="*/ 0 h 260"/>
              <a:gd name="T2" fmla="*/ 0 w 267"/>
              <a:gd name="T3" fmla="*/ 2147483646 h 260"/>
              <a:gd name="T4" fmla="*/ 2147483646 w 267"/>
              <a:gd name="T5" fmla="*/ 2147483646 h 260"/>
              <a:gd name="T6" fmla="*/ 2147483646 w 267"/>
              <a:gd name="T7" fmla="*/ 2147483646 h 260"/>
              <a:gd name="T8" fmla="*/ 2147483646 w 267"/>
              <a:gd name="T9" fmla="*/ 2147483646 h 260"/>
              <a:gd name="T10" fmla="*/ 2147483646 w 267"/>
              <a:gd name="T11" fmla="*/ 2147483646 h 260"/>
              <a:gd name="T12" fmla="*/ 2147483646 w 267"/>
              <a:gd name="T13" fmla="*/ 2147483646 h 260"/>
              <a:gd name="T14" fmla="*/ 2147483646 w 267"/>
              <a:gd name="T15" fmla="*/ 0 h 260"/>
              <a:gd name="T16" fmla="*/ 2147483646 w 267"/>
              <a:gd name="T17" fmla="*/ 0 h 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7" h="260">
                <a:moveTo>
                  <a:pt x="99" y="0"/>
                </a:moveTo>
                <a:lnTo>
                  <a:pt x="0" y="260"/>
                </a:lnTo>
                <a:lnTo>
                  <a:pt x="65" y="260"/>
                </a:lnTo>
                <a:lnTo>
                  <a:pt x="86" y="209"/>
                </a:lnTo>
                <a:lnTo>
                  <a:pt x="178" y="209"/>
                </a:lnTo>
                <a:lnTo>
                  <a:pt x="199" y="260"/>
                </a:lnTo>
                <a:lnTo>
                  <a:pt x="267" y="260"/>
                </a:lnTo>
                <a:lnTo>
                  <a:pt x="168" y="0"/>
                </a:lnTo>
                <a:lnTo>
                  <a:pt x="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10" name="Freeform 111"/>
          <p:cNvSpPr>
            <a:spLocks/>
          </p:cNvSpPr>
          <p:nvPr/>
        </p:nvSpPr>
        <p:spPr bwMode="auto">
          <a:xfrm>
            <a:off x="3524250" y="1581150"/>
            <a:ext cx="120650" cy="77391"/>
          </a:xfrm>
          <a:custGeom>
            <a:avLst/>
            <a:gdLst>
              <a:gd name="T0" fmla="*/ 2147483646 w 76"/>
              <a:gd name="T1" fmla="*/ 2147483646 h 65"/>
              <a:gd name="T2" fmla="*/ 2147483646 w 76"/>
              <a:gd name="T3" fmla="*/ 2147483646 h 65"/>
              <a:gd name="T4" fmla="*/ 2147483646 w 76"/>
              <a:gd name="T5" fmla="*/ 2147483646 h 65"/>
              <a:gd name="T6" fmla="*/ 2147483646 w 76"/>
              <a:gd name="T7" fmla="*/ 2147483646 h 65"/>
              <a:gd name="T8" fmla="*/ 2147483646 w 76"/>
              <a:gd name="T9" fmla="*/ 2147483646 h 65"/>
              <a:gd name="T10" fmla="*/ 2147483646 w 76"/>
              <a:gd name="T11" fmla="*/ 2147483646 h 65"/>
              <a:gd name="T12" fmla="*/ 0 w 76"/>
              <a:gd name="T13" fmla="*/ 2147483646 h 65"/>
              <a:gd name="T14" fmla="*/ 0 w 76"/>
              <a:gd name="T15" fmla="*/ 0 h 65"/>
              <a:gd name="T16" fmla="*/ 2147483646 w 76"/>
              <a:gd name="T17" fmla="*/ 0 h 65"/>
              <a:gd name="T18" fmla="*/ 2147483646 w 76"/>
              <a:gd name="T19" fmla="*/ 0 h 65"/>
              <a:gd name="T20" fmla="*/ 2147483646 w 76"/>
              <a:gd name="T21" fmla="*/ 0 h 65"/>
              <a:gd name="T22" fmla="*/ 2147483646 w 76"/>
              <a:gd name="T23" fmla="*/ 2147483646 h 65"/>
              <a:gd name="T24" fmla="*/ 2147483646 w 76"/>
              <a:gd name="T25" fmla="*/ 2147483646 h 65"/>
              <a:gd name="T26" fmla="*/ 2147483646 w 76"/>
              <a:gd name="T27" fmla="*/ 2147483646 h 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6" h="65">
                <a:moveTo>
                  <a:pt x="76" y="31"/>
                </a:moveTo>
                <a:lnTo>
                  <a:pt x="76" y="31"/>
                </a:lnTo>
                <a:lnTo>
                  <a:pt x="73" y="45"/>
                </a:lnTo>
                <a:lnTo>
                  <a:pt x="66" y="55"/>
                </a:lnTo>
                <a:lnTo>
                  <a:pt x="55" y="62"/>
                </a:lnTo>
                <a:lnTo>
                  <a:pt x="38" y="65"/>
                </a:lnTo>
                <a:lnTo>
                  <a:pt x="0" y="65"/>
                </a:lnTo>
                <a:lnTo>
                  <a:pt x="0" y="0"/>
                </a:lnTo>
                <a:lnTo>
                  <a:pt x="38" y="0"/>
                </a:lnTo>
                <a:lnTo>
                  <a:pt x="55" y="0"/>
                </a:lnTo>
                <a:lnTo>
                  <a:pt x="66" y="7"/>
                </a:lnTo>
                <a:lnTo>
                  <a:pt x="73" y="17"/>
                </a:lnTo>
                <a:lnTo>
                  <a:pt x="76" y="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11" name="Freeform 112"/>
          <p:cNvSpPr>
            <a:spLocks/>
          </p:cNvSpPr>
          <p:nvPr/>
        </p:nvSpPr>
        <p:spPr bwMode="auto">
          <a:xfrm>
            <a:off x="3416300" y="1512094"/>
            <a:ext cx="331788" cy="309563"/>
          </a:xfrm>
          <a:custGeom>
            <a:avLst/>
            <a:gdLst>
              <a:gd name="T0" fmla="*/ 2147483646 w 209"/>
              <a:gd name="T1" fmla="*/ 2147483646 h 260"/>
              <a:gd name="T2" fmla="*/ 2147483646 w 209"/>
              <a:gd name="T3" fmla="*/ 2147483646 h 260"/>
              <a:gd name="T4" fmla="*/ 2147483646 w 209"/>
              <a:gd name="T5" fmla="*/ 2147483646 h 260"/>
              <a:gd name="T6" fmla="*/ 2147483646 w 209"/>
              <a:gd name="T7" fmla="*/ 2147483646 h 260"/>
              <a:gd name="T8" fmla="*/ 2147483646 w 209"/>
              <a:gd name="T9" fmla="*/ 2147483646 h 260"/>
              <a:gd name="T10" fmla="*/ 2147483646 w 209"/>
              <a:gd name="T11" fmla="*/ 2147483646 h 260"/>
              <a:gd name="T12" fmla="*/ 2147483646 w 209"/>
              <a:gd name="T13" fmla="*/ 2147483646 h 260"/>
              <a:gd name="T14" fmla="*/ 2147483646 w 209"/>
              <a:gd name="T15" fmla="*/ 2147483646 h 260"/>
              <a:gd name="T16" fmla="*/ 2147483646 w 209"/>
              <a:gd name="T17" fmla="*/ 2147483646 h 260"/>
              <a:gd name="T18" fmla="*/ 2147483646 w 209"/>
              <a:gd name="T19" fmla="*/ 2147483646 h 260"/>
              <a:gd name="T20" fmla="*/ 2147483646 w 209"/>
              <a:gd name="T21" fmla="*/ 2147483646 h 260"/>
              <a:gd name="T22" fmla="*/ 2147483646 w 209"/>
              <a:gd name="T23" fmla="*/ 2147483646 h 260"/>
              <a:gd name="T24" fmla="*/ 2147483646 w 209"/>
              <a:gd name="T25" fmla="*/ 2147483646 h 260"/>
              <a:gd name="T26" fmla="*/ 2147483646 w 209"/>
              <a:gd name="T27" fmla="*/ 2147483646 h 260"/>
              <a:gd name="T28" fmla="*/ 2147483646 w 209"/>
              <a:gd name="T29" fmla="*/ 2147483646 h 260"/>
              <a:gd name="T30" fmla="*/ 2147483646 w 209"/>
              <a:gd name="T31" fmla="*/ 2147483646 h 260"/>
              <a:gd name="T32" fmla="*/ 2147483646 w 209"/>
              <a:gd name="T33" fmla="*/ 2147483646 h 260"/>
              <a:gd name="T34" fmla="*/ 2147483646 w 209"/>
              <a:gd name="T35" fmla="*/ 0 h 260"/>
              <a:gd name="T36" fmla="*/ 2147483646 w 209"/>
              <a:gd name="T37" fmla="*/ 0 h 260"/>
              <a:gd name="T38" fmla="*/ 0 w 209"/>
              <a:gd name="T39" fmla="*/ 0 h 260"/>
              <a:gd name="T40" fmla="*/ 0 w 209"/>
              <a:gd name="T41" fmla="*/ 2147483646 h 260"/>
              <a:gd name="T42" fmla="*/ 2147483646 w 209"/>
              <a:gd name="T43" fmla="*/ 2147483646 h 260"/>
              <a:gd name="T44" fmla="*/ 2147483646 w 209"/>
              <a:gd name="T45" fmla="*/ 2147483646 h 260"/>
              <a:gd name="T46" fmla="*/ 2147483646 w 209"/>
              <a:gd name="T47" fmla="*/ 2147483646 h 2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09" h="260">
                <a:moveTo>
                  <a:pt x="113" y="178"/>
                </a:moveTo>
                <a:lnTo>
                  <a:pt x="113" y="178"/>
                </a:lnTo>
                <a:lnTo>
                  <a:pt x="134" y="178"/>
                </a:lnTo>
                <a:lnTo>
                  <a:pt x="154" y="175"/>
                </a:lnTo>
                <a:lnTo>
                  <a:pt x="168" y="168"/>
                </a:lnTo>
                <a:lnTo>
                  <a:pt x="182" y="158"/>
                </a:lnTo>
                <a:lnTo>
                  <a:pt x="195" y="144"/>
                </a:lnTo>
                <a:lnTo>
                  <a:pt x="202" y="130"/>
                </a:lnTo>
                <a:lnTo>
                  <a:pt x="206" y="110"/>
                </a:lnTo>
                <a:lnTo>
                  <a:pt x="209" y="89"/>
                </a:lnTo>
                <a:lnTo>
                  <a:pt x="206" y="68"/>
                </a:lnTo>
                <a:lnTo>
                  <a:pt x="202" y="51"/>
                </a:lnTo>
                <a:lnTo>
                  <a:pt x="195" y="38"/>
                </a:lnTo>
                <a:lnTo>
                  <a:pt x="182" y="24"/>
                </a:lnTo>
                <a:lnTo>
                  <a:pt x="168" y="14"/>
                </a:lnTo>
                <a:lnTo>
                  <a:pt x="154" y="7"/>
                </a:lnTo>
                <a:lnTo>
                  <a:pt x="134" y="0"/>
                </a:lnTo>
                <a:lnTo>
                  <a:pt x="113" y="0"/>
                </a:lnTo>
                <a:lnTo>
                  <a:pt x="0" y="0"/>
                </a:lnTo>
                <a:lnTo>
                  <a:pt x="0" y="260"/>
                </a:lnTo>
                <a:lnTo>
                  <a:pt x="68" y="260"/>
                </a:lnTo>
                <a:lnTo>
                  <a:pt x="68" y="178"/>
                </a:lnTo>
                <a:lnTo>
                  <a:pt x="113" y="17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12" name="Freeform 113"/>
          <p:cNvSpPr>
            <a:spLocks/>
          </p:cNvSpPr>
          <p:nvPr/>
        </p:nvSpPr>
        <p:spPr bwMode="auto">
          <a:xfrm>
            <a:off x="3067051" y="1512094"/>
            <a:ext cx="295275" cy="309563"/>
          </a:xfrm>
          <a:custGeom>
            <a:avLst/>
            <a:gdLst>
              <a:gd name="T0" fmla="*/ 0 w 186"/>
              <a:gd name="T1" fmla="*/ 0 h 260"/>
              <a:gd name="T2" fmla="*/ 0 w 186"/>
              <a:gd name="T3" fmla="*/ 2147483646 h 260"/>
              <a:gd name="T4" fmla="*/ 2147483646 w 186"/>
              <a:gd name="T5" fmla="*/ 2147483646 h 260"/>
              <a:gd name="T6" fmla="*/ 2147483646 w 186"/>
              <a:gd name="T7" fmla="*/ 2147483646 h 260"/>
              <a:gd name="T8" fmla="*/ 2147483646 w 186"/>
              <a:gd name="T9" fmla="*/ 2147483646 h 260"/>
              <a:gd name="T10" fmla="*/ 2147483646 w 186"/>
              <a:gd name="T11" fmla="*/ 2147483646 h 260"/>
              <a:gd name="T12" fmla="*/ 2147483646 w 186"/>
              <a:gd name="T13" fmla="*/ 2147483646 h 260"/>
              <a:gd name="T14" fmla="*/ 2147483646 w 186"/>
              <a:gd name="T15" fmla="*/ 2147483646 h 260"/>
              <a:gd name="T16" fmla="*/ 2147483646 w 186"/>
              <a:gd name="T17" fmla="*/ 2147483646 h 260"/>
              <a:gd name="T18" fmla="*/ 2147483646 w 186"/>
              <a:gd name="T19" fmla="*/ 2147483646 h 260"/>
              <a:gd name="T20" fmla="*/ 2147483646 w 186"/>
              <a:gd name="T21" fmla="*/ 2147483646 h 260"/>
              <a:gd name="T22" fmla="*/ 2147483646 w 186"/>
              <a:gd name="T23" fmla="*/ 0 h 260"/>
              <a:gd name="T24" fmla="*/ 0 w 186"/>
              <a:gd name="T25" fmla="*/ 0 h 2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6" h="260">
                <a:moveTo>
                  <a:pt x="0" y="0"/>
                </a:moveTo>
                <a:lnTo>
                  <a:pt x="0" y="260"/>
                </a:lnTo>
                <a:lnTo>
                  <a:pt x="186" y="260"/>
                </a:lnTo>
                <a:lnTo>
                  <a:pt x="186" y="202"/>
                </a:lnTo>
                <a:lnTo>
                  <a:pt x="66" y="202"/>
                </a:lnTo>
                <a:lnTo>
                  <a:pt x="66" y="158"/>
                </a:lnTo>
                <a:lnTo>
                  <a:pt x="175" y="158"/>
                </a:lnTo>
                <a:lnTo>
                  <a:pt x="175" y="99"/>
                </a:lnTo>
                <a:lnTo>
                  <a:pt x="66" y="99"/>
                </a:lnTo>
                <a:lnTo>
                  <a:pt x="66" y="58"/>
                </a:lnTo>
                <a:lnTo>
                  <a:pt x="186" y="58"/>
                </a:lnTo>
                <a:lnTo>
                  <a:pt x="186"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13" name="Freeform 114"/>
          <p:cNvSpPr>
            <a:spLocks/>
          </p:cNvSpPr>
          <p:nvPr/>
        </p:nvSpPr>
        <p:spPr bwMode="auto">
          <a:xfrm>
            <a:off x="3119439" y="1398985"/>
            <a:ext cx="168275" cy="69056"/>
          </a:xfrm>
          <a:custGeom>
            <a:avLst/>
            <a:gdLst>
              <a:gd name="T0" fmla="*/ 2147483646 w 106"/>
              <a:gd name="T1" fmla="*/ 2147483646 h 58"/>
              <a:gd name="T2" fmla="*/ 2147483646 w 106"/>
              <a:gd name="T3" fmla="*/ 0 h 58"/>
              <a:gd name="T4" fmla="*/ 2147483646 w 106"/>
              <a:gd name="T5" fmla="*/ 0 h 58"/>
              <a:gd name="T6" fmla="*/ 0 w 106"/>
              <a:gd name="T7" fmla="*/ 2147483646 h 58"/>
              <a:gd name="T8" fmla="*/ 2147483646 w 106"/>
              <a:gd name="T9" fmla="*/ 2147483646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 h="58">
                <a:moveTo>
                  <a:pt x="65" y="58"/>
                </a:moveTo>
                <a:lnTo>
                  <a:pt x="106" y="0"/>
                </a:lnTo>
                <a:lnTo>
                  <a:pt x="37" y="0"/>
                </a:lnTo>
                <a:lnTo>
                  <a:pt x="0" y="58"/>
                </a:lnTo>
                <a:lnTo>
                  <a:pt x="65"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14" name="Freeform 115"/>
          <p:cNvSpPr>
            <a:spLocks/>
          </p:cNvSpPr>
          <p:nvPr/>
        </p:nvSpPr>
        <p:spPr bwMode="auto">
          <a:xfrm>
            <a:off x="2654301" y="1512094"/>
            <a:ext cx="365125" cy="309563"/>
          </a:xfrm>
          <a:custGeom>
            <a:avLst/>
            <a:gdLst>
              <a:gd name="T0" fmla="*/ 0 w 230"/>
              <a:gd name="T1" fmla="*/ 2147483646 h 260"/>
              <a:gd name="T2" fmla="*/ 2147483646 w 230"/>
              <a:gd name="T3" fmla="*/ 2147483646 h 260"/>
              <a:gd name="T4" fmla="*/ 2147483646 w 230"/>
              <a:gd name="T5" fmla="*/ 2147483646 h 260"/>
              <a:gd name="T6" fmla="*/ 2147483646 w 230"/>
              <a:gd name="T7" fmla="*/ 2147483646 h 260"/>
              <a:gd name="T8" fmla="*/ 2147483646 w 230"/>
              <a:gd name="T9" fmla="*/ 2147483646 h 260"/>
              <a:gd name="T10" fmla="*/ 2147483646 w 230"/>
              <a:gd name="T11" fmla="*/ 2147483646 h 260"/>
              <a:gd name="T12" fmla="*/ 2147483646 w 230"/>
              <a:gd name="T13" fmla="*/ 2147483646 h 260"/>
              <a:gd name="T14" fmla="*/ 2147483646 w 230"/>
              <a:gd name="T15" fmla="*/ 2147483646 h 260"/>
              <a:gd name="T16" fmla="*/ 2147483646 w 230"/>
              <a:gd name="T17" fmla="*/ 2147483646 h 260"/>
              <a:gd name="T18" fmla="*/ 2147483646 w 230"/>
              <a:gd name="T19" fmla="*/ 2147483646 h 260"/>
              <a:gd name="T20" fmla="*/ 2147483646 w 230"/>
              <a:gd name="T21" fmla="*/ 2147483646 h 260"/>
              <a:gd name="T22" fmla="*/ 2147483646 w 230"/>
              <a:gd name="T23" fmla="*/ 2147483646 h 260"/>
              <a:gd name="T24" fmla="*/ 2147483646 w 230"/>
              <a:gd name="T25" fmla="*/ 2147483646 h 260"/>
              <a:gd name="T26" fmla="*/ 2147483646 w 230"/>
              <a:gd name="T27" fmla="*/ 2147483646 h 260"/>
              <a:gd name="T28" fmla="*/ 2147483646 w 230"/>
              <a:gd name="T29" fmla="*/ 2147483646 h 260"/>
              <a:gd name="T30" fmla="*/ 2147483646 w 230"/>
              <a:gd name="T31" fmla="*/ 2147483646 h 260"/>
              <a:gd name="T32" fmla="*/ 2147483646 w 230"/>
              <a:gd name="T33" fmla="*/ 2147483646 h 260"/>
              <a:gd name="T34" fmla="*/ 2147483646 w 230"/>
              <a:gd name="T35" fmla="*/ 2147483646 h 260"/>
              <a:gd name="T36" fmla="*/ 2147483646 w 230"/>
              <a:gd name="T37" fmla="*/ 2147483646 h 260"/>
              <a:gd name="T38" fmla="*/ 2147483646 w 230"/>
              <a:gd name="T39" fmla="*/ 0 h 260"/>
              <a:gd name="T40" fmla="*/ 0 w 230"/>
              <a:gd name="T41" fmla="*/ 0 h 260"/>
              <a:gd name="T42" fmla="*/ 0 w 230"/>
              <a:gd name="T43" fmla="*/ 2147483646 h 2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0" h="260">
                <a:moveTo>
                  <a:pt x="0" y="260"/>
                </a:moveTo>
                <a:lnTo>
                  <a:pt x="99" y="260"/>
                </a:lnTo>
                <a:lnTo>
                  <a:pt x="127" y="257"/>
                </a:lnTo>
                <a:lnTo>
                  <a:pt x="154" y="250"/>
                </a:lnTo>
                <a:lnTo>
                  <a:pt x="175" y="240"/>
                </a:lnTo>
                <a:lnTo>
                  <a:pt x="195" y="226"/>
                </a:lnTo>
                <a:lnTo>
                  <a:pt x="209" y="206"/>
                </a:lnTo>
                <a:lnTo>
                  <a:pt x="223" y="185"/>
                </a:lnTo>
                <a:lnTo>
                  <a:pt x="230" y="158"/>
                </a:lnTo>
                <a:lnTo>
                  <a:pt x="230" y="130"/>
                </a:lnTo>
                <a:lnTo>
                  <a:pt x="230" y="103"/>
                </a:lnTo>
                <a:lnTo>
                  <a:pt x="223" y="75"/>
                </a:lnTo>
                <a:lnTo>
                  <a:pt x="209" y="55"/>
                </a:lnTo>
                <a:lnTo>
                  <a:pt x="195" y="34"/>
                </a:lnTo>
                <a:lnTo>
                  <a:pt x="175" y="20"/>
                </a:lnTo>
                <a:lnTo>
                  <a:pt x="154" y="10"/>
                </a:lnTo>
                <a:lnTo>
                  <a:pt x="127" y="3"/>
                </a:lnTo>
                <a:lnTo>
                  <a:pt x="99" y="0"/>
                </a:lnTo>
                <a:lnTo>
                  <a:pt x="0" y="0"/>
                </a:lnTo>
                <a:lnTo>
                  <a:pt x="0" y="2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15" name="Freeform 116"/>
          <p:cNvSpPr>
            <a:spLocks/>
          </p:cNvSpPr>
          <p:nvPr/>
        </p:nvSpPr>
        <p:spPr bwMode="auto">
          <a:xfrm>
            <a:off x="2762250" y="1581150"/>
            <a:ext cx="152400" cy="171450"/>
          </a:xfrm>
          <a:custGeom>
            <a:avLst/>
            <a:gdLst>
              <a:gd name="T0" fmla="*/ 0 w 96"/>
              <a:gd name="T1" fmla="*/ 2147483646 h 144"/>
              <a:gd name="T2" fmla="*/ 0 w 96"/>
              <a:gd name="T3" fmla="*/ 0 h 144"/>
              <a:gd name="T4" fmla="*/ 2147483646 w 96"/>
              <a:gd name="T5" fmla="*/ 0 h 144"/>
              <a:gd name="T6" fmla="*/ 2147483646 w 96"/>
              <a:gd name="T7" fmla="*/ 0 h 144"/>
              <a:gd name="T8" fmla="*/ 2147483646 w 96"/>
              <a:gd name="T9" fmla="*/ 2147483646 h 144"/>
              <a:gd name="T10" fmla="*/ 2147483646 w 96"/>
              <a:gd name="T11" fmla="*/ 2147483646 h 144"/>
              <a:gd name="T12" fmla="*/ 2147483646 w 96"/>
              <a:gd name="T13" fmla="*/ 2147483646 h 144"/>
              <a:gd name="T14" fmla="*/ 2147483646 w 96"/>
              <a:gd name="T15" fmla="*/ 2147483646 h 144"/>
              <a:gd name="T16" fmla="*/ 2147483646 w 96"/>
              <a:gd name="T17" fmla="*/ 2147483646 h 144"/>
              <a:gd name="T18" fmla="*/ 2147483646 w 96"/>
              <a:gd name="T19" fmla="*/ 2147483646 h 144"/>
              <a:gd name="T20" fmla="*/ 2147483646 w 96"/>
              <a:gd name="T21" fmla="*/ 2147483646 h 144"/>
              <a:gd name="T22" fmla="*/ 2147483646 w 96"/>
              <a:gd name="T23" fmla="*/ 2147483646 h 144"/>
              <a:gd name="T24" fmla="*/ 2147483646 w 96"/>
              <a:gd name="T25" fmla="*/ 2147483646 h 144"/>
              <a:gd name="T26" fmla="*/ 2147483646 w 96"/>
              <a:gd name="T27" fmla="*/ 2147483646 h 144"/>
              <a:gd name="T28" fmla="*/ 2147483646 w 96"/>
              <a:gd name="T29" fmla="*/ 2147483646 h 144"/>
              <a:gd name="T30" fmla="*/ 2147483646 w 96"/>
              <a:gd name="T31" fmla="*/ 2147483646 h 144"/>
              <a:gd name="T32" fmla="*/ 2147483646 w 96"/>
              <a:gd name="T33" fmla="*/ 2147483646 h 144"/>
              <a:gd name="T34" fmla="*/ 2147483646 w 96"/>
              <a:gd name="T35" fmla="*/ 2147483646 h 144"/>
              <a:gd name="T36" fmla="*/ 2147483646 w 96"/>
              <a:gd name="T37" fmla="*/ 2147483646 h 144"/>
              <a:gd name="T38" fmla="*/ 2147483646 w 96"/>
              <a:gd name="T39" fmla="*/ 2147483646 h 144"/>
              <a:gd name="T40" fmla="*/ 2147483646 w 96"/>
              <a:gd name="T41" fmla="*/ 2147483646 h 144"/>
              <a:gd name="T42" fmla="*/ 0 w 96"/>
              <a:gd name="T43" fmla="*/ 2147483646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6" h="144">
                <a:moveTo>
                  <a:pt x="0" y="144"/>
                </a:moveTo>
                <a:lnTo>
                  <a:pt x="0" y="0"/>
                </a:lnTo>
                <a:lnTo>
                  <a:pt x="28" y="0"/>
                </a:lnTo>
                <a:lnTo>
                  <a:pt x="42" y="4"/>
                </a:lnTo>
                <a:lnTo>
                  <a:pt x="55" y="7"/>
                </a:lnTo>
                <a:lnTo>
                  <a:pt x="69" y="10"/>
                </a:lnTo>
                <a:lnTo>
                  <a:pt x="76" y="21"/>
                </a:lnTo>
                <a:lnTo>
                  <a:pt x="86" y="31"/>
                </a:lnTo>
                <a:lnTo>
                  <a:pt x="90" y="41"/>
                </a:lnTo>
                <a:lnTo>
                  <a:pt x="93" y="55"/>
                </a:lnTo>
                <a:lnTo>
                  <a:pt x="96" y="72"/>
                </a:lnTo>
                <a:lnTo>
                  <a:pt x="93" y="89"/>
                </a:lnTo>
                <a:lnTo>
                  <a:pt x="90" y="103"/>
                </a:lnTo>
                <a:lnTo>
                  <a:pt x="86" y="113"/>
                </a:lnTo>
                <a:lnTo>
                  <a:pt x="76" y="124"/>
                </a:lnTo>
                <a:lnTo>
                  <a:pt x="69" y="134"/>
                </a:lnTo>
                <a:lnTo>
                  <a:pt x="55" y="137"/>
                </a:lnTo>
                <a:lnTo>
                  <a:pt x="42" y="144"/>
                </a:lnTo>
                <a:lnTo>
                  <a:pt x="28" y="144"/>
                </a:lnTo>
                <a:lnTo>
                  <a:pt x="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16" name="Freeform 117"/>
          <p:cNvSpPr>
            <a:spLocks noEditPoints="1"/>
          </p:cNvSpPr>
          <p:nvPr/>
        </p:nvSpPr>
        <p:spPr bwMode="auto">
          <a:xfrm>
            <a:off x="6307138" y="2503885"/>
            <a:ext cx="146050" cy="110728"/>
          </a:xfrm>
          <a:custGeom>
            <a:avLst/>
            <a:gdLst>
              <a:gd name="T0" fmla="*/ 2147483646 w 92"/>
              <a:gd name="T1" fmla="*/ 0 h 93"/>
              <a:gd name="T2" fmla="*/ 2147483646 w 92"/>
              <a:gd name="T3" fmla="*/ 0 h 93"/>
              <a:gd name="T4" fmla="*/ 2147483646 w 92"/>
              <a:gd name="T5" fmla="*/ 2147483646 h 93"/>
              <a:gd name="T6" fmla="*/ 2147483646 w 92"/>
              <a:gd name="T7" fmla="*/ 2147483646 h 93"/>
              <a:gd name="T8" fmla="*/ 2147483646 w 92"/>
              <a:gd name="T9" fmla="*/ 2147483646 h 93"/>
              <a:gd name="T10" fmla="*/ 0 w 92"/>
              <a:gd name="T11" fmla="*/ 2147483646 h 93"/>
              <a:gd name="T12" fmla="*/ 0 w 92"/>
              <a:gd name="T13" fmla="*/ 2147483646 h 93"/>
              <a:gd name="T14" fmla="*/ 2147483646 w 92"/>
              <a:gd name="T15" fmla="*/ 2147483646 h 93"/>
              <a:gd name="T16" fmla="*/ 2147483646 w 92"/>
              <a:gd name="T17" fmla="*/ 2147483646 h 93"/>
              <a:gd name="T18" fmla="*/ 2147483646 w 92"/>
              <a:gd name="T19" fmla="*/ 2147483646 h 93"/>
              <a:gd name="T20" fmla="*/ 2147483646 w 92"/>
              <a:gd name="T21" fmla="*/ 2147483646 h 93"/>
              <a:gd name="T22" fmla="*/ 2147483646 w 92"/>
              <a:gd name="T23" fmla="*/ 2147483646 h 93"/>
              <a:gd name="T24" fmla="*/ 2147483646 w 92"/>
              <a:gd name="T25" fmla="*/ 2147483646 h 93"/>
              <a:gd name="T26" fmla="*/ 2147483646 w 92"/>
              <a:gd name="T27" fmla="*/ 2147483646 h 93"/>
              <a:gd name="T28" fmla="*/ 2147483646 w 92"/>
              <a:gd name="T29" fmla="*/ 2147483646 h 93"/>
              <a:gd name="T30" fmla="*/ 2147483646 w 92"/>
              <a:gd name="T31" fmla="*/ 2147483646 h 93"/>
              <a:gd name="T32" fmla="*/ 2147483646 w 92"/>
              <a:gd name="T33" fmla="*/ 2147483646 h 93"/>
              <a:gd name="T34" fmla="*/ 2147483646 w 92"/>
              <a:gd name="T35" fmla="*/ 2147483646 h 93"/>
              <a:gd name="T36" fmla="*/ 2147483646 w 92"/>
              <a:gd name="T37" fmla="*/ 2147483646 h 93"/>
              <a:gd name="T38" fmla="*/ 2147483646 w 92"/>
              <a:gd name="T39" fmla="*/ 2147483646 h 93"/>
              <a:gd name="T40" fmla="*/ 2147483646 w 92"/>
              <a:gd name="T41" fmla="*/ 0 h 93"/>
              <a:gd name="T42" fmla="*/ 2147483646 w 92"/>
              <a:gd name="T43" fmla="*/ 0 h 93"/>
              <a:gd name="T44" fmla="*/ 2147483646 w 92"/>
              <a:gd name="T45" fmla="*/ 2147483646 h 93"/>
              <a:gd name="T46" fmla="*/ 2147483646 w 92"/>
              <a:gd name="T47" fmla="*/ 2147483646 h 93"/>
              <a:gd name="T48" fmla="*/ 2147483646 w 92"/>
              <a:gd name="T49" fmla="*/ 2147483646 h 93"/>
              <a:gd name="T50" fmla="*/ 2147483646 w 92"/>
              <a:gd name="T51" fmla="*/ 2147483646 h 93"/>
              <a:gd name="T52" fmla="*/ 2147483646 w 92"/>
              <a:gd name="T53" fmla="*/ 2147483646 h 93"/>
              <a:gd name="T54" fmla="*/ 2147483646 w 92"/>
              <a:gd name="T55" fmla="*/ 2147483646 h 93"/>
              <a:gd name="T56" fmla="*/ 2147483646 w 92"/>
              <a:gd name="T57" fmla="*/ 2147483646 h 93"/>
              <a:gd name="T58" fmla="*/ 2147483646 w 92"/>
              <a:gd name="T59" fmla="*/ 2147483646 h 93"/>
              <a:gd name="T60" fmla="*/ 2147483646 w 92"/>
              <a:gd name="T61" fmla="*/ 2147483646 h 93"/>
              <a:gd name="T62" fmla="*/ 2147483646 w 92"/>
              <a:gd name="T63" fmla="*/ 2147483646 h 93"/>
              <a:gd name="T64" fmla="*/ 2147483646 w 92"/>
              <a:gd name="T65" fmla="*/ 2147483646 h 93"/>
              <a:gd name="T66" fmla="*/ 2147483646 w 92"/>
              <a:gd name="T67" fmla="*/ 2147483646 h 93"/>
              <a:gd name="T68" fmla="*/ 2147483646 w 92"/>
              <a:gd name="T69" fmla="*/ 2147483646 h 93"/>
              <a:gd name="T70" fmla="*/ 2147483646 w 92"/>
              <a:gd name="T71" fmla="*/ 2147483646 h 93"/>
              <a:gd name="T72" fmla="*/ 2147483646 w 92"/>
              <a:gd name="T73" fmla="*/ 2147483646 h 93"/>
              <a:gd name="T74" fmla="*/ 2147483646 w 92"/>
              <a:gd name="T75" fmla="*/ 2147483646 h 93"/>
              <a:gd name="T76" fmla="*/ 2147483646 w 92"/>
              <a:gd name="T77" fmla="*/ 2147483646 h 93"/>
              <a:gd name="T78" fmla="*/ 2147483646 w 92"/>
              <a:gd name="T79" fmla="*/ 2147483646 h 93"/>
              <a:gd name="T80" fmla="*/ 2147483646 w 92"/>
              <a:gd name="T81" fmla="*/ 2147483646 h 93"/>
              <a:gd name="T82" fmla="*/ 2147483646 w 92"/>
              <a:gd name="T83" fmla="*/ 2147483646 h 93"/>
              <a:gd name="T84" fmla="*/ 2147483646 w 92"/>
              <a:gd name="T85" fmla="*/ 2147483646 h 93"/>
              <a:gd name="T86" fmla="*/ 2147483646 w 92"/>
              <a:gd name="T87" fmla="*/ 2147483646 h 93"/>
              <a:gd name="T88" fmla="*/ 2147483646 w 92"/>
              <a:gd name="T89" fmla="*/ 2147483646 h 93"/>
              <a:gd name="T90" fmla="*/ 2147483646 w 92"/>
              <a:gd name="T91" fmla="*/ 2147483646 h 93"/>
              <a:gd name="T92" fmla="*/ 2147483646 w 92"/>
              <a:gd name="T93" fmla="*/ 2147483646 h 93"/>
              <a:gd name="T94" fmla="*/ 2147483646 w 92"/>
              <a:gd name="T95" fmla="*/ 2147483646 h 93"/>
              <a:gd name="T96" fmla="*/ 2147483646 w 92"/>
              <a:gd name="T97" fmla="*/ 2147483646 h 93"/>
              <a:gd name="T98" fmla="*/ 2147483646 w 92"/>
              <a:gd name="T99" fmla="*/ 2147483646 h 9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2" h="93">
                <a:moveTo>
                  <a:pt x="48" y="0"/>
                </a:moveTo>
                <a:lnTo>
                  <a:pt x="48" y="0"/>
                </a:lnTo>
                <a:lnTo>
                  <a:pt x="27" y="3"/>
                </a:lnTo>
                <a:lnTo>
                  <a:pt x="13" y="14"/>
                </a:lnTo>
                <a:lnTo>
                  <a:pt x="3" y="27"/>
                </a:lnTo>
                <a:lnTo>
                  <a:pt x="0" y="48"/>
                </a:lnTo>
                <a:lnTo>
                  <a:pt x="3" y="65"/>
                </a:lnTo>
                <a:lnTo>
                  <a:pt x="13" y="79"/>
                </a:lnTo>
                <a:lnTo>
                  <a:pt x="27" y="89"/>
                </a:lnTo>
                <a:lnTo>
                  <a:pt x="48" y="93"/>
                </a:lnTo>
                <a:lnTo>
                  <a:pt x="65" y="89"/>
                </a:lnTo>
                <a:lnTo>
                  <a:pt x="79" y="79"/>
                </a:lnTo>
                <a:lnTo>
                  <a:pt x="89" y="65"/>
                </a:lnTo>
                <a:lnTo>
                  <a:pt x="92" y="48"/>
                </a:lnTo>
                <a:lnTo>
                  <a:pt x="89" y="27"/>
                </a:lnTo>
                <a:lnTo>
                  <a:pt x="79" y="14"/>
                </a:lnTo>
                <a:lnTo>
                  <a:pt x="65" y="3"/>
                </a:lnTo>
                <a:lnTo>
                  <a:pt x="48" y="0"/>
                </a:lnTo>
                <a:close/>
                <a:moveTo>
                  <a:pt x="31" y="58"/>
                </a:moveTo>
                <a:lnTo>
                  <a:pt x="31" y="58"/>
                </a:lnTo>
                <a:lnTo>
                  <a:pt x="20" y="55"/>
                </a:lnTo>
                <a:lnTo>
                  <a:pt x="17" y="48"/>
                </a:lnTo>
                <a:lnTo>
                  <a:pt x="20" y="38"/>
                </a:lnTo>
                <a:lnTo>
                  <a:pt x="31" y="34"/>
                </a:lnTo>
                <a:lnTo>
                  <a:pt x="37" y="38"/>
                </a:lnTo>
                <a:lnTo>
                  <a:pt x="41" y="48"/>
                </a:lnTo>
                <a:lnTo>
                  <a:pt x="37" y="55"/>
                </a:lnTo>
                <a:lnTo>
                  <a:pt x="31" y="58"/>
                </a:lnTo>
                <a:close/>
                <a:moveTo>
                  <a:pt x="61" y="58"/>
                </a:moveTo>
                <a:lnTo>
                  <a:pt x="61" y="58"/>
                </a:lnTo>
                <a:lnTo>
                  <a:pt x="51" y="55"/>
                </a:lnTo>
                <a:lnTo>
                  <a:pt x="48" y="48"/>
                </a:lnTo>
                <a:lnTo>
                  <a:pt x="51" y="38"/>
                </a:lnTo>
                <a:lnTo>
                  <a:pt x="61" y="34"/>
                </a:lnTo>
                <a:lnTo>
                  <a:pt x="68" y="38"/>
                </a:lnTo>
                <a:lnTo>
                  <a:pt x="72" y="48"/>
                </a:lnTo>
                <a:lnTo>
                  <a:pt x="68" y="55"/>
                </a:lnTo>
                <a:lnTo>
                  <a:pt x="61"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17" name="Freeform 118"/>
          <p:cNvSpPr>
            <a:spLocks/>
          </p:cNvSpPr>
          <p:nvPr/>
        </p:nvSpPr>
        <p:spPr bwMode="auto">
          <a:xfrm>
            <a:off x="6197600" y="2549128"/>
            <a:ext cx="26988" cy="23813"/>
          </a:xfrm>
          <a:custGeom>
            <a:avLst/>
            <a:gdLst>
              <a:gd name="T0" fmla="*/ 2147483646 w 17"/>
              <a:gd name="T1" fmla="*/ 0 h 20"/>
              <a:gd name="T2" fmla="*/ 2147483646 w 17"/>
              <a:gd name="T3" fmla="*/ 0 h 20"/>
              <a:gd name="T4" fmla="*/ 2147483646 w 17"/>
              <a:gd name="T5" fmla="*/ 0 h 20"/>
              <a:gd name="T6" fmla="*/ 2147483646 w 17"/>
              <a:gd name="T7" fmla="*/ 0 h 20"/>
              <a:gd name="T8" fmla="*/ 2147483646 w 17"/>
              <a:gd name="T9" fmla="*/ 0 h 20"/>
              <a:gd name="T10" fmla="*/ 2147483646 w 17"/>
              <a:gd name="T11" fmla="*/ 0 h 20"/>
              <a:gd name="T12" fmla="*/ 0 w 17"/>
              <a:gd name="T13" fmla="*/ 2147483646 h 20"/>
              <a:gd name="T14" fmla="*/ 0 w 17"/>
              <a:gd name="T15" fmla="*/ 2147483646 h 20"/>
              <a:gd name="T16" fmla="*/ 0 w 17"/>
              <a:gd name="T17" fmla="*/ 2147483646 h 20"/>
              <a:gd name="T18" fmla="*/ 2147483646 w 17"/>
              <a:gd name="T19" fmla="*/ 2147483646 h 20"/>
              <a:gd name="T20" fmla="*/ 2147483646 w 17"/>
              <a:gd name="T21" fmla="*/ 2147483646 h 20"/>
              <a:gd name="T22" fmla="*/ 2147483646 w 17"/>
              <a:gd name="T23" fmla="*/ 2147483646 h 20"/>
              <a:gd name="T24" fmla="*/ 2147483646 w 17"/>
              <a:gd name="T25" fmla="*/ 2147483646 h 20"/>
              <a:gd name="T26" fmla="*/ 2147483646 w 17"/>
              <a:gd name="T27" fmla="*/ 2147483646 h 20"/>
              <a:gd name="T28" fmla="*/ 2147483646 w 17"/>
              <a:gd name="T29" fmla="*/ 2147483646 h 20"/>
              <a:gd name="T30" fmla="*/ 2147483646 w 17"/>
              <a:gd name="T31" fmla="*/ 2147483646 h 20"/>
              <a:gd name="T32" fmla="*/ 2147483646 w 17"/>
              <a:gd name="T33" fmla="*/ 2147483646 h 20"/>
              <a:gd name="T34" fmla="*/ 2147483646 w 17"/>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 h="20">
                <a:moveTo>
                  <a:pt x="4" y="0"/>
                </a:moveTo>
                <a:lnTo>
                  <a:pt x="4" y="0"/>
                </a:lnTo>
                <a:lnTo>
                  <a:pt x="0" y="3"/>
                </a:lnTo>
                <a:lnTo>
                  <a:pt x="0" y="20"/>
                </a:lnTo>
                <a:lnTo>
                  <a:pt x="4" y="20"/>
                </a:lnTo>
                <a:lnTo>
                  <a:pt x="17" y="10"/>
                </a:lnTo>
                <a:lnTo>
                  <a:pt x="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18" name="Freeform 119"/>
          <p:cNvSpPr>
            <a:spLocks noEditPoints="1"/>
          </p:cNvSpPr>
          <p:nvPr/>
        </p:nvSpPr>
        <p:spPr bwMode="auto">
          <a:xfrm>
            <a:off x="6132513" y="2503885"/>
            <a:ext cx="152400" cy="114300"/>
          </a:xfrm>
          <a:custGeom>
            <a:avLst/>
            <a:gdLst>
              <a:gd name="T0" fmla="*/ 2147483646 w 96"/>
              <a:gd name="T1" fmla="*/ 0 h 96"/>
              <a:gd name="T2" fmla="*/ 2147483646 w 96"/>
              <a:gd name="T3" fmla="*/ 2147483646 h 96"/>
              <a:gd name="T4" fmla="*/ 0 w 96"/>
              <a:gd name="T5" fmla="*/ 2147483646 h 96"/>
              <a:gd name="T6" fmla="*/ 2147483646 w 96"/>
              <a:gd name="T7" fmla="*/ 2147483646 h 96"/>
              <a:gd name="T8" fmla="*/ 2147483646 w 96"/>
              <a:gd name="T9" fmla="*/ 2147483646 h 96"/>
              <a:gd name="T10" fmla="*/ 2147483646 w 96"/>
              <a:gd name="T11" fmla="*/ 2147483646 h 96"/>
              <a:gd name="T12" fmla="*/ 2147483646 w 96"/>
              <a:gd name="T13" fmla="*/ 2147483646 h 96"/>
              <a:gd name="T14" fmla="*/ 2147483646 w 96"/>
              <a:gd name="T15" fmla="*/ 2147483646 h 96"/>
              <a:gd name="T16" fmla="*/ 2147483646 w 96"/>
              <a:gd name="T17" fmla="*/ 2147483646 h 96"/>
              <a:gd name="T18" fmla="*/ 2147483646 w 96"/>
              <a:gd name="T19" fmla="*/ 2147483646 h 96"/>
              <a:gd name="T20" fmla="*/ 2147483646 w 96"/>
              <a:gd name="T21" fmla="*/ 0 h 96"/>
              <a:gd name="T22" fmla="*/ 2147483646 w 96"/>
              <a:gd name="T23" fmla="*/ 2147483646 h 96"/>
              <a:gd name="T24" fmla="*/ 2147483646 w 96"/>
              <a:gd name="T25" fmla="*/ 2147483646 h 96"/>
              <a:gd name="T26" fmla="*/ 2147483646 w 96"/>
              <a:gd name="T27" fmla="*/ 2147483646 h 96"/>
              <a:gd name="T28" fmla="*/ 2147483646 w 96"/>
              <a:gd name="T29" fmla="*/ 2147483646 h 96"/>
              <a:gd name="T30" fmla="*/ 2147483646 w 96"/>
              <a:gd name="T31" fmla="*/ 2147483646 h 96"/>
              <a:gd name="T32" fmla="*/ 2147483646 w 96"/>
              <a:gd name="T33" fmla="*/ 2147483646 h 96"/>
              <a:gd name="T34" fmla="*/ 2147483646 w 96"/>
              <a:gd name="T35" fmla="*/ 2147483646 h 96"/>
              <a:gd name="T36" fmla="*/ 2147483646 w 96"/>
              <a:gd name="T37" fmla="*/ 2147483646 h 96"/>
              <a:gd name="T38" fmla="*/ 2147483646 w 96"/>
              <a:gd name="T39" fmla="*/ 2147483646 h 96"/>
              <a:gd name="T40" fmla="*/ 2147483646 w 96"/>
              <a:gd name="T41" fmla="*/ 2147483646 h 96"/>
              <a:gd name="T42" fmla="*/ 2147483646 w 96"/>
              <a:gd name="T43" fmla="*/ 2147483646 h 96"/>
              <a:gd name="T44" fmla="*/ 2147483646 w 96"/>
              <a:gd name="T45" fmla="*/ 2147483646 h 96"/>
              <a:gd name="T46" fmla="*/ 2147483646 w 96"/>
              <a:gd name="T47" fmla="*/ 2147483646 h 96"/>
              <a:gd name="T48" fmla="*/ 2147483646 w 96"/>
              <a:gd name="T49" fmla="*/ 2147483646 h 96"/>
              <a:gd name="T50" fmla="*/ 2147483646 w 96"/>
              <a:gd name="T51" fmla="*/ 2147483646 h 96"/>
              <a:gd name="T52" fmla="*/ 2147483646 w 96"/>
              <a:gd name="T53" fmla="*/ 2147483646 h 96"/>
              <a:gd name="T54" fmla="*/ 2147483646 w 96"/>
              <a:gd name="T55" fmla="*/ 2147483646 h 96"/>
              <a:gd name="T56" fmla="*/ 2147483646 w 96"/>
              <a:gd name="T57" fmla="*/ 2147483646 h 96"/>
              <a:gd name="T58" fmla="*/ 2147483646 w 96"/>
              <a:gd name="T59" fmla="*/ 2147483646 h 96"/>
              <a:gd name="T60" fmla="*/ 2147483646 w 96"/>
              <a:gd name="T61" fmla="*/ 2147483646 h 96"/>
              <a:gd name="T62" fmla="*/ 2147483646 w 96"/>
              <a:gd name="T63" fmla="*/ 2147483646 h 96"/>
              <a:gd name="T64" fmla="*/ 2147483646 w 96"/>
              <a:gd name="T65" fmla="*/ 2147483646 h 96"/>
              <a:gd name="T66" fmla="*/ 2147483646 w 96"/>
              <a:gd name="T67" fmla="*/ 2147483646 h 96"/>
              <a:gd name="T68" fmla="*/ 2147483646 w 96"/>
              <a:gd name="T69" fmla="*/ 2147483646 h 96"/>
              <a:gd name="T70" fmla="*/ 2147483646 w 96"/>
              <a:gd name="T71" fmla="*/ 2147483646 h 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6" h="96">
                <a:moveTo>
                  <a:pt x="48" y="0"/>
                </a:moveTo>
                <a:lnTo>
                  <a:pt x="48" y="0"/>
                </a:lnTo>
                <a:lnTo>
                  <a:pt x="31" y="3"/>
                </a:lnTo>
                <a:lnTo>
                  <a:pt x="14" y="14"/>
                </a:lnTo>
                <a:lnTo>
                  <a:pt x="7" y="31"/>
                </a:lnTo>
                <a:lnTo>
                  <a:pt x="0" y="48"/>
                </a:lnTo>
                <a:lnTo>
                  <a:pt x="7" y="65"/>
                </a:lnTo>
                <a:lnTo>
                  <a:pt x="14" y="82"/>
                </a:lnTo>
                <a:lnTo>
                  <a:pt x="31" y="93"/>
                </a:lnTo>
                <a:lnTo>
                  <a:pt x="48" y="96"/>
                </a:lnTo>
                <a:lnTo>
                  <a:pt x="65" y="93"/>
                </a:lnTo>
                <a:lnTo>
                  <a:pt x="82" y="82"/>
                </a:lnTo>
                <a:lnTo>
                  <a:pt x="93" y="65"/>
                </a:lnTo>
                <a:lnTo>
                  <a:pt x="96" y="48"/>
                </a:lnTo>
                <a:lnTo>
                  <a:pt x="93" y="31"/>
                </a:lnTo>
                <a:lnTo>
                  <a:pt x="82" y="14"/>
                </a:lnTo>
                <a:lnTo>
                  <a:pt x="65" y="3"/>
                </a:lnTo>
                <a:lnTo>
                  <a:pt x="48" y="0"/>
                </a:lnTo>
                <a:close/>
                <a:moveTo>
                  <a:pt x="75" y="62"/>
                </a:moveTo>
                <a:lnTo>
                  <a:pt x="75" y="62"/>
                </a:lnTo>
                <a:lnTo>
                  <a:pt x="75" y="65"/>
                </a:lnTo>
                <a:lnTo>
                  <a:pt x="72" y="65"/>
                </a:lnTo>
                <a:lnTo>
                  <a:pt x="48" y="69"/>
                </a:lnTo>
                <a:lnTo>
                  <a:pt x="24" y="65"/>
                </a:lnTo>
                <a:lnTo>
                  <a:pt x="21" y="65"/>
                </a:lnTo>
                <a:lnTo>
                  <a:pt x="21" y="62"/>
                </a:lnTo>
                <a:lnTo>
                  <a:pt x="21" y="48"/>
                </a:lnTo>
                <a:lnTo>
                  <a:pt x="21" y="34"/>
                </a:lnTo>
                <a:lnTo>
                  <a:pt x="21" y="31"/>
                </a:lnTo>
                <a:lnTo>
                  <a:pt x="24" y="31"/>
                </a:lnTo>
                <a:lnTo>
                  <a:pt x="48" y="27"/>
                </a:lnTo>
                <a:lnTo>
                  <a:pt x="72" y="31"/>
                </a:lnTo>
                <a:lnTo>
                  <a:pt x="75" y="31"/>
                </a:lnTo>
                <a:lnTo>
                  <a:pt x="75" y="34"/>
                </a:lnTo>
                <a:lnTo>
                  <a:pt x="75" y="48"/>
                </a:lnTo>
                <a:lnTo>
                  <a:pt x="75" y="6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pic>
        <p:nvPicPr>
          <p:cNvPr id="119" name="Image 17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05688" y="4532710"/>
            <a:ext cx="1395412" cy="32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1467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énérique inverse">
    <p:spTree>
      <p:nvGrpSpPr>
        <p:cNvPr id="1" name=""/>
        <p:cNvGrpSpPr/>
        <p:nvPr/>
      </p:nvGrpSpPr>
      <p:grpSpPr>
        <a:xfrm>
          <a:off x="0" y="0"/>
          <a:ext cx="0" cy="0"/>
          <a:chOff x="0" y="0"/>
          <a:chExt cx="0" cy="0"/>
        </a:xfrm>
      </p:grpSpPr>
      <p:sp>
        <p:nvSpPr>
          <p:cNvPr id="2" name="Rectangle 1"/>
          <p:cNvSpPr/>
          <p:nvPr/>
        </p:nvSpPr>
        <p:spPr>
          <a:xfrm>
            <a:off x="1" y="0"/>
            <a:ext cx="9180513" cy="51435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350"/>
          </a:p>
        </p:txBody>
      </p:sp>
      <p:cxnSp>
        <p:nvCxnSpPr>
          <p:cNvPr id="3" name="Connecteur droit 2"/>
          <p:cNvCxnSpPr>
            <a:cxnSpLocks/>
          </p:cNvCxnSpPr>
          <p:nvPr/>
        </p:nvCxnSpPr>
        <p:spPr>
          <a:xfrm flipV="1">
            <a:off x="1816101" y="1493044"/>
            <a:ext cx="442913" cy="1073944"/>
          </a:xfrm>
          <a:prstGeom prst="line">
            <a:avLst/>
          </a:prstGeom>
          <a:ln w="19050">
            <a:solidFill>
              <a:srgbClr val="16C7EA"/>
            </a:solidFill>
          </a:ln>
        </p:spPr>
        <p:style>
          <a:lnRef idx="2">
            <a:schemeClr val="accent1"/>
          </a:lnRef>
          <a:fillRef idx="0">
            <a:schemeClr val="accent1"/>
          </a:fillRef>
          <a:effectRef idx="1">
            <a:schemeClr val="accent1"/>
          </a:effectRef>
          <a:fontRef idx="minor">
            <a:schemeClr val="tx1"/>
          </a:fontRef>
        </p:style>
      </p:cxnSp>
      <p:pic>
        <p:nvPicPr>
          <p:cNvPr id="4" name="Image 5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05688" y="4532710"/>
            <a:ext cx="1395412" cy="32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5"/>
          <p:cNvSpPr>
            <a:spLocks noEditPoints="1"/>
          </p:cNvSpPr>
          <p:nvPr/>
        </p:nvSpPr>
        <p:spPr bwMode="auto">
          <a:xfrm>
            <a:off x="5762625" y="2503885"/>
            <a:ext cx="331788" cy="114300"/>
          </a:xfrm>
          <a:custGeom>
            <a:avLst/>
            <a:gdLst>
              <a:gd name="T0" fmla="*/ 2147483646 w 209"/>
              <a:gd name="T1" fmla="*/ 2147483646 h 96"/>
              <a:gd name="T2" fmla="*/ 2147483646 w 209"/>
              <a:gd name="T3" fmla="*/ 2147483646 h 96"/>
              <a:gd name="T4" fmla="*/ 2147483646 w 209"/>
              <a:gd name="T5" fmla="*/ 2147483646 h 96"/>
              <a:gd name="T6" fmla="*/ 2147483646 w 209"/>
              <a:gd name="T7" fmla="*/ 2147483646 h 96"/>
              <a:gd name="T8" fmla="*/ 2147483646 w 209"/>
              <a:gd name="T9" fmla="*/ 2147483646 h 96"/>
              <a:gd name="T10" fmla="*/ 2147483646 w 209"/>
              <a:gd name="T11" fmla="*/ 0 h 96"/>
              <a:gd name="T12" fmla="*/ 2147483646 w 209"/>
              <a:gd name="T13" fmla="*/ 2147483646 h 96"/>
              <a:gd name="T14" fmla="*/ 2147483646 w 209"/>
              <a:gd name="T15" fmla="*/ 2147483646 h 96"/>
              <a:gd name="T16" fmla="*/ 2147483646 w 209"/>
              <a:gd name="T17" fmla="*/ 2147483646 h 96"/>
              <a:gd name="T18" fmla="*/ 2147483646 w 209"/>
              <a:gd name="T19" fmla="*/ 2147483646 h 96"/>
              <a:gd name="T20" fmla="*/ 2147483646 w 209"/>
              <a:gd name="T21" fmla="*/ 2147483646 h 96"/>
              <a:gd name="T22" fmla="*/ 2147483646 w 209"/>
              <a:gd name="T23" fmla="*/ 2147483646 h 96"/>
              <a:gd name="T24" fmla="*/ 2147483646 w 209"/>
              <a:gd name="T25" fmla="*/ 2147483646 h 96"/>
              <a:gd name="T26" fmla="*/ 2147483646 w 209"/>
              <a:gd name="T27" fmla="*/ 2147483646 h 96"/>
              <a:gd name="T28" fmla="*/ 2147483646 w 209"/>
              <a:gd name="T29" fmla="*/ 2147483646 h 96"/>
              <a:gd name="T30" fmla="*/ 2147483646 w 209"/>
              <a:gd name="T31" fmla="*/ 2147483646 h 96"/>
              <a:gd name="T32" fmla="*/ 2147483646 w 209"/>
              <a:gd name="T33" fmla="*/ 2147483646 h 96"/>
              <a:gd name="T34" fmla="*/ 2147483646 w 209"/>
              <a:gd name="T35" fmla="*/ 2147483646 h 96"/>
              <a:gd name="T36" fmla="*/ 2147483646 w 209"/>
              <a:gd name="T37" fmla="*/ 2147483646 h 96"/>
              <a:gd name="T38" fmla="*/ 2147483646 w 209"/>
              <a:gd name="T39" fmla="*/ 2147483646 h 96"/>
              <a:gd name="T40" fmla="*/ 2147483646 w 209"/>
              <a:gd name="T41" fmla="*/ 2147483646 h 96"/>
              <a:gd name="T42" fmla="*/ 2147483646 w 209"/>
              <a:gd name="T43" fmla="*/ 2147483646 h 96"/>
              <a:gd name="T44" fmla="*/ 2147483646 w 209"/>
              <a:gd name="T45" fmla="*/ 2147483646 h 96"/>
              <a:gd name="T46" fmla="*/ 2147483646 w 209"/>
              <a:gd name="T47" fmla="*/ 2147483646 h 96"/>
              <a:gd name="T48" fmla="*/ 2147483646 w 209"/>
              <a:gd name="T49" fmla="*/ 2147483646 h 96"/>
              <a:gd name="T50" fmla="*/ 2147483646 w 209"/>
              <a:gd name="T51" fmla="*/ 2147483646 h 96"/>
              <a:gd name="T52" fmla="*/ 2147483646 w 209"/>
              <a:gd name="T53" fmla="*/ 2147483646 h 96"/>
              <a:gd name="T54" fmla="*/ 2147483646 w 209"/>
              <a:gd name="T55" fmla="*/ 2147483646 h 96"/>
              <a:gd name="T56" fmla="*/ 2147483646 w 209"/>
              <a:gd name="T57" fmla="*/ 2147483646 h 96"/>
              <a:gd name="T58" fmla="*/ 2147483646 w 209"/>
              <a:gd name="T59" fmla="*/ 2147483646 h 96"/>
              <a:gd name="T60" fmla="*/ 2147483646 w 209"/>
              <a:gd name="T61" fmla="*/ 2147483646 h 96"/>
              <a:gd name="T62" fmla="*/ 2147483646 w 209"/>
              <a:gd name="T63" fmla="*/ 2147483646 h 96"/>
              <a:gd name="T64" fmla="*/ 2147483646 w 209"/>
              <a:gd name="T65" fmla="*/ 0 h 96"/>
              <a:gd name="T66" fmla="*/ 2147483646 w 209"/>
              <a:gd name="T67" fmla="*/ 2147483646 h 96"/>
              <a:gd name="T68" fmla="*/ 2147483646 w 209"/>
              <a:gd name="T69" fmla="*/ 2147483646 h 96"/>
              <a:gd name="T70" fmla="*/ 0 w 209"/>
              <a:gd name="T71" fmla="*/ 2147483646 h 96"/>
              <a:gd name="T72" fmla="*/ 2147483646 w 209"/>
              <a:gd name="T73" fmla="*/ 2147483646 h 96"/>
              <a:gd name="T74" fmla="*/ 2147483646 w 209"/>
              <a:gd name="T75" fmla="*/ 2147483646 h 96"/>
              <a:gd name="T76" fmla="*/ 2147483646 w 209"/>
              <a:gd name="T77" fmla="*/ 2147483646 h 96"/>
              <a:gd name="T78" fmla="*/ 2147483646 w 209"/>
              <a:gd name="T79" fmla="*/ 2147483646 h 96"/>
              <a:gd name="T80" fmla="*/ 2147483646 w 209"/>
              <a:gd name="T81" fmla="*/ 2147483646 h 96"/>
              <a:gd name="T82" fmla="*/ 2147483646 w 209"/>
              <a:gd name="T83" fmla="*/ 2147483646 h 96"/>
              <a:gd name="T84" fmla="*/ 2147483646 w 209"/>
              <a:gd name="T85" fmla="*/ 2147483646 h 96"/>
              <a:gd name="T86" fmla="*/ 2147483646 w 209"/>
              <a:gd name="T87" fmla="*/ 2147483646 h 96"/>
              <a:gd name="T88" fmla="*/ 2147483646 w 209"/>
              <a:gd name="T89" fmla="*/ 2147483646 h 96"/>
              <a:gd name="T90" fmla="*/ 2147483646 w 209"/>
              <a:gd name="T91" fmla="*/ 2147483646 h 96"/>
              <a:gd name="T92" fmla="*/ 2147483646 w 209"/>
              <a:gd name="T93" fmla="*/ 2147483646 h 96"/>
              <a:gd name="T94" fmla="*/ 2147483646 w 209"/>
              <a:gd name="T95" fmla="*/ 2147483646 h 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09" h="96">
                <a:moveTo>
                  <a:pt x="161" y="96"/>
                </a:moveTo>
                <a:lnTo>
                  <a:pt x="161" y="96"/>
                </a:lnTo>
                <a:lnTo>
                  <a:pt x="178" y="93"/>
                </a:lnTo>
                <a:lnTo>
                  <a:pt x="195" y="82"/>
                </a:lnTo>
                <a:lnTo>
                  <a:pt x="205" y="65"/>
                </a:lnTo>
                <a:lnTo>
                  <a:pt x="209" y="48"/>
                </a:lnTo>
                <a:lnTo>
                  <a:pt x="205" y="27"/>
                </a:lnTo>
                <a:lnTo>
                  <a:pt x="195" y="14"/>
                </a:lnTo>
                <a:lnTo>
                  <a:pt x="178" y="3"/>
                </a:lnTo>
                <a:lnTo>
                  <a:pt x="161" y="0"/>
                </a:lnTo>
                <a:lnTo>
                  <a:pt x="140" y="3"/>
                </a:lnTo>
                <a:lnTo>
                  <a:pt x="127" y="14"/>
                </a:lnTo>
                <a:lnTo>
                  <a:pt x="116" y="27"/>
                </a:lnTo>
                <a:lnTo>
                  <a:pt x="113" y="48"/>
                </a:lnTo>
                <a:lnTo>
                  <a:pt x="116" y="65"/>
                </a:lnTo>
                <a:lnTo>
                  <a:pt x="127" y="82"/>
                </a:lnTo>
                <a:lnTo>
                  <a:pt x="140" y="93"/>
                </a:lnTo>
                <a:lnTo>
                  <a:pt x="161" y="96"/>
                </a:lnTo>
                <a:close/>
                <a:moveTo>
                  <a:pt x="144" y="31"/>
                </a:moveTo>
                <a:lnTo>
                  <a:pt x="144" y="31"/>
                </a:lnTo>
                <a:lnTo>
                  <a:pt x="144" y="27"/>
                </a:lnTo>
                <a:lnTo>
                  <a:pt x="147" y="27"/>
                </a:lnTo>
                <a:lnTo>
                  <a:pt x="151" y="27"/>
                </a:lnTo>
                <a:lnTo>
                  <a:pt x="154" y="31"/>
                </a:lnTo>
                <a:lnTo>
                  <a:pt x="154" y="38"/>
                </a:lnTo>
                <a:lnTo>
                  <a:pt x="171" y="38"/>
                </a:lnTo>
                <a:lnTo>
                  <a:pt x="175" y="38"/>
                </a:lnTo>
                <a:lnTo>
                  <a:pt x="178" y="41"/>
                </a:lnTo>
                <a:lnTo>
                  <a:pt x="175" y="45"/>
                </a:lnTo>
                <a:lnTo>
                  <a:pt x="171" y="48"/>
                </a:lnTo>
                <a:lnTo>
                  <a:pt x="154" y="48"/>
                </a:lnTo>
                <a:lnTo>
                  <a:pt x="154" y="55"/>
                </a:lnTo>
                <a:lnTo>
                  <a:pt x="161" y="58"/>
                </a:lnTo>
                <a:lnTo>
                  <a:pt x="171" y="58"/>
                </a:lnTo>
                <a:lnTo>
                  <a:pt x="175" y="58"/>
                </a:lnTo>
                <a:lnTo>
                  <a:pt x="178" y="62"/>
                </a:lnTo>
                <a:lnTo>
                  <a:pt x="175" y="65"/>
                </a:lnTo>
                <a:lnTo>
                  <a:pt x="171" y="69"/>
                </a:lnTo>
                <a:lnTo>
                  <a:pt x="161" y="69"/>
                </a:lnTo>
                <a:lnTo>
                  <a:pt x="154" y="65"/>
                </a:lnTo>
                <a:lnTo>
                  <a:pt x="147" y="62"/>
                </a:lnTo>
                <a:lnTo>
                  <a:pt x="144" y="58"/>
                </a:lnTo>
                <a:lnTo>
                  <a:pt x="144" y="48"/>
                </a:lnTo>
                <a:lnTo>
                  <a:pt x="144" y="31"/>
                </a:lnTo>
                <a:close/>
                <a:moveTo>
                  <a:pt x="48" y="96"/>
                </a:moveTo>
                <a:lnTo>
                  <a:pt x="48" y="96"/>
                </a:lnTo>
                <a:lnTo>
                  <a:pt x="65" y="93"/>
                </a:lnTo>
                <a:lnTo>
                  <a:pt x="82" y="82"/>
                </a:lnTo>
                <a:lnTo>
                  <a:pt x="92" y="65"/>
                </a:lnTo>
                <a:lnTo>
                  <a:pt x="96" y="48"/>
                </a:lnTo>
                <a:lnTo>
                  <a:pt x="92" y="27"/>
                </a:lnTo>
                <a:lnTo>
                  <a:pt x="82" y="14"/>
                </a:lnTo>
                <a:lnTo>
                  <a:pt x="65" y="3"/>
                </a:lnTo>
                <a:lnTo>
                  <a:pt x="48" y="0"/>
                </a:lnTo>
                <a:lnTo>
                  <a:pt x="27" y="3"/>
                </a:lnTo>
                <a:lnTo>
                  <a:pt x="13" y="14"/>
                </a:lnTo>
                <a:lnTo>
                  <a:pt x="3" y="27"/>
                </a:lnTo>
                <a:lnTo>
                  <a:pt x="0" y="48"/>
                </a:lnTo>
                <a:lnTo>
                  <a:pt x="3" y="65"/>
                </a:lnTo>
                <a:lnTo>
                  <a:pt x="13" y="82"/>
                </a:lnTo>
                <a:lnTo>
                  <a:pt x="27" y="93"/>
                </a:lnTo>
                <a:lnTo>
                  <a:pt x="48" y="96"/>
                </a:lnTo>
                <a:close/>
                <a:moveTo>
                  <a:pt x="34" y="41"/>
                </a:moveTo>
                <a:lnTo>
                  <a:pt x="41" y="41"/>
                </a:lnTo>
                <a:lnTo>
                  <a:pt x="41" y="34"/>
                </a:lnTo>
                <a:lnTo>
                  <a:pt x="44" y="27"/>
                </a:lnTo>
                <a:lnTo>
                  <a:pt x="51" y="24"/>
                </a:lnTo>
                <a:lnTo>
                  <a:pt x="58" y="24"/>
                </a:lnTo>
                <a:lnTo>
                  <a:pt x="58" y="31"/>
                </a:lnTo>
                <a:lnTo>
                  <a:pt x="51" y="31"/>
                </a:lnTo>
                <a:lnTo>
                  <a:pt x="51" y="34"/>
                </a:lnTo>
                <a:lnTo>
                  <a:pt x="51" y="41"/>
                </a:lnTo>
                <a:lnTo>
                  <a:pt x="58" y="41"/>
                </a:lnTo>
                <a:lnTo>
                  <a:pt x="58" y="48"/>
                </a:lnTo>
                <a:lnTo>
                  <a:pt x="51" y="48"/>
                </a:lnTo>
                <a:lnTo>
                  <a:pt x="51" y="69"/>
                </a:lnTo>
                <a:lnTo>
                  <a:pt x="41" y="69"/>
                </a:lnTo>
                <a:lnTo>
                  <a:pt x="41" y="48"/>
                </a:lnTo>
                <a:lnTo>
                  <a:pt x="34" y="48"/>
                </a:lnTo>
                <a:lnTo>
                  <a:pt x="34" y="41"/>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6" name="Freeform 6"/>
          <p:cNvSpPr>
            <a:spLocks/>
          </p:cNvSpPr>
          <p:nvPr/>
        </p:nvSpPr>
        <p:spPr bwMode="auto">
          <a:xfrm>
            <a:off x="5942013" y="2503885"/>
            <a:ext cx="152400" cy="114300"/>
          </a:xfrm>
          <a:custGeom>
            <a:avLst/>
            <a:gdLst>
              <a:gd name="T0" fmla="*/ 2147483646 w 96"/>
              <a:gd name="T1" fmla="*/ 2147483646 h 96"/>
              <a:gd name="T2" fmla="*/ 2147483646 w 96"/>
              <a:gd name="T3" fmla="*/ 2147483646 h 96"/>
              <a:gd name="T4" fmla="*/ 2147483646 w 96"/>
              <a:gd name="T5" fmla="*/ 2147483646 h 96"/>
              <a:gd name="T6" fmla="*/ 2147483646 w 96"/>
              <a:gd name="T7" fmla="*/ 2147483646 h 96"/>
              <a:gd name="T8" fmla="*/ 2147483646 w 96"/>
              <a:gd name="T9" fmla="*/ 2147483646 h 96"/>
              <a:gd name="T10" fmla="*/ 2147483646 w 96"/>
              <a:gd name="T11" fmla="*/ 2147483646 h 96"/>
              <a:gd name="T12" fmla="*/ 2147483646 w 96"/>
              <a:gd name="T13" fmla="*/ 2147483646 h 96"/>
              <a:gd name="T14" fmla="*/ 2147483646 w 96"/>
              <a:gd name="T15" fmla="*/ 2147483646 h 96"/>
              <a:gd name="T16" fmla="*/ 2147483646 w 96"/>
              <a:gd name="T17" fmla="*/ 2147483646 h 96"/>
              <a:gd name="T18" fmla="*/ 2147483646 w 96"/>
              <a:gd name="T19" fmla="*/ 2147483646 h 96"/>
              <a:gd name="T20" fmla="*/ 2147483646 w 96"/>
              <a:gd name="T21" fmla="*/ 0 h 96"/>
              <a:gd name="T22" fmla="*/ 2147483646 w 96"/>
              <a:gd name="T23" fmla="*/ 0 h 96"/>
              <a:gd name="T24" fmla="*/ 2147483646 w 96"/>
              <a:gd name="T25" fmla="*/ 2147483646 h 96"/>
              <a:gd name="T26" fmla="*/ 2147483646 w 96"/>
              <a:gd name="T27" fmla="*/ 2147483646 h 96"/>
              <a:gd name="T28" fmla="*/ 2147483646 w 96"/>
              <a:gd name="T29" fmla="*/ 2147483646 h 96"/>
              <a:gd name="T30" fmla="*/ 0 w 96"/>
              <a:gd name="T31" fmla="*/ 2147483646 h 96"/>
              <a:gd name="T32" fmla="*/ 0 w 96"/>
              <a:gd name="T33" fmla="*/ 2147483646 h 96"/>
              <a:gd name="T34" fmla="*/ 2147483646 w 96"/>
              <a:gd name="T35" fmla="*/ 2147483646 h 96"/>
              <a:gd name="T36" fmla="*/ 2147483646 w 96"/>
              <a:gd name="T37" fmla="*/ 2147483646 h 96"/>
              <a:gd name="T38" fmla="*/ 2147483646 w 96"/>
              <a:gd name="T39" fmla="*/ 2147483646 h 96"/>
              <a:gd name="T40" fmla="*/ 2147483646 w 96"/>
              <a:gd name="T41" fmla="*/ 2147483646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6" h="96">
                <a:moveTo>
                  <a:pt x="48" y="96"/>
                </a:moveTo>
                <a:lnTo>
                  <a:pt x="48" y="96"/>
                </a:lnTo>
                <a:lnTo>
                  <a:pt x="65" y="93"/>
                </a:lnTo>
                <a:lnTo>
                  <a:pt x="82" y="82"/>
                </a:lnTo>
                <a:lnTo>
                  <a:pt x="92" y="65"/>
                </a:lnTo>
                <a:lnTo>
                  <a:pt x="96" y="48"/>
                </a:lnTo>
                <a:lnTo>
                  <a:pt x="92" y="27"/>
                </a:lnTo>
                <a:lnTo>
                  <a:pt x="82" y="14"/>
                </a:lnTo>
                <a:lnTo>
                  <a:pt x="65" y="3"/>
                </a:lnTo>
                <a:lnTo>
                  <a:pt x="48" y="0"/>
                </a:lnTo>
                <a:lnTo>
                  <a:pt x="27" y="3"/>
                </a:lnTo>
                <a:lnTo>
                  <a:pt x="14" y="14"/>
                </a:lnTo>
                <a:lnTo>
                  <a:pt x="3" y="27"/>
                </a:lnTo>
                <a:lnTo>
                  <a:pt x="0" y="48"/>
                </a:lnTo>
                <a:lnTo>
                  <a:pt x="3" y="65"/>
                </a:lnTo>
                <a:lnTo>
                  <a:pt x="14" y="82"/>
                </a:lnTo>
                <a:lnTo>
                  <a:pt x="27" y="93"/>
                </a:lnTo>
                <a:lnTo>
                  <a:pt x="48" y="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7" name="Freeform 7"/>
          <p:cNvSpPr>
            <a:spLocks/>
          </p:cNvSpPr>
          <p:nvPr/>
        </p:nvSpPr>
        <p:spPr bwMode="auto">
          <a:xfrm>
            <a:off x="5991226" y="2536032"/>
            <a:ext cx="53975" cy="50006"/>
          </a:xfrm>
          <a:custGeom>
            <a:avLst/>
            <a:gdLst>
              <a:gd name="T0" fmla="*/ 0 w 34"/>
              <a:gd name="T1" fmla="*/ 2147483646 h 42"/>
              <a:gd name="T2" fmla="*/ 0 w 34"/>
              <a:gd name="T3" fmla="*/ 2147483646 h 42"/>
              <a:gd name="T4" fmla="*/ 0 w 34"/>
              <a:gd name="T5" fmla="*/ 0 h 42"/>
              <a:gd name="T6" fmla="*/ 2147483646 w 34"/>
              <a:gd name="T7" fmla="*/ 0 h 42"/>
              <a:gd name="T8" fmla="*/ 2147483646 w 34"/>
              <a:gd name="T9" fmla="*/ 0 h 42"/>
              <a:gd name="T10" fmla="*/ 2147483646 w 34"/>
              <a:gd name="T11" fmla="*/ 0 h 42"/>
              <a:gd name="T12" fmla="*/ 2147483646 w 34"/>
              <a:gd name="T13" fmla="*/ 2147483646 h 42"/>
              <a:gd name="T14" fmla="*/ 2147483646 w 34"/>
              <a:gd name="T15" fmla="*/ 2147483646 h 42"/>
              <a:gd name="T16" fmla="*/ 2147483646 w 34"/>
              <a:gd name="T17" fmla="*/ 2147483646 h 42"/>
              <a:gd name="T18" fmla="*/ 2147483646 w 34"/>
              <a:gd name="T19" fmla="*/ 2147483646 h 42"/>
              <a:gd name="T20" fmla="*/ 2147483646 w 34"/>
              <a:gd name="T21" fmla="*/ 2147483646 h 42"/>
              <a:gd name="T22" fmla="*/ 2147483646 w 34"/>
              <a:gd name="T23" fmla="*/ 2147483646 h 42"/>
              <a:gd name="T24" fmla="*/ 2147483646 w 34"/>
              <a:gd name="T25" fmla="*/ 2147483646 h 42"/>
              <a:gd name="T26" fmla="*/ 2147483646 w 34"/>
              <a:gd name="T27" fmla="*/ 2147483646 h 42"/>
              <a:gd name="T28" fmla="*/ 2147483646 w 34"/>
              <a:gd name="T29" fmla="*/ 2147483646 h 42"/>
              <a:gd name="T30" fmla="*/ 2147483646 w 34"/>
              <a:gd name="T31" fmla="*/ 2147483646 h 42"/>
              <a:gd name="T32" fmla="*/ 2147483646 w 34"/>
              <a:gd name="T33" fmla="*/ 2147483646 h 42"/>
              <a:gd name="T34" fmla="*/ 2147483646 w 34"/>
              <a:gd name="T35" fmla="*/ 2147483646 h 42"/>
              <a:gd name="T36" fmla="*/ 2147483646 w 34"/>
              <a:gd name="T37" fmla="*/ 2147483646 h 42"/>
              <a:gd name="T38" fmla="*/ 2147483646 w 34"/>
              <a:gd name="T39" fmla="*/ 2147483646 h 42"/>
              <a:gd name="T40" fmla="*/ 2147483646 w 34"/>
              <a:gd name="T41" fmla="*/ 2147483646 h 42"/>
              <a:gd name="T42" fmla="*/ 2147483646 w 34"/>
              <a:gd name="T43" fmla="*/ 2147483646 h 42"/>
              <a:gd name="T44" fmla="*/ 2147483646 w 34"/>
              <a:gd name="T45" fmla="*/ 2147483646 h 42"/>
              <a:gd name="T46" fmla="*/ 2147483646 w 34"/>
              <a:gd name="T47" fmla="*/ 2147483646 h 42"/>
              <a:gd name="T48" fmla="*/ 2147483646 w 34"/>
              <a:gd name="T49" fmla="*/ 2147483646 h 42"/>
              <a:gd name="T50" fmla="*/ 2147483646 w 34"/>
              <a:gd name="T51" fmla="*/ 2147483646 h 42"/>
              <a:gd name="T52" fmla="*/ 2147483646 w 34"/>
              <a:gd name="T53" fmla="*/ 2147483646 h 42"/>
              <a:gd name="T54" fmla="*/ 2147483646 w 34"/>
              <a:gd name="T55" fmla="*/ 2147483646 h 42"/>
              <a:gd name="T56" fmla="*/ 2147483646 w 34"/>
              <a:gd name="T57" fmla="*/ 2147483646 h 42"/>
              <a:gd name="T58" fmla="*/ 2147483646 w 34"/>
              <a:gd name="T59" fmla="*/ 2147483646 h 42"/>
              <a:gd name="T60" fmla="*/ 2147483646 w 34"/>
              <a:gd name="T61" fmla="*/ 2147483646 h 42"/>
              <a:gd name="T62" fmla="*/ 0 w 34"/>
              <a:gd name="T63" fmla="*/ 2147483646 h 42"/>
              <a:gd name="T64" fmla="*/ 0 w 34"/>
              <a:gd name="T65" fmla="*/ 2147483646 h 42"/>
              <a:gd name="T66" fmla="*/ 0 w 34"/>
              <a:gd name="T67" fmla="*/ 2147483646 h 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4" h="42">
                <a:moveTo>
                  <a:pt x="0" y="4"/>
                </a:moveTo>
                <a:lnTo>
                  <a:pt x="0" y="4"/>
                </a:lnTo>
                <a:lnTo>
                  <a:pt x="0" y="0"/>
                </a:lnTo>
                <a:lnTo>
                  <a:pt x="3" y="0"/>
                </a:lnTo>
                <a:lnTo>
                  <a:pt x="7" y="0"/>
                </a:lnTo>
                <a:lnTo>
                  <a:pt x="10" y="4"/>
                </a:lnTo>
                <a:lnTo>
                  <a:pt x="10" y="11"/>
                </a:lnTo>
                <a:lnTo>
                  <a:pt x="27" y="11"/>
                </a:lnTo>
                <a:lnTo>
                  <a:pt x="31" y="11"/>
                </a:lnTo>
                <a:lnTo>
                  <a:pt x="34" y="14"/>
                </a:lnTo>
                <a:lnTo>
                  <a:pt x="31" y="18"/>
                </a:lnTo>
                <a:lnTo>
                  <a:pt x="27" y="21"/>
                </a:lnTo>
                <a:lnTo>
                  <a:pt x="10" y="21"/>
                </a:lnTo>
                <a:lnTo>
                  <a:pt x="10" y="28"/>
                </a:lnTo>
                <a:lnTo>
                  <a:pt x="17" y="31"/>
                </a:lnTo>
                <a:lnTo>
                  <a:pt x="27" y="31"/>
                </a:lnTo>
                <a:lnTo>
                  <a:pt x="31" y="31"/>
                </a:lnTo>
                <a:lnTo>
                  <a:pt x="34" y="35"/>
                </a:lnTo>
                <a:lnTo>
                  <a:pt x="31" y="38"/>
                </a:lnTo>
                <a:lnTo>
                  <a:pt x="27" y="42"/>
                </a:lnTo>
                <a:lnTo>
                  <a:pt x="17" y="42"/>
                </a:lnTo>
                <a:lnTo>
                  <a:pt x="10" y="38"/>
                </a:lnTo>
                <a:lnTo>
                  <a:pt x="3" y="35"/>
                </a:lnTo>
                <a:lnTo>
                  <a:pt x="0" y="31"/>
                </a:lnTo>
                <a:lnTo>
                  <a:pt x="0" y="21"/>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8" name="Freeform 8"/>
          <p:cNvSpPr>
            <a:spLocks/>
          </p:cNvSpPr>
          <p:nvPr/>
        </p:nvSpPr>
        <p:spPr bwMode="auto">
          <a:xfrm>
            <a:off x="5762625" y="2503885"/>
            <a:ext cx="152400" cy="114300"/>
          </a:xfrm>
          <a:custGeom>
            <a:avLst/>
            <a:gdLst>
              <a:gd name="T0" fmla="*/ 2147483646 w 96"/>
              <a:gd name="T1" fmla="*/ 2147483646 h 96"/>
              <a:gd name="T2" fmla="*/ 2147483646 w 96"/>
              <a:gd name="T3" fmla="*/ 2147483646 h 96"/>
              <a:gd name="T4" fmla="*/ 2147483646 w 96"/>
              <a:gd name="T5" fmla="*/ 2147483646 h 96"/>
              <a:gd name="T6" fmla="*/ 2147483646 w 96"/>
              <a:gd name="T7" fmla="*/ 2147483646 h 96"/>
              <a:gd name="T8" fmla="*/ 2147483646 w 96"/>
              <a:gd name="T9" fmla="*/ 2147483646 h 96"/>
              <a:gd name="T10" fmla="*/ 2147483646 w 96"/>
              <a:gd name="T11" fmla="*/ 2147483646 h 96"/>
              <a:gd name="T12" fmla="*/ 2147483646 w 96"/>
              <a:gd name="T13" fmla="*/ 2147483646 h 96"/>
              <a:gd name="T14" fmla="*/ 2147483646 w 96"/>
              <a:gd name="T15" fmla="*/ 2147483646 h 96"/>
              <a:gd name="T16" fmla="*/ 2147483646 w 96"/>
              <a:gd name="T17" fmla="*/ 2147483646 h 96"/>
              <a:gd name="T18" fmla="*/ 2147483646 w 96"/>
              <a:gd name="T19" fmla="*/ 2147483646 h 96"/>
              <a:gd name="T20" fmla="*/ 2147483646 w 96"/>
              <a:gd name="T21" fmla="*/ 0 h 96"/>
              <a:gd name="T22" fmla="*/ 2147483646 w 96"/>
              <a:gd name="T23" fmla="*/ 0 h 96"/>
              <a:gd name="T24" fmla="*/ 2147483646 w 96"/>
              <a:gd name="T25" fmla="*/ 2147483646 h 96"/>
              <a:gd name="T26" fmla="*/ 2147483646 w 96"/>
              <a:gd name="T27" fmla="*/ 2147483646 h 96"/>
              <a:gd name="T28" fmla="*/ 2147483646 w 96"/>
              <a:gd name="T29" fmla="*/ 2147483646 h 96"/>
              <a:gd name="T30" fmla="*/ 0 w 96"/>
              <a:gd name="T31" fmla="*/ 2147483646 h 96"/>
              <a:gd name="T32" fmla="*/ 0 w 96"/>
              <a:gd name="T33" fmla="*/ 2147483646 h 96"/>
              <a:gd name="T34" fmla="*/ 2147483646 w 96"/>
              <a:gd name="T35" fmla="*/ 2147483646 h 96"/>
              <a:gd name="T36" fmla="*/ 2147483646 w 96"/>
              <a:gd name="T37" fmla="*/ 2147483646 h 96"/>
              <a:gd name="T38" fmla="*/ 2147483646 w 96"/>
              <a:gd name="T39" fmla="*/ 2147483646 h 96"/>
              <a:gd name="T40" fmla="*/ 2147483646 w 96"/>
              <a:gd name="T41" fmla="*/ 2147483646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6" h="96">
                <a:moveTo>
                  <a:pt x="48" y="96"/>
                </a:moveTo>
                <a:lnTo>
                  <a:pt x="48" y="96"/>
                </a:lnTo>
                <a:lnTo>
                  <a:pt x="65" y="93"/>
                </a:lnTo>
                <a:lnTo>
                  <a:pt x="82" y="82"/>
                </a:lnTo>
                <a:lnTo>
                  <a:pt x="92" y="65"/>
                </a:lnTo>
                <a:lnTo>
                  <a:pt x="96" y="48"/>
                </a:lnTo>
                <a:lnTo>
                  <a:pt x="92" y="27"/>
                </a:lnTo>
                <a:lnTo>
                  <a:pt x="82" y="14"/>
                </a:lnTo>
                <a:lnTo>
                  <a:pt x="65" y="3"/>
                </a:lnTo>
                <a:lnTo>
                  <a:pt x="48" y="0"/>
                </a:lnTo>
                <a:lnTo>
                  <a:pt x="27" y="3"/>
                </a:lnTo>
                <a:lnTo>
                  <a:pt x="13" y="14"/>
                </a:lnTo>
                <a:lnTo>
                  <a:pt x="3" y="27"/>
                </a:lnTo>
                <a:lnTo>
                  <a:pt x="0" y="48"/>
                </a:lnTo>
                <a:lnTo>
                  <a:pt x="3" y="65"/>
                </a:lnTo>
                <a:lnTo>
                  <a:pt x="13" y="82"/>
                </a:lnTo>
                <a:lnTo>
                  <a:pt x="27" y="93"/>
                </a:lnTo>
                <a:lnTo>
                  <a:pt x="48" y="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9" name="Freeform 9"/>
          <p:cNvSpPr>
            <a:spLocks/>
          </p:cNvSpPr>
          <p:nvPr/>
        </p:nvSpPr>
        <p:spPr bwMode="auto">
          <a:xfrm>
            <a:off x="5816600" y="2532460"/>
            <a:ext cx="38100" cy="53578"/>
          </a:xfrm>
          <a:custGeom>
            <a:avLst/>
            <a:gdLst>
              <a:gd name="T0" fmla="*/ 0 w 24"/>
              <a:gd name="T1" fmla="*/ 2147483646 h 45"/>
              <a:gd name="T2" fmla="*/ 2147483646 w 24"/>
              <a:gd name="T3" fmla="*/ 2147483646 h 45"/>
              <a:gd name="T4" fmla="*/ 2147483646 w 24"/>
              <a:gd name="T5" fmla="*/ 2147483646 h 45"/>
              <a:gd name="T6" fmla="*/ 2147483646 w 24"/>
              <a:gd name="T7" fmla="*/ 2147483646 h 45"/>
              <a:gd name="T8" fmla="*/ 2147483646 w 24"/>
              <a:gd name="T9" fmla="*/ 2147483646 h 45"/>
              <a:gd name="T10" fmla="*/ 2147483646 w 24"/>
              <a:gd name="T11" fmla="*/ 0 h 45"/>
              <a:gd name="T12" fmla="*/ 2147483646 w 24"/>
              <a:gd name="T13" fmla="*/ 0 h 45"/>
              <a:gd name="T14" fmla="*/ 2147483646 w 24"/>
              <a:gd name="T15" fmla="*/ 2147483646 h 45"/>
              <a:gd name="T16" fmla="*/ 2147483646 w 24"/>
              <a:gd name="T17" fmla="*/ 2147483646 h 45"/>
              <a:gd name="T18" fmla="*/ 2147483646 w 24"/>
              <a:gd name="T19" fmla="*/ 2147483646 h 45"/>
              <a:gd name="T20" fmla="*/ 2147483646 w 24"/>
              <a:gd name="T21" fmla="*/ 2147483646 h 45"/>
              <a:gd name="T22" fmla="*/ 2147483646 w 24"/>
              <a:gd name="T23" fmla="*/ 2147483646 h 45"/>
              <a:gd name="T24" fmla="*/ 2147483646 w 24"/>
              <a:gd name="T25" fmla="*/ 2147483646 h 45"/>
              <a:gd name="T26" fmla="*/ 2147483646 w 24"/>
              <a:gd name="T27" fmla="*/ 2147483646 h 45"/>
              <a:gd name="T28" fmla="*/ 2147483646 w 24"/>
              <a:gd name="T29" fmla="*/ 2147483646 h 45"/>
              <a:gd name="T30" fmla="*/ 2147483646 w 24"/>
              <a:gd name="T31" fmla="*/ 2147483646 h 45"/>
              <a:gd name="T32" fmla="*/ 2147483646 w 24"/>
              <a:gd name="T33" fmla="*/ 2147483646 h 45"/>
              <a:gd name="T34" fmla="*/ 2147483646 w 24"/>
              <a:gd name="T35" fmla="*/ 2147483646 h 45"/>
              <a:gd name="T36" fmla="*/ 0 w 24"/>
              <a:gd name="T37" fmla="*/ 2147483646 h 45"/>
              <a:gd name="T38" fmla="*/ 0 w 24"/>
              <a:gd name="T39" fmla="*/ 2147483646 h 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4" h="45">
                <a:moveTo>
                  <a:pt x="0" y="17"/>
                </a:moveTo>
                <a:lnTo>
                  <a:pt x="7" y="17"/>
                </a:lnTo>
                <a:lnTo>
                  <a:pt x="7" y="10"/>
                </a:lnTo>
                <a:lnTo>
                  <a:pt x="10" y="3"/>
                </a:lnTo>
                <a:lnTo>
                  <a:pt x="17" y="0"/>
                </a:lnTo>
                <a:lnTo>
                  <a:pt x="24" y="0"/>
                </a:lnTo>
                <a:lnTo>
                  <a:pt x="24" y="7"/>
                </a:lnTo>
                <a:lnTo>
                  <a:pt x="17" y="7"/>
                </a:lnTo>
                <a:lnTo>
                  <a:pt x="17" y="10"/>
                </a:lnTo>
                <a:lnTo>
                  <a:pt x="17" y="17"/>
                </a:lnTo>
                <a:lnTo>
                  <a:pt x="24" y="17"/>
                </a:lnTo>
                <a:lnTo>
                  <a:pt x="24" y="24"/>
                </a:lnTo>
                <a:lnTo>
                  <a:pt x="17" y="24"/>
                </a:lnTo>
                <a:lnTo>
                  <a:pt x="17" y="45"/>
                </a:lnTo>
                <a:lnTo>
                  <a:pt x="7" y="45"/>
                </a:lnTo>
                <a:lnTo>
                  <a:pt x="7" y="24"/>
                </a:lnTo>
                <a:lnTo>
                  <a:pt x="0" y="24"/>
                </a:lnTo>
                <a:lnTo>
                  <a:pt x="0" y="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0" name="Freeform 10"/>
          <p:cNvSpPr>
            <a:spLocks noEditPoints="1"/>
          </p:cNvSpPr>
          <p:nvPr/>
        </p:nvSpPr>
        <p:spPr bwMode="auto">
          <a:xfrm>
            <a:off x="2262188" y="2487216"/>
            <a:ext cx="3435350" cy="159544"/>
          </a:xfrm>
          <a:custGeom>
            <a:avLst/>
            <a:gdLst>
              <a:gd name="T0" fmla="*/ 2147483646 w 2164"/>
              <a:gd name="T1" fmla="*/ 2147483646 h 134"/>
              <a:gd name="T2" fmla="*/ 2147483646 w 2164"/>
              <a:gd name="T3" fmla="*/ 2147483646 h 134"/>
              <a:gd name="T4" fmla="*/ 2147483646 w 2164"/>
              <a:gd name="T5" fmla="*/ 2147483646 h 134"/>
              <a:gd name="T6" fmla="*/ 2147483646 w 2164"/>
              <a:gd name="T7" fmla="*/ 2147483646 h 134"/>
              <a:gd name="T8" fmla="*/ 2147483646 w 2164"/>
              <a:gd name="T9" fmla="*/ 2147483646 h 134"/>
              <a:gd name="T10" fmla="*/ 2147483646 w 2164"/>
              <a:gd name="T11" fmla="*/ 2147483646 h 134"/>
              <a:gd name="T12" fmla="*/ 2147483646 w 2164"/>
              <a:gd name="T13" fmla="*/ 2147483646 h 134"/>
              <a:gd name="T14" fmla="*/ 2147483646 w 2164"/>
              <a:gd name="T15" fmla="*/ 2147483646 h 134"/>
              <a:gd name="T16" fmla="*/ 2147483646 w 2164"/>
              <a:gd name="T17" fmla="*/ 2147483646 h 134"/>
              <a:gd name="T18" fmla="*/ 2147483646 w 2164"/>
              <a:gd name="T19" fmla="*/ 2147483646 h 134"/>
              <a:gd name="T20" fmla="*/ 2147483646 w 2164"/>
              <a:gd name="T21" fmla="*/ 2147483646 h 134"/>
              <a:gd name="T22" fmla="*/ 2147483646 w 2164"/>
              <a:gd name="T23" fmla="*/ 2147483646 h 134"/>
              <a:gd name="T24" fmla="*/ 2147483646 w 2164"/>
              <a:gd name="T25" fmla="*/ 2147483646 h 134"/>
              <a:gd name="T26" fmla="*/ 2147483646 w 2164"/>
              <a:gd name="T27" fmla="*/ 2147483646 h 134"/>
              <a:gd name="T28" fmla="*/ 2147483646 w 2164"/>
              <a:gd name="T29" fmla="*/ 2147483646 h 134"/>
              <a:gd name="T30" fmla="*/ 2147483646 w 2164"/>
              <a:gd name="T31" fmla="*/ 2147483646 h 134"/>
              <a:gd name="T32" fmla="*/ 2147483646 w 2164"/>
              <a:gd name="T33" fmla="*/ 2147483646 h 134"/>
              <a:gd name="T34" fmla="*/ 2147483646 w 2164"/>
              <a:gd name="T35" fmla="*/ 2147483646 h 134"/>
              <a:gd name="T36" fmla="*/ 2147483646 w 2164"/>
              <a:gd name="T37" fmla="*/ 2147483646 h 134"/>
              <a:gd name="T38" fmla="*/ 2147483646 w 2164"/>
              <a:gd name="T39" fmla="*/ 2147483646 h 134"/>
              <a:gd name="T40" fmla="*/ 2147483646 w 2164"/>
              <a:gd name="T41" fmla="*/ 2147483646 h 134"/>
              <a:gd name="T42" fmla="*/ 2147483646 w 2164"/>
              <a:gd name="T43" fmla="*/ 2147483646 h 134"/>
              <a:gd name="T44" fmla="*/ 2147483646 w 2164"/>
              <a:gd name="T45" fmla="*/ 2147483646 h 134"/>
              <a:gd name="T46" fmla="*/ 2147483646 w 2164"/>
              <a:gd name="T47" fmla="*/ 2147483646 h 134"/>
              <a:gd name="T48" fmla="*/ 2147483646 w 2164"/>
              <a:gd name="T49" fmla="*/ 2147483646 h 134"/>
              <a:gd name="T50" fmla="*/ 2147483646 w 2164"/>
              <a:gd name="T51" fmla="*/ 2147483646 h 134"/>
              <a:gd name="T52" fmla="*/ 2147483646 w 2164"/>
              <a:gd name="T53" fmla="*/ 2147483646 h 134"/>
              <a:gd name="T54" fmla="*/ 2147483646 w 2164"/>
              <a:gd name="T55" fmla="*/ 2147483646 h 134"/>
              <a:gd name="T56" fmla="*/ 2147483646 w 2164"/>
              <a:gd name="T57" fmla="*/ 2147483646 h 134"/>
              <a:gd name="T58" fmla="*/ 2147483646 w 2164"/>
              <a:gd name="T59" fmla="*/ 2147483646 h 134"/>
              <a:gd name="T60" fmla="*/ 2147483646 w 2164"/>
              <a:gd name="T61" fmla="*/ 2147483646 h 134"/>
              <a:gd name="T62" fmla="*/ 2147483646 w 2164"/>
              <a:gd name="T63" fmla="*/ 2147483646 h 134"/>
              <a:gd name="T64" fmla="*/ 2147483646 w 2164"/>
              <a:gd name="T65" fmla="*/ 2147483646 h 134"/>
              <a:gd name="T66" fmla="*/ 2147483646 w 2164"/>
              <a:gd name="T67" fmla="*/ 2147483646 h 134"/>
              <a:gd name="T68" fmla="*/ 2147483646 w 2164"/>
              <a:gd name="T69" fmla="*/ 2147483646 h 134"/>
              <a:gd name="T70" fmla="*/ 2147483646 w 2164"/>
              <a:gd name="T71" fmla="*/ 2147483646 h 134"/>
              <a:gd name="T72" fmla="*/ 2147483646 w 2164"/>
              <a:gd name="T73" fmla="*/ 2147483646 h 134"/>
              <a:gd name="T74" fmla="*/ 2147483646 w 2164"/>
              <a:gd name="T75" fmla="*/ 2147483646 h 134"/>
              <a:gd name="T76" fmla="*/ 2147483646 w 2164"/>
              <a:gd name="T77" fmla="*/ 2147483646 h 134"/>
              <a:gd name="T78" fmla="*/ 2147483646 w 2164"/>
              <a:gd name="T79" fmla="*/ 2147483646 h 134"/>
              <a:gd name="T80" fmla="*/ 2147483646 w 2164"/>
              <a:gd name="T81" fmla="*/ 2147483646 h 134"/>
              <a:gd name="T82" fmla="*/ 2147483646 w 2164"/>
              <a:gd name="T83" fmla="*/ 2147483646 h 134"/>
              <a:gd name="T84" fmla="*/ 2147483646 w 2164"/>
              <a:gd name="T85" fmla="*/ 2147483646 h 134"/>
              <a:gd name="T86" fmla="*/ 2147483646 w 2164"/>
              <a:gd name="T87" fmla="*/ 2147483646 h 134"/>
              <a:gd name="T88" fmla="*/ 2147483646 w 2164"/>
              <a:gd name="T89" fmla="*/ 2147483646 h 134"/>
              <a:gd name="T90" fmla="*/ 2147483646 w 2164"/>
              <a:gd name="T91" fmla="*/ 2147483646 h 134"/>
              <a:gd name="T92" fmla="*/ 2147483646 w 2164"/>
              <a:gd name="T93" fmla="*/ 2147483646 h 134"/>
              <a:gd name="T94" fmla="*/ 2147483646 w 2164"/>
              <a:gd name="T95" fmla="*/ 2147483646 h 134"/>
              <a:gd name="T96" fmla="*/ 2147483646 w 2164"/>
              <a:gd name="T97" fmla="*/ 2147483646 h 134"/>
              <a:gd name="T98" fmla="*/ 2147483646 w 2164"/>
              <a:gd name="T99" fmla="*/ 2147483646 h 134"/>
              <a:gd name="T100" fmla="*/ 2147483646 w 2164"/>
              <a:gd name="T101" fmla="*/ 2147483646 h 134"/>
              <a:gd name="T102" fmla="*/ 2147483646 w 2164"/>
              <a:gd name="T103" fmla="*/ 2147483646 h 134"/>
              <a:gd name="T104" fmla="*/ 2147483646 w 2164"/>
              <a:gd name="T105" fmla="*/ 2147483646 h 134"/>
              <a:gd name="T106" fmla="*/ 2147483646 w 2164"/>
              <a:gd name="T107" fmla="*/ 2147483646 h 134"/>
              <a:gd name="T108" fmla="*/ 2147483646 w 2164"/>
              <a:gd name="T109" fmla="*/ 2147483646 h 134"/>
              <a:gd name="T110" fmla="*/ 2147483646 w 2164"/>
              <a:gd name="T111" fmla="*/ 2147483646 h 134"/>
              <a:gd name="T112" fmla="*/ 2147483646 w 2164"/>
              <a:gd name="T113" fmla="*/ 2147483646 h 134"/>
              <a:gd name="T114" fmla="*/ 2147483646 w 2164"/>
              <a:gd name="T115" fmla="*/ 2147483646 h 134"/>
              <a:gd name="T116" fmla="*/ 2147483646 w 2164"/>
              <a:gd name="T117" fmla="*/ 2147483646 h 134"/>
              <a:gd name="T118" fmla="*/ 2147483646 w 2164"/>
              <a:gd name="T119" fmla="*/ 2147483646 h 134"/>
              <a:gd name="T120" fmla="*/ 2147483646 w 2164"/>
              <a:gd name="T121" fmla="*/ 2147483646 h 1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64" h="134">
                <a:moveTo>
                  <a:pt x="2119" y="110"/>
                </a:moveTo>
                <a:lnTo>
                  <a:pt x="2119" y="110"/>
                </a:lnTo>
                <a:lnTo>
                  <a:pt x="2126" y="110"/>
                </a:lnTo>
                <a:lnTo>
                  <a:pt x="2129" y="110"/>
                </a:lnTo>
                <a:lnTo>
                  <a:pt x="2133" y="110"/>
                </a:lnTo>
                <a:lnTo>
                  <a:pt x="2140" y="110"/>
                </a:lnTo>
                <a:lnTo>
                  <a:pt x="2140" y="76"/>
                </a:lnTo>
                <a:lnTo>
                  <a:pt x="2140" y="65"/>
                </a:lnTo>
                <a:lnTo>
                  <a:pt x="2146" y="59"/>
                </a:lnTo>
                <a:lnTo>
                  <a:pt x="2150" y="55"/>
                </a:lnTo>
                <a:lnTo>
                  <a:pt x="2157" y="55"/>
                </a:lnTo>
                <a:lnTo>
                  <a:pt x="2160" y="55"/>
                </a:lnTo>
                <a:lnTo>
                  <a:pt x="2164" y="48"/>
                </a:lnTo>
                <a:lnTo>
                  <a:pt x="2164" y="45"/>
                </a:lnTo>
                <a:lnTo>
                  <a:pt x="2164" y="41"/>
                </a:lnTo>
                <a:lnTo>
                  <a:pt x="2164" y="38"/>
                </a:lnTo>
                <a:lnTo>
                  <a:pt x="2160" y="38"/>
                </a:lnTo>
                <a:lnTo>
                  <a:pt x="2157" y="38"/>
                </a:lnTo>
                <a:lnTo>
                  <a:pt x="2146" y="41"/>
                </a:lnTo>
                <a:lnTo>
                  <a:pt x="2136" y="48"/>
                </a:lnTo>
                <a:lnTo>
                  <a:pt x="2136" y="45"/>
                </a:lnTo>
                <a:lnTo>
                  <a:pt x="2136" y="41"/>
                </a:lnTo>
                <a:lnTo>
                  <a:pt x="2136" y="38"/>
                </a:lnTo>
                <a:lnTo>
                  <a:pt x="2133" y="38"/>
                </a:lnTo>
                <a:lnTo>
                  <a:pt x="2129" y="38"/>
                </a:lnTo>
                <a:lnTo>
                  <a:pt x="2122" y="38"/>
                </a:lnTo>
                <a:lnTo>
                  <a:pt x="2119" y="38"/>
                </a:lnTo>
                <a:lnTo>
                  <a:pt x="2119" y="110"/>
                </a:lnTo>
                <a:close/>
                <a:moveTo>
                  <a:pt x="2071" y="110"/>
                </a:moveTo>
                <a:lnTo>
                  <a:pt x="2071" y="110"/>
                </a:lnTo>
                <a:lnTo>
                  <a:pt x="2081" y="110"/>
                </a:lnTo>
                <a:lnTo>
                  <a:pt x="2092" y="110"/>
                </a:lnTo>
                <a:lnTo>
                  <a:pt x="2092" y="52"/>
                </a:lnTo>
                <a:lnTo>
                  <a:pt x="2109" y="52"/>
                </a:lnTo>
                <a:lnTo>
                  <a:pt x="2109" y="48"/>
                </a:lnTo>
                <a:lnTo>
                  <a:pt x="2109" y="45"/>
                </a:lnTo>
                <a:lnTo>
                  <a:pt x="2109" y="41"/>
                </a:lnTo>
                <a:lnTo>
                  <a:pt x="2109" y="38"/>
                </a:lnTo>
                <a:lnTo>
                  <a:pt x="2092" y="38"/>
                </a:lnTo>
                <a:lnTo>
                  <a:pt x="2092" y="35"/>
                </a:lnTo>
                <a:lnTo>
                  <a:pt x="2092" y="28"/>
                </a:lnTo>
                <a:lnTo>
                  <a:pt x="2095" y="24"/>
                </a:lnTo>
                <a:lnTo>
                  <a:pt x="2102" y="24"/>
                </a:lnTo>
                <a:lnTo>
                  <a:pt x="2105" y="24"/>
                </a:lnTo>
                <a:lnTo>
                  <a:pt x="2109" y="24"/>
                </a:lnTo>
                <a:lnTo>
                  <a:pt x="2112" y="17"/>
                </a:lnTo>
                <a:lnTo>
                  <a:pt x="2112" y="7"/>
                </a:lnTo>
                <a:lnTo>
                  <a:pt x="2105" y="7"/>
                </a:lnTo>
                <a:lnTo>
                  <a:pt x="2098" y="7"/>
                </a:lnTo>
                <a:lnTo>
                  <a:pt x="2088" y="11"/>
                </a:lnTo>
                <a:lnTo>
                  <a:pt x="2078" y="14"/>
                </a:lnTo>
                <a:lnTo>
                  <a:pt x="2074" y="24"/>
                </a:lnTo>
                <a:lnTo>
                  <a:pt x="2071" y="35"/>
                </a:lnTo>
                <a:lnTo>
                  <a:pt x="2071" y="38"/>
                </a:lnTo>
                <a:lnTo>
                  <a:pt x="2061" y="38"/>
                </a:lnTo>
                <a:lnTo>
                  <a:pt x="2061" y="41"/>
                </a:lnTo>
                <a:lnTo>
                  <a:pt x="2061" y="45"/>
                </a:lnTo>
                <a:lnTo>
                  <a:pt x="2061" y="48"/>
                </a:lnTo>
                <a:lnTo>
                  <a:pt x="2061" y="52"/>
                </a:lnTo>
                <a:lnTo>
                  <a:pt x="2071" y="52"/>
                </a:lnTo>
                <a:lnTo>
                  <a:pt x="2071" y="110"/>
                </a:lnTo>
                <a:close/>
                <a:moveTo>
                  <a:pt x="2040" y="110"/>
                </a:moveTo>
                <a:lnTo>
                  <a:pt x="2040" y="110"/>
                </a:lnTo>
                <a:lnTo>
                  <a:pt x="2050" y="110"/>
                </a:lnTo>
                <a:lnTo>
                  <a:pt x="2050" y="100"/>
                </a:lnTo>
                <a:lnTo>
                  <a:pt x="2050" y="89"/>
                </a:lnTo>
                <a:lnTo>
                  <a:pt x="2040" y="89"/>
                </a:lnTo>
                <a:lnTo>
                  <a:pt x="2030" y="89"/>
                </a:lnTo>
                <a:lnTo>
                  <a:pt x="2026" y="100"/>
                </a:lnTo>
                <a:lnTo>
                  <a:pt x="2030" y="110"/>
                </a:lnTo>
                <a:lnTo>
                  <a:pt x="2040" y="110"/>
                </a:lnTo>
                <a:close/>
                <a:moveTo>
                  <a:pt x="1968" y="65"/>
                </a:moveTo>
                <a:lnTo>
                  <a:pt x="1968" y="65"/>
                </a:lnTo>
                <a:lnTo>
                  <a:pt x="1972" y="55"/>
                </a:lnTo>
                <a:lnTo>
                  <a:pt x="1978" y="52"/>
                </a:lnTo>
                <a:lnTo>
                  <a:pt x="1982" y="52"/>
                </a:lnTo>
                <a:lnTo>
                  <a:pt x="1989" y="52"/>
                </a:lnTo>
                <a:lnTo>
                  <a:pt x="1992" y="55"/>
                </a:lnTo>
                <a:lnTo>
                  <a:pt x="1996" y="65"/>
                </a:lnTo>
                <a:lnTo>
                  <a:pt x="1968" y="65"/>
                </a:lnTo>
                <a:close/>
                <a:moveTo>
                  <a:pt x="2013" y="79"/>
                </a:moveTo>
                <a:lnTo>
                  <a:pt x="2013" y="79"/>
                </a:lnTo>
                <a:lnTo>
                  <a:pt x="2013" y="76"/>
                </a:lnTo>
                <a:lnTo>
                  <a:pt x="2016" y="69"/>
                </a:lnTo>
                <a:lnTo>
                  <a:pt x="2013" y="59"/>
                </a:lnTo>
                <a:lnTo>
                  <a:pt x="2006" y="45"/>
                </a:lnTo>
                <a:lnTo>
                  <a:pt x="1996" y="38"/>
                </a:lnTo>
                <a:lnTo>
                  <a:pt x="1982" y="38"/>
                </a:lnTo>
                <a:lnTo>
                  <a:pt x="1968" y="38"/>
                </a:lnTo>
                <a:lnTo>
                  <a:pt x="1958" y="48"/>
                </a:lnTo>
                <a:lnTo>
                  <a:pt x="1951" y="59"/>
                </a:lnTo>
                <a:lnTo>
                  <a:pt x="1948" y="72"/>
                </a:lnTo>
                <a:lnTo>
                  <a:pt x="1951" y="89"/>
                </a:lnTo>
                <a:lnTo>
                  <a:pt x="1958" y="100"/>
                </a:lnTo>
                <a:lnTo>
                  <a:pt x="1968" y="107"/>
                </a:lnTo>
                <a:lnTo>
                  <a:pt x="1985" y="110"/>
                </a:lnTo>
                <a:lnTo>
                  <a:pt x="1999" y="110"/>
                </a:lnTo>
                <a:lnTo>
                  <a:pt x="2009" y="107"/>
                </a:lnTo>
                <a:lnTo>
                  <a:pt x="2009" y="100"/>
                </a:lnTo>
                <a:lnTo>
                  <a:pt x="2006" y="93"/>
                </a:lnTo>
                <a:lnTo>
                  <a:pt x="1996" y="93"/>
                </a:lnTo>
                <a:lnTo>
                  <a:pt x="1989" y="96"/>
                </a:lnTo>
                <a:lnTo>
                  <a:pt x="1978" y="93"/>
                </a:lnTo>
                <a:lnTo>
                  <a:pt x="1975" y="93"/>
                </a:lnTo>
                <a:lnTo>
                  <a:pt x="1972" y="86"/>
                </a:lnTo>
                <a:lnTo>
                  <a:pt x="1968" y="79"/>
                </a:lnTo>
                <a:lnTo>
                  <a:pt x="2013" y="79"/>
                </a:lnTo>
                <a:close/>
                <a:moveTo>
                  <a:pt x="1872" y="110"/>
                </a:moveTo>
                <a:lnTo>
                  <a:pt x="1872" y="110"/>
                </a:lnTo>
                <a:lnTo>
                  <a:pt x="1882" y="110"/>
                </a:lnTo>
                <a:lnTo>
                  <a:pt x="1893" y="110"/>
                </a:lnTo>
                <a:lnTo>
                  <a:pt x="1893" y="72"/>
                </a:lnTo>
                <a:lnTo>
                  <a:pt x="1893" y="62"/>
                </a:lnTo>
                <a:lnTo>
                  <a:pt x="1896" y="59"/>
                </a:lnTo>
                <a:lnTo>
                  <a:pt x="1903" y="55"/>
                </a:lnTo>
                <a:lnTo>
                  <a:pt x="1906" y="55"/>
                </a:lnTo>
                <a:lnTo>
                  <a:pt x="1913" y="55"/>
                </a:lnTo>
                <a:lnTo>
                  <a:pt x="1913" y="59"/>
                </a:lnTo>
                <a:lnTo>
                  <a:pt x="1917" y="69"/>
                </a:lnTo>
                <a:lnTo>
                  <a:pt x="1917" y="110"/>
                </a:lnTo>
                <a:lnTo>
                  <a:pt x="1927" y="110"/>
                </a:lnTo>
                <a:lnTo>
                  <a:pt x="1937" y="110"/>
                </a:lnTo>
                <a:lnTo>
                  <a:pt x="1937" y="62"/>
                </a:lnTo>
                <a:lnTo>
                  <a:pt x="1934" y="52"/>
                </a:lnTo>
                <a:lnTo>
                  <a:pt x="1930" y="41"/>
                </a:lnTo>
                <a:lnTo>
                  <a:pt x="1924" y="38"/>
                </a:lnTo>
                <a:lnTo>
                  <a:pt x="1913" y="38"/>
                </a:lnTo>
                <a:lnTo>
                  <a:pt x="1906" y="38"/>
                </a:lnTo>
                <a:lnTo>
                  <a:pt x="1900" y="41"/>
                </a:lnTo>
                <a:lnTo>
                  <a:pt x="1896" y="45"/>
                </a:lnTo>
                <a:lnTo>
                  <a:pt x="1893" y="48"/>
                </a:lnTo>
                <a:lnTo>
                  <a:pt x="1893" y="45"/>
                </a:lnTo>
                <a:lnTo>
                  <a:pt x="1889" y="41"/>
                </a:lnTo>
                <a:lnTo>
                  <a:pt x="1889" y="38"/>
                </a:lnTo>
                <a:lnTo>
                  <a:pt x="1886" y="38"/>
                </a:lnTo>
                <a:lnTo>
                  <a:pt x="1882" y="38"/>
                </a:lnTo>
                <a:lnTo>
                  <a:pt x="1879" y="38"/>
                </a:lnTo>
                <a:lnTo>
                  <a:pt x="1872" y="38"/>
                </a:lnTo>
                <a:lnTo>
                  <a:pt x="1872" y="110"/>
                </a:lnTo>
                <a:close/>
                <a:moveTo>
                  <a:pt x="1821" y="110"/>
                </a:moveTo>
                <a:lnTo>
                  <a:pt x="1821" y="110"/>
                </a:lnTo>
                <a:lnTo>
                  <a:pt x="1824" y="110"/>
                </a:lnTo>
                <a:lnTo>
                  <a:pt x="1831" y="110"/>
                </a:lnTo>
                <a:lnTo>
                  <a:pt x="1834" y="110"/>
                </a:lnTo>
                <a:lnTo>
                  <a:pt x="1838" y="110"/>
                </a:lnTo>
                <a:lnTo>
                  <a:pt x="1838" y="76"/>
                </a:lnTo>
                <a:lnTo>
                  <a:pt x="1841" y="65"/>
                </a:lnTo>
                <a:lnTo>
                  <a:pt x="1845" y="59"/>
                </a:lnTo>
                <a:lnTo>
                  <a:pt x="1852" y="55"/>
                </a:lnTo>
                <a:lnTo>
                  <a:pt x="1855" y="55"/>
                </a:lnTo>
                <a:lnTo>
                  <a:pt x="1858" y="55"/>
                </a:lnTo>
                <a:lnTo>
                  <a:pt x="1862" y="55"/>
                </a:lnTo>
                <a:lnTo>
                  <a:pt x="1862" y="48"/>
                </a:lnTo>
                <a:lnTo>
                  <a:pt x="1862" y="45"/>
                </a:lnTo>
                <a:lnTo>
                  <a:pt x="1862" y="41"/>
                </a:lnTo>
                <a:lnTo>
                  <a:pt x="1862" y="38"/>
                </a:lnTo>
                <a:lnTo>
                  <a:pt x="1858" y="38"/>
                </a:lnTo>
                <a:lnTo>
                  <a:pt x="1855" y="38"/>
                </a:lnTo>
                <a:lnTo>
                  <a:pt x="1845" y="41"/>
                </a:lnTo>
                <a:lnTo>
                  <a:pt x="1838" y="48"/>
                </a:lnTo>
                <a:lnTo>
                  <a:pt x="1838" y="45"/>
                </a:lnTo>
                <a:lnTo>
                  <a:pt x="1838" y="41"/>
                </a:lnTo>
                <a:lnTo>
                  <a:pt x="1834" y="38"/>
                </a:lnTo>
                <a:lnTo>
                  <a:pt x="1831" y="38"/>
                </a:lnTo>
                <a:lnTo>
                  <a:pt x="1828" y="38"/>
                </a:lnTo>
                <a:lnTo>
                  <a:pt x="1824" y="38"/>
                </a:lnTo>
                <a:lnTo>
                  <a:pt x="1821" y="38"/>
                </a:lnTo>
                <a:lnTo>
                  <a:pt x="1821" y="110"/>
                </a:lnTo>
                <a:close/>
                <a:moveTo>
                  <a:pt x="1786" y="65"/>
                </a:moveTo>
                <a:lnTo>
                  <a:pt x="1786" y="65"/>
                </a:lnTo>
                <a:lnTo>
                  <a:pt x="1776" y="62"/>
                </a:lnTo>
                <a:lnTo>
                  <a:pt x="1766" y="65"/>
                </a:lnTo>
                <a:lnTo>
                  <a:pt x="1756" y="69"/>
                </a:lnTo>
                <a:lnTo>
                  <a:pt x="1749" y="76"/>
                </a:lnTo>
                <a:lnTo>
                  <a:pt x="1745" y="86"/>
                </a:lnTo>
                <a:lnTo>
                  <a:pt x="1749" y="96"/>
                </a:lnTo>
                <a:lnTo>
                  <a:pt x="1756" y="107"/>
                </a:lnTo>
                <a:lnTo>
                  <a:pt x="1762" y="110"/>
                </a:lnTo>
                <a:lnTo>
                  <a:pt x="1776" y="110"/>
                </a:lnTo>
                <a:lnTo>
                  <a:pt x="1793" y="110"/>
                </a:lnTo>
                <a:lnTo>
                  <a:pt x="1804" y="107"/>
                </a:lnTo>
                <a:lnTo>
                  <a:pt x="1804" y="65"/>
                </a:lnTo>
                <a:lnTo>
                  <a:pt x="1804" y="52"/>
                </a:lnTo>
                <a:lnTo>
                  <a:pt x="1797" y="45"/>
                </a:lnTo>
                <a:lnTo>
                  <a:pt x="1786" y="38"/>
                </a:lnTo>
                <a:lnTo>
                  <a:pt x="1773" y="38"/>
                </a:lnTo>
                <a:lnTo>
                  <a:pt x="1762" y="38"/>
                </a:lnTo>
                <a:lnTo>
                  <a:pt x="1749" y="41"/>
                </a:lnTo>
                <a:lnTo>
                  <a:pt x="1752" y="48"/>
                </a:lnTo>
                <a:lnTo>
                  <a:pt x="1756" y="55"/>
                </a:lnTo>
                <a:lnTo>
                  <a:pt x="1769" y="52"/>
                </a:lnTo>
                <a:lnTo>
                  <a:pt x="1776" y="52"/>
                </a:lnTo>
                <a:lnTo>
                  <a:pt x="1780" y="55"/>
                </a:lnTo>
                <a:lnTo>
                  <a:pt x="1783" y="59"/>
                </a:lnTo>
                <a:lnTo>
                  <a:pt x="1786" y="62"/>
                </a:lnTo>
                <a:lnTo>
                  <a:pt x="1786" y="65"/>
                </a:lnTo>
                <a:close/>
                <a:moveTo>
                  <a:pt x="1786" y="93"/>
                </a:moveTo>
                <a:lnTo>
                  <a:pt x="1786" y="93"/>
                </a:lnTo>
                <a:lnTo>
                  <a:pt x="1783" y="96"/>
                </a:lnTo>
                <a:lnTo>
                  <a:pt x="1776" y="96"/>
                </a:lnTo>
                <a:lnTo>
                  <a:pt x="1773" y="96"/>
                </a:lnTo>
                <a:lnTo>
                  <a:pt x="1769" y="93"/>
                </a:lnTo>
                <a:lnTo>
                  <a:pt x="1766" y="93"/>
                </a:lnTo>
                <a:lnTo>
                  <a:pt x="1762" y="86"/>
                </a:lnTo>
                <a:lnTo>
                  <a:pt x="1766" y="83"/>
                </a:lnTo>
                <a:lnTo>
                  <a:pt x="1766" y="79"/>
                </a:lnTo>
                <a:lnTo>
                  <a:pt x="1780" y="76"/>
                </a:lnTo>
                <a:lnTo>
                  <a:pt x="1783" y="76"/>
                </a:lnTo>
                <a:lnTo>
                  <a:pt x="1786" y="76"/>
                </a:lnTo>
                <a:lnTo>
                  <a:pt x="1786" y="93"/>
                </a:lnTo>
                <a:close/>
                <a:moveTo>
                  <a:pt x="1632" y="110"/>
                </a:moveTo>
                <a:lnTo>
                  <a:pt x="1632" y="110"/>
                </a:lnTo>
                <a:lnTo>
                  <a:pt x="1639" y="110"/>
                </a:lnTo>
                <a:lnTo>
                  <a:pt x="1649" y="110"/>
                </a:lnTo>
                <a:lnTo>
                  <a:pt x="1649" y="72"/>
                </a:lnTo>
                <a:lnTo>
                  <a:pt x="1653" y="62"/>
                </a:lnTo>
                <a:lnTo>
                  <a:pt x="1653" y="59"/>
                </a:lnTo>
                <a:lnTo>
                  <a:pt x="1660" y="55"/>
                </a:lnTo>
                <a:lnTo>
                  <a:pt x="1663" y="55"/>
                </a:lnTo>
                <a:lnTo>
                  <a:pt x="1666" y="55"/>
                </a:lnTo>
                <a:lnTo>
                  <a:pt x="1670" y="59"/>
                </a:lnTo>
                <a:lnTo>
                  <a:pt x="1673" y="69"/>
                </a:lnTo>
                <a:lnTo>
                  <a:pt x="1673" y="110"/>
                </a:lnTo>
                <a:lnTo>
                  <a:pt x="1684" y="110"/>
                </a:lnTo>
                <a:lnTo>
                  <a:pt x="1690" y="110"/>
                </a:lnTo>
                <a:lnTo>
                  <a:pt x="1690" y="72"/>
                </a:lnTo>
                <a:lnTo>
                  <a:pt x="1694" y="62"/>
                </a:lnTo>
                <a:lnTo>
                  <a:pt x="1697" y="55"/>
                </a:lnTo>
                <a:lnTo>
                  <a:pt x="1701" y="55"/>
                </a:lnTo>
                <a:lnTo>
                  <a:pt x="1704" y="55"/>
                </a:lnTo>
                <a:lnTo>
                  <a:pt x="1708" y="55"/>
                </a:lnTo>
                <a:lnTo>
                  <a:pt x="1711" y="59"/>
                </a:lnTo>
                <a:lnTo>
                  <a:pt x="1714" y="69"/>
                </a:lnTo>
                <a:lnTo>
                  <a:pt x="1714" y="110"/>
                </a:lnTo>
                <a:lnTo>
                  <a:pt x="1725" y="110"/>
                </a:lnTo>
                <a:lnTo>
                  <a:pt x="1735" y="110"/>
                </a:lnTo>
                <a:lnTo>
                  <a:pt x="1735" y="65"/>
                </a:lnTo>
                <a:lnTo>
                  <a:pt x="1732" y="52"/>
                </a:lnTo>
                <a:lnTo>
                  <a:pt x="1728" y="41"/>
                </a:lnTo>
                <a:lnTo>
                  <a:pt x="1721" y="38"/>
                </a:lnTo>
                <a:lnTo>
                  <a:pt x="1711" y="38"/>
                </a:lnTo>
                <a:lnTo>
                  <a:pt x="1704" y="38"/>
                </a:lnTo>
                <a:lnTo>
                  <a:pt x="1697" y="41"/>
                </a:lnTo>
                <a:lnTo>
                  <a:pt x="1690" y="48"/>
                </a:lnTo>
                <a:lnTo>
                  <a:pt x="1687" y="45"/>
                </a:lnTo>
                <a:lnTo>
                  <a:pt x="1680" y="38"/>
                </a:lnTo>
                <a:lnTo>
                  <a:pt x="1670" y="38"/>
                </a:lnTo>
                <a:lnTo>
                  <a:pt x="1660" y="38"/>
                </a:lnTo>
                <a:lnTo>
                  <a:pt x="1656" y="41"/>
                </a:lnTo>
                <a:lnTo>
                  <a:pt x="1653" y="45"/>
                </a:lnTo>
                <a:lnTo>
                  <a:pt x="1649" y="48"/>
                </a:lnTo>
                <a:lnTo>
                  <a:pt x="1649" y="45"/>
                </a:lnTo>
                <a:lnTo>
                  <a:pt x="1649" y="41"/>
                </a:lnTo>
                <a:lnTo>
                  <a:pt x="1646" y="41"/>
                </a:lnTo>
                <a:lnTo>
                  <a:pt x="1646" y="38"/>
                </a:lnTo>
                <a:lnTo>
                  <a:pt x="1642" y="38"/>
                </a:lnTo>
                <a:lnTo>
                  <a:pt x="1639" y="38"/>
                </a:lnTo>
                <a:lnTo>
                  <a:pt x="1636" y="38"/>
                </a:lnTo>
                <a:lnTo>
                  <a:pt x="1632" y="38"/>
                </a:lnTo>
                <a:lnTo>
                  <a:pt x="1632" y="110"/>
                </a:lnTo>
                <a:close/>
                <a:moveTo>
                  <a:pt x="1581" y="62"/>
                </a:moveTo>
                <a:lnTo>
                  <a:pt x="1581" y="62"/>
                </a:lnTo>
                <a:lnTo>
                  <a:pt x="1577" y="72"/>
                </a:lnTo>
                <a:lnTo>
                  <a:pt x="1581" y="79"/>
                </a:lnTo>
                <a:lnTo>
                  <a:pt x="1615" y="79"/>
                </a:lnTo>
                <a:lnTo>
                  <a:pt x="1615" y="72"/>
                </a:lnTo>
                <a:lnTo>
                  <a:pt x="1615" y="62"/>
                </a:lnTo>
                <a:lnTo>
                  <a:pt x="1581" y="62"/>
                </a:lnTo>
                <a:close/>
                <a:moveTo>
                  <a:pt x="1533" y="86"/>
                </a:moveTo>
                <a:lnTo>
                  <a:pt x="1533" y="86"/>
                </a:lnTo>
                <a:lnTo>
                  <a:pt x="1533" y="96"/>
                </a:lnTo>
                <a:lnTo>
                  <a:pt x="1540" y="103"/>
                </a:lnTo>
                <a:lnTo>
                  <a:pt x="1546" y="107"/>
                </a:lnTo>
                <a:lnTo>
                  <a:pt x="1557" y="110"/>
                </a:lnTo>
                <a:lnTo>
                  <a:pt x="1570" y="107"/>
                </a:lnTo>
                <a:lnTo>
                  <a:pt x="1570" y="103"/>
                </a:lnTo>
                <a:lnTo>
                  <a:pt x="1570" y="100"/>
                </a:lnTo>
                <a:lnTo>
                  <a:pt x="1570" y="93"/>
                </a:lnTo>
                <a:lnTo>
                  <a:pt x="1567" y="93"/>
                </a:lnTo>
                <a:lnTo>
                  <a:pt x="1560" y="93"/>
                </a:lnTo>
                <a:lnTo>
                  <a:pt x="1557" y="93"/>
                </a:lnTo>
                <a:lnTo>
                  <a:pt x="1553" y="93"/>
                </a:lnTo>
                <a:lnTo>
                  <a:pt x="1553" y="86"/>
                </a:lnTo>
                <a:lnTo>
                  <a:pt x="1550" y="79"/>
                </a:lnTo>
                <a:lnTo>
                  <a:pt x="1550" y="52"/>
                </a:lnTo>
                <a:lnTo>
                  <a:pt x="1567" y="52"/>
                </a:lnTo>
                <a:lnTo>
                  <a:pt x="1567" y="48"/>
                </a:lnTo>
                <a:lnTo>
                  <a:pt x="1567" y="45"/>
                </a:lnTo>
                <a:lnTo>
                  <a:pt x="1567" y="41"/>
                </a:lnTo>
                <a:lnTo>
                  <a:pt x="1567" y="38"/>
                </a:lnTo>
                <a:lnTo>
                  <a:pt x="1550" y="38"/>
                </a:lnTo>
                <a:lnTo>
                  <a:pt x="1550" y="17"/>
                </a:lnTo>
                <a:lnTo>
                  <a:pt x="1546" y="17"/>
                </a:lnTo>
                <a:lnTo>
                  <a:pt x="1522" y="52"/>
                </a:lnTo>
                <a:lnTo>
                  <a:pt x="1533" y="52"/>
                </a:lnTo>
                <a:lnTo>
                  <a:pt x="1533" y="86"/>
                </a:lnTo>
                <a:close/>
                <a:moveTo>
                  <a:pt x="1471" y="65"/>
                </a:moveTo>
                <a:lnTo>
                  <a:pt x="1471" y="65"/>
                </a:lnTo>
                <a:lnTo>
                  <a:pt x="1474" y="55"/>
                </a:lnTo>
                <a:lnTo>
                  <a:pt x="1478" y="52"/>
                </a:lnTo>
                <a:lnTo>
                  <a:pt x="1485" y="52"/>
                </a:lnTo>
                <a:lnTo>
                  <a:pt x="1488" y="52"/>
                </a:lnTo>
                <a:lnTo>
                  <a:pt x="1495" y="55"/>
                </a:lnTo>
                <a:lnTo>
                  <a:pt x="1498" y="65"/>
                </a:lnTo>
                <a:lnTo>
                  <a:pt x="1471" y="65"/>
                </a:lnTo>
                <a:close/>
                <a:moveTo>
                  <a:pt x="1516" y="79"/>
                </a:moveTo>
                <a:lnTo>
                  <a:pt x="1516" y="79"/>
                </a:lnTo>
                <a:lnTo>
                  <a:pt x="1516" y="76"/>
                </a:lnTo>
                <a:lnTo>
                  <a:pt x="1516" y="69"/>
                </a:lnTo>
                <a:lnTo>
                  <a:pt x="1512" y="59"/>
                </a:lnTo>
                <a:lnTo>
                  <a:pt x="1509" y="45"/>
                </a:lnTo>
                <a:lnTo>
                  <a:pt x="1498" y="38"/>
                </a:lnTo>
                <a:lnTo>
                  <a:pt x="1485" y="38"/>
                </a:lnTo>
                <a:lnTo>
                  <a:pt x="1471" y="38"/>
                </a:lnTo>
                <a:lnTo>
                  <a:pt x="1461" y="48"/>
                </a:lnTo>
                <a:lnTo>
                  <a:pt x="1454" y="59"/>
                </a:lnTo>
                <a:lnTo>
                  <a:pt x="1450" y="72"/>
                </a:lnTo>
                <a:lnTo>
                  <a:pt x="1454" y="89"/>
                </a:lnTo>
                <a:lnTo>
                  <a:pt x="1461" y="100"/>
                </a:lnTo>
                <a:lnTo>
                  <a:pt x="1471" y="107"/>
                </a:lnTo>
                <a:lnTo>
                  <a:pt x="1488" y="110"/>
                </a:lnTo>
                <a:lnTo>
                  <a:pt x="1502" y="110"/>
                </a:lnTo>
                <a:lnTo>
                  <a:pt x="1512" y="107"/>
                </a:lnTo>
                <a:lnTo>
                  <a:pt x="1512" y="100"/>
                </a:lnTo>
                <a:lnTo>
                  <a:pt x="1509" y="93"/>
                </a:lnTo>
                <a:lnTo>
                  <a:pt x="1498" y="93"/>
                </a:lnTo>
                <a:lnTo>
                  <a:pt x="1488" y="96"/>
                </a:lnTo>
                <a:lnTo>
                  <a:pt x="1481" y="93"/>
                </a:lnTo>
                <a:lnTo>
                  <a:pt x="1474" y="93"/>
                </a:lnTo>
                <a:lnTo>
                  <a:pt x="1471" y="86"/>
                </a:lnTo>
                <a:lnTo>
                  <a:pt x="1471" y="79"/>
                </a:lnTo>
                <a:lnTo>
                  <a:pt x="1516" y="79"/>
                </a:lnTo>
                <a:close/>
                <a:moveTo>
                  <a:pt x="1402" y="62"/>
                </a:moveTo>
                <a:lnTo>
                  <a:pt x="1402" y="62"/>
                </a:lnTo>
                <a:lnTo>
                  <a:pt x="1402" y="72"/>
                </a:lnTo>
                <a:lnTo>
                  <a:pt x="1402" y="79"/>
                </a:lnTo>
                <a:lnTo>
                  <a:pt x="1437" y="79"/>
                </a:lnTo>
                <a:lnTo>
                  <a:pt x="1440" y="72"/>
                </a:lnTo>
                <a:lnTo>
                  <a:pt x="1437" y="62"/>
                </a:lnTo>
                <a:lnTo>
                  <a:pt x="1402" y="62"/>
                </a:lnTo>
                <a:close/>
                <a:moveTo>
                  <a:pt x="1344" y="65"/>
                </a:moveTo>
                <a:lnTo>
                  <a:pt x="1344" y="65"/>
                </a:lnTo>
                <a:lnTo>
                  <a:pt x="1348" y="55"/>
                </a:lnTo>
                <a:lnTo>
                  <a:pt x="1354" y="52"/>
                </a:lnTo>
                <a:lnTo>
                  <a:pt x="1358" y="52"/>
                </a:lnTo>
                <a:lnTo>
                  <a:pt x="1365" y="52"/>
                </a:lnTo>
                <a:lnTo>
                  <a:pt x="1368" y="55"/>
                </a:lnTo>
                <a:lnTo>
                  <a:pt x="1372" y="65"/>
                </a:lnTo>
                <a:lnTo>
                  <a:pt x="1344" y="65"/>
                </a:lnTo>
                <a:close/>
                <a:moveTo>
                  <a:pt x="1389" y="79"/>
                </a:moveTo>
                <a:lnTo>
                  <a:pt x="1389" y="79"/>
                </a:lnTo>
                <a:lnTo>
                  <a:pt x="1389" y="76"/>
                </a:lnTo>
                <a:lnTo>
                  <a:pt x="1392" y="69"/>
                </a:lnTo>
                <a:lnTo>
                  <a:pt x="1389" y="59"/>
                </a:lnTo>
                <a:lnTo>
                  <a:pt x="1382" y="45"/>
                </a:lnTo>
                <a:lnTo>
                  <a:pt x="1372" y="38"/>
                </a:lnTo>
                <a:lnTo>
                  <a:pt x="1358" y="38"/>
                </a:lnTo>
                <a:lnTo>
                  <a:pt x="1344" y="38"/>
                </a:lnTo>
                <a:lnTo>
                  <a:pt x="1334" y="48"/>
                </a:lnTo>
                <a:lnTo>
                  <a:pt x="1327" y="59"/>
                </a:lnTo>
                <a:lnTo>
                  <a:pt x="1324" y="72"/>
                </a:lnTo>
                <a:lnTo>
                  <a:pt x="1327" y="89"/>
                </a:lnTo>
                <a:lnTo>
                  <a:pt x="1334" y="100"/>
                </a:lnTo>
                <a:lnTo>
                  <a:pt x="1344" y="107"/>
                </a:lnTo>
                <a:lnTo>
                  <a:pt x="1361" y="110"/>
                </a:lnTo>
                <a:lnTo>
                  <a:pt x="1375" y="110"/>
                </a:lnTo>
                <a:lnTo>
                  <a:pt x="1385" y="107"/>
                </a:lnTo>
                <a:lnTo>
                  <a:pt x="1385" y="100"/>
                </a:lnTo>
                <a:lnTo>
                  <a:pt x="1382" y="93"/>
                </a:lnTo>
                <a:lnTo>
                  <a:pt x="1375" y="93"/>
                </a:lnTo>
                <a:lnTo>
                  <a:pt x="1365" y="96"/>
                </a:lnTo>
                <a:lnTo>
                  <a:pt x="1358" y="93"/>
                </a:lnTo>
                <a:lnTo>
                  <a:pt x="1351" y="93"/>
                </a:lnTo>
                <a:lnTo>
                  <a:pt x="1348" y="86"/>
                </a:lnTo>
                <a:lnTo>
                  <a:pt x="1344" y="79"/>
                </a:lnTo>
                <a:lnTo>
                  <a:pt x="1389" y="79"/>
                </a:lnTo>
                <a:close/>
                <a:moveTo>
                  <a:pt x="1248" y="110"/>
                </a:moveTo>
                <a:lnTo>
                  <a:pt x="1248" y="110"/>
                </a:lnTo>
                <a:lnTo>
                  <a:pt x="1258" y="110"/>
                </a:lnTo>
                <a:lnTo>
                  <a:pt x="1269" y="110"/>
                </a:lnTo>
                <a:lnTo>
                  <a:pt x="1269" y="72"/>
                </a:lnTo>
                <a:lnTo>
                  <a:pt x="1272" y="62"/>
                </a:lnTo>
                <a:lnTo>
                  <a:pt x="1272" y="59"/>
                </a:lnTo>
                <a:lnTo>
                  <a:pt x="1279" y="55"/>
                </a:lnTo>
                <a:lnTo>
                  <a:pt x="1282" y="55"/>
                </a:lnTo>
                <a:lnTo>
                  <a:pt x="1289" y="55"/>
                </a:lnTo>
                <a:lnTo>
                  <a:pt x="1289" y="59"/>
                </a:lnTo>
                <a:lnTo>
                  <a:pt x="1293" y="69"/>
                </a:lnTo>
                <a:lnTo>
                  <a:pt x="1293" y="110"/>
                </a:lnTo>
                <a:lnTo>
                  <a:pt x="1303" y="110"/>
                </a:lnTo>
                <a:lnTo>
                  <a:pt x="1313" y="110"/>
                </a:lnTo>
                <a:lnTo>
                  <a:pt x="1313" y="62"/>
                </a:lnTo>
                <a:lnTo>
                  <a:pt x="1310" y="52"/>
                </a:lnTo>
                <a:lnTo>
                  <a:pt x="1306" y="41"/>
                </a:lnTo>
                <a:lnTo>
                  <a:pt x="1300" y="38"/>
                </a:lnTo>
                <a:lnTo>
                  <a:pt x="1289" y="38"/>
                </a:lnTo>
                <a:lnTo>
                  <a:pt x="1282" y="38"/>
                </a:lnTo>
                <a:lnTo>
                  <a:pt x="1276" y="41"/>
                </a:lnTo>
                <a:lnTo>
                  <a:pt x="1272" y="45"/>
                </a:lnTo>
                <a:lnTo>
                  <a:pt x="1269" y="48"/>
                </a:lnTo>
                <a:lnTo>
                  <a:pt x="1269" y="45"/>
                </a:lnTo>
                <a:lnTo>
                  <a:pt x="1269" y="41"/>
                </a:lnTo>
                <a:lnTo>
                  <a:pt x="1265" y="41"/>
                </a:lnTo>
                <a:lnTo>
                  <a:pt x="1265" y="38"/>
                </a:lnTo>
                <a:lnTo>
                  <a:pt x="1262" y="38"/>
                </a:lnTo>
                <a:lnTo>
                  <a:pt x="1258" y="38"/>
                </a:lnTo>
                <a:lnTo>
                  <a:pt x="1255" y="38"/>
                </a:lnTo>
                <a:lnTo>
                  <a:pt x="1248" y="38"/>
                </a:lnTo>
                <a:lnTo>
                  <a:pt x="1248" y="110"/>
                </a:lnTo>
                <a:close/>
                <a:moveTo>
                  <a:pt x="1214" y="28"/>
                </a:moveTo>
                <a:lnTo>
                  <a:pt x="1214" y="28"/>
                </a:lnTo>
                <a:lnTo>
                  <a:pt x="1221" y="28"/>
                </a:lnTo>
                <a:lnTo>
                  <a:pt x="1224" y="28"/>
                </a:lnTo>
                <a:lnTo>
                  <a:pt x="1231" y="28"/>
                </a:lnTo>
                <a:lnTo>
                  <a:pt x="1231" y="21"/>
                </a:lnTo>
                <a:lnTo>
                  <a:pt x="1231" y="17"/>
                </a:lnTo>
                <a:lnTo>
                  <a:pt x="1231" y="14"/>
                </a:lnTo>
                <a:lnTo>
                  <a:pt x="1231" y="7"/>
                </a:lnTo>
                <a:lnTo>
                  <a:pt x="1224" y="7"/>
                </a:lnTo>
                <a:lnTo>
                  <a:pt x="1221" y="7"/>
                </a:lnTo>
                <a:lnTo>
                  <a:pt x="1214" y="7"/>
                </a:lnTo>
                <a:lnTo>
                  <a:pt x="1210" y="7"/>
                </a:lnTo>
                <a:lnTo>
                  <a:pt x="1210" y="17"/>
                </a:lnTo>
                <a:lnTo>
                  <a:pt x="1210" y="28"/>
                </a:lnTo>
                <a:lnTo>
                  <a:pt x="1214" y="28"/>
                </a:lnTo>
                <a:close/>
                <a:moveTo>
                  <a:pt x="1214" y="110"/>
                </a:moveTo>
                <a:lnTo>
                  <a:pt x="1214" y="110"/>
                </a:lnTo>
                <a:lnTo>
                  <a:pt x="1221" y="110"/>
                </a:lnTo>
                <a:lnTo>
                  <a:pt x="1231" y="110"/>
                </a:lnTo>
                <a:lnTo>
                  <a:pt x="1231" y="38"/>
                </a:lnTo>
                <a:lnTo>
                  <a:pt x="1204" y="38"/>
                </a:lnTo>
                <a:lnTo>
                  <a:pt x="1204" y="45"/>
                </a:lnTo>
                <a:lnTo>
                  <a:pt x="1204" y="48"/>
                </a:lnTo>
                <a:lnTo>
                  <a:pt x="1204" y="52"/>
                </a:lnTo>
                <a:lnTo>
                  <a:pt x="1214" y="52"/>
                </a:lnTo>
                <a:lnTo>
                  <a:pt x="1214" y="110"/>
                </a:lnTo>
                <a:close/>
                <a:moveTo>
                  <a:pt x="1149" y="65"/>
                </a:moveTo>
                <a:lnTo>
                  <a:pt x="1149" y="65"/>
                </a:lnTo>
                <a:lnTo>
                  <a:pt x="1152" y="55"/>
                </a:lnTo>
                <a:lnTo>
                  <a:pt x="1159" y="52"/>
                </a:lnTo>
                <a:lnTo>
                  <a:pt x="1162" y="52"/>
                </a:lnTo>
                <a:lnTo>
                  <a:pt x="1169" y="52"/>
                </a:lnTo>
                <a:lnTo>
                  <a:pt x="1173" y="55"/>
                </a:lnTo>
                <a:lnTo>
                  <a:pt x="1176" y="65"/>
                </a:lnTo>
                <a:lnTo>
                  <a:pt x="1149" y="65"/>
                </a:lnTo>
                <a:close/>
                <a:moveTo>
                  <a:pt x="1193" y="79"/>
                </a:moveTo>
                <a:lnTo>
                  <a:pt x="1193" y="79"/>
                </a:lnTo>
                <a:lnTo>
                  <a:pt x="1193" y="76"/>
                </a:lnTo>
                <a:lnTo>
                  <a:pt x="1197" y="69"/>
                </a:lnTo>
                <a:lnTo>
                  <a:pt x="1193" y="59"/>
                </a:lnTo>
                <a:lnTo>
                  <a:pt x="1186" y="45"/>
                </a:lnTo>
                <a:lnTo>
                  <a:pt x="1176" y="38"/>
                </a:lnTo>
                <a:lnTo>
                  <a:pt x="1162" y="38"/>
                </a:lnTo>
                <a:lnTo>
                  <a:pt x="1149" y="38"/>
                </a:lnTo>
                <a:lnTo>
                  <a:pt x="1138" y="48"/>
                </a:lnTo>
                <a:lnTo>
                  <a:pt x="1132" y="59"/>
                </a:lnTo>
                <a:lnTo>
                  <a:pt x="1128" y="72"/>
                </a:lnTo>
                <a:lnTo>
                  <a:pt x="1132" y="89"/>
                </a:lnTo>
                <a:lnTo>
                  <a:pt x="1138" y="100"/>
                </a:lnTo>
                <a:lnTo>
                  <a:pt x="1149" y="107"/>
                </a:lnTo>
                <a:lnTo>
                  <a:pt x="1166" y="110"/>
                </a:lnTo>
                <a:lnTo>
                  <a:pt x="1180" y="110"/>
                </a:lnTo>
                <a:lnTo>
                  <a:pt x="1190" y="107"/>
                </a:lnTo>
                <a:lnTo>
                  <a:pt x="1190" y="100"/>
                </a:lnTo>
                <a:lnTo>
                  <a:pt x="1186" y="93"/>
                </a:lnTo>
                <a:lnTo>
                  <a:pt x="1176" y="93"/>
                </a:lnTo>
                <a:lnTo>
                  <a:pt x="1169" y="96"/>
                </a:lnTo>
                <a:lnTo>
                  <a:pt x="1159" y="93"/>
                </a:lnTo>
                <a:lnTo>
                  <a:pt x="1156" y="93"/>
                </a:lnTo>
                <a:lnTo>
                  <a:pt x="1152" y="86"/>
                </a:lnTo>
                <a:lnTo>
                  <a:pt x="1149" y="79"/>
                </a:lnTo>
                <a:lnTo>
                  <a:pt x="1193" y="79"/>
                </a:lnTo>
                <a:close/>
                <a:moveTo>
                  <a:pt x="1094" y="79"/>
                </a:moveTo>
                <a:lnTo>
                  <a:pt x="1094" y="79"/>
                </a:lnTo>
                <a:lnTo>
                  <a:pt x="1101" y="83"/>
                </a:lnTo>
                <a:lnTo>
                  <a:pt x="1101" y="89"/>
                </a:lnTo>
                <a:lnTo>
                  <a:pt x="1101" y="93"/>
                </a:lnTo>
                <a:lnTo>
                  <a:pt x="1097" y="93"/>
                </a:lnTo>
                <a:lnTo>
                  <a:pt x="1094" y="96"/>
                </a:lnTo>
                <a:lnTo>
                  <a:pt x="1087" y="96"/>
                </a:lnTo>
                <a:lnTo>
                  <a:pt x="1080" y="96"/>
                </a:lnTo>
                <a:lnTo>
                  <a:pt x="1070" y="93"/>
                </a:lnTo>
                <a:lnTo>
                  <a:pt x="1070" y="100"/>
                </a:lnTo>
                <a:lnTo>
                  <a:pt x="1066" y="107"/>
                </a:lnTo>
                <a:lnTo>
                  <a:pt x="1073" y="110"/>
                </a:lnTo>
                <a:lnTo>
                  <a:pt x="1077" y="110"/>
                </a:lnTo>
                <a:lnTo>
                  <a:pt x="1084" y="110"/>
                </a:lnTo>
                <a:lnTo>
                  <a:pt x="1090" y="110"/>
                </a:lnTo>
                <a:lnTo>
                  <a:pt x="1101" y="110"/>
                </a:lnTo>
                <a:lnTo>
                  <a:pt x="1111" y="103"/>
                </a:lnTo>
                <a:lnTo>
                  <a:pt x="1118" y="96"/>
                </a:lnTo>
                <a:lnTo>
                  <a:pt x="1121" y="86"/>
                </a:lnTo>
                <a:lnTo>
                  <a:pt x="1118" y="79"/>
                </a:lnTo>
                <a:lnTo>
                  <a:pt x="1114" y="72"/>
                </a:lnTo>
                <a:lnTo>
                  <a:pt x="1111" y="69"/>
                </a:lnTo>
                <a:lnTo>
                  <a:pt x="1104" y="65"/>
                </a:lnTo>
                <a:lnTo>
                  <a:pt x="1097" y="62"/>
                </a:lnTo>
                <a:lnTo>
                  <a:pt x="1090" y="62"/>
                </a:lnTo>
                <a:lnTo>
                  <a:pt x="1087" y="59"/>
                </a:lnTo>
                <a:lnTo>
                  <a:pt x="1090" y="52"/>
                </a:lnTo>
                <a:lnTo>
                  <a:pt x="1097" y="52"/>
                </a:lnTo>
                <a:lnTo>
                  <a:pt x="1108" y="52"/>
                </a:lnTo>
                <a:lnTo>
                  <a:pt x="1114" y="55"/>
                </a:lnTo>
                <a:lnTo>
                  <a:pt x="1118" y="48"/>
                </a:lnTo>
                <a:lnTo>
                  <a:pt x="1118" y="41"/>
                </a:lnTo>
                <a:lnTo>
                  <a:pt x="1108" y="38"/>
                </a:lnTo>
                <a:lnTo>
                  <a:pt x="1097" y="38"/>
                </a:lnTo>
                <a:lnTo>
                  <a:pt x="1087" y="38"/>
                </a:lnTo>
                <a:lnTo>
                  <a:pt x="1077" y="41"/>
                </a:lnTo>
                <a:lnTo>
                  <a:pt x="1070" y="48"/>
                </a:lnTo>
                <a:lnTo>
                  <a:pt x="1070" y="59"/>
                </a:lnTo>
                <a:lnTo>
                  <a:pt x="1070" y="65"/>
                </a:lnTo>
                <a:lnTo>
                  <a:pt x="1073" y="72"/>
                </a:lnTo>
                <a:lnTo>
                  <a:pt x="1087" y="79"/>
                </a:lnTo>
                <a:lnTo>
                  <a:pt x="1094" y="79"/>
                </a:lnTo>
                <a:close/>
                <a:moveTo>
                  <a:pt x="998" y="131"/>
                </a:moveTo>
                <a:lnTo>
                  <a:pt x="998" y="131"/>
                </a:lnTo>
                <a:lnTo>
                  <a:pt x="1001" y="134"/>
                </a:lnTo>
                <a:lnTo>
                  <a:pt x="1005" y="134"/>
                </a:lnTo>
                <a:lnTo>
                  <a:pt x="1008" y="134"/>
                </a:lnTo>
                <a:lnTo>
                  <a:pt x="1012" y="131"/>
                </a:lnTo>
                <a:lnTo>
                  <a:pt x="1012" y="4"/>
                </a:lnTo>
                <a:lnTo>
                  <a:pt x="1008" y="4"/>
                </a:lnTo>
                <a:lnTo>
                  <a:pt x="1005" y="0"/>
                </a:lnTo>
                <a:lnTo>
                  <a:pt x="1001" y="4"/>
                </a:lnTo>
                <a:lnTo>
                  <a:pt x="998" y="4"/>
                </a:lnTo>
                <a:lnTo>
                  <a:pt x="998" y="131"/>
                </a:lnTo>
                <a:close/>
                <a:moveTo>
                  <a:pt x="888" y="110"/>
                </a:moveTo>
                <a:lnTo>
                  <a:pt x="888" y="110"/>
                </a:lnTo>
                <a:lnTo>
                  <a:pt x="895" y="117"/>
                </a:lnTo>
                <a:lnTo>
                  <a:pt x="905" y="120"/>
                </a:lnTo>
                <a:lnTo>
                  <a:pt x="946" y="21"/>
                </a:lnTo>
                <a:lnTo>
                  <a:pt x="943" y="21"/>
                </a:lnTo>
                <a:lnTo>
                  <a:pt x="878" y="21"/>
                </a:lnTo>
                <a:lnTo>
                  <a:pt x="878" y="28"/>
                </a:lnTo>
                <a:lnTo>
                  <a:pt x="878" y="35"/>
                </a:lnTo>
                <a:lnTo>
                  <a:pt x="919" y="35"/>
                </a:lnTo>
                <a:lnTo>
                  <a:pt x="888" y="110"/>
                </a:lnTo>
                <a:close/>
                <a:moveTo>
                  <a:pt x="806" y="110"/>
                </a:moveTo>
                <a:lnTo>
                  <a:pt x="806" y="110"/>
                </a:lnTo>
                <a:lnTo>
                  <a:pt x="813" y="117"/>
                </a:lnTo>
                <a:lnTo>
                  <a:pt x="823" y="120"/>
                </a:lnTo>
                <a:lnTo>
                  <a:pt x="864" y="21"/>
                </a:lnTo>
                <a:lnTo>
                  <a:pt x="861" y="21"/>
                </a:lnTo>
                <a:lnTo>
                  <a:pt x="795" y="21"/>
                </a:lnTo>
                <a:lnTo>
                  <a:pt x="795" y="28"/>
                </a:lnTo>
                <a:lnTo>
                  <a:pt x="795" y="35"/>
                </a:lnTo>
                <a:lnTo>
                  <a:pt x="837" y="35"/>
                </a:lnTo>
                <a:lnTo>
                  <a:pt x="806" y="110"/>
                </a:lnTo>
                <a:close/>
                <a:moveTo>
                  <a:pt x="689" y="110"/>
                </a:moveTo>
                <a:lnTo>
                  <a:pt x="689" y="110"/>
                </a:lnTo>
                <a:lnTo>
                  <a:pt x="699" y="117"/>
                </a:lnTo>
                <a:lnTo>
                  <a:pt x="706" y="120"/>
                </a:lnTo>
                <a:lnTo>
                  <a:pt x="747" y="21"/>
                </a:lnTo>
                <a:lnTo>
                  <a:pt x="679" y="21"/>
                </a:lnTo>
                <a:lnTo>
                  <a:pt x="679" y="28"/>
                </a:lnTo>
                <a:lnTo>
                  <a:pt x="679" y="35"/>
                </a:lnTo>
                <a:lnTo>
                  <a:pt x="720" y="35"/>
                </a:lnTo>
                <a:lnTo>
                  <a:pt x="689" y="110"/>
                </a:lnTo>
                <a:close/>
                <a:moveTo>
                  <a:pt x="607" y="110"/>
                </a:moveTo>
                <a:lnTo>
                  <a:pt x="607" y="110"/>
                </a:lnTo>
                <a:lnTo>
                  <a:pt x="617" y="117"/>
                </a:lnTo>
                <a:lnTo>
                  <a:pt x="624" y="120"/>
                </a:lnTo>
                <a:lnTo>
                  <a:pt x="665" y="21"/>
                </a:lnTo>
                <a:lnTo>
                  <a:pt x="597" y="21"/>
                </a:lnTo>
                <a:lnTo>
                  <a:pt x="597" y="28"/>
                </a:lnTo>
                <a:lnTo>
                  <a:pt x="597" y="35"/>
                </a:lnTo>
                <a:lnTo>
                  <a:pt x="638" y="35"/>
                </a:lnTo>
                <a:lnTo>
                  <a:pt x="607" y="110"/>
                </a:lnTo>
                <a:close/>
                <a:moveTo>
                  <a:pt x="477" y="96"/>
                </a:moveTo>
                <a:lnTo>
                  <a:pt x="521" y="96"/>
                </a:lnTo>
                <a:lnTo>
                  <a:pt x="521" y="117"/>
                </a:lnTo>
                <a:lnTo>
                  <a:pt x="528" y="117"/>
                </a:lnTo>
                <a:lnTo>
                  <a:pt x="531" y="117"/>
                </a:lnTo>
                <a:lnTo>
                  <a:pt x="535" y="117"/>
                </a:lnTo>
                <a:lnTo>
                  <a:pt x="542" y="117"/>
                </a:lnTo>
                <a:lnTo>
                  <a:pt x="542" y="96"/>
                </a:lnTo>
                <a:lnTo>
                  <a:pt x="552" y="96"/>
                </a:lnTo>
                <a:lnTo>
                  <a:pt x="552" y="93"/>
                </a:lnTo>
                <a:lnTo>
                  <a:pt x="552" y="89"/>
                </a:lnTo>
                <a:lnTo>
                  <a:pt x="552" y="83"/>
                </a:lnTo>
                <a:lnTo>
                  <a:pt x="542" y="83"/>
                </a:lnTo>
                <a:lnTo>
                  <a:pt x="542" y="59"/>
                </a:lnTo>
                <a:lnTo>
                  <a:pt x="535" y="59"/>
                </a:lnTo>
                <a:lnTo>
                  <a:pt x="531" y="59"/>
                </a:lnTo>
                <a:lnTo>
                  <a:pt x="525" y="59"/>
                </a:lnTo>
                <a:lnTo>
                  <a:pt x="521" y="59"/>
                </a:lnTo>
                <a:lnTo>
                  <a:pt x="521" y="83"/>
                </a:lnTo>
                <a:lnTo>
                  <a:pt x="501" y="83"/>
                </a:lnTo>
                <a:lnTo>
                  <a:pt x="531" y="24"/>
                </a:lnTo>
                <a:lnTo>
                  <a:pt x="521" y="21"/>
                </a:lnTo>
                <a:lnTo>
                  <a:pt x="514" y="17"/>
                </a:lnTo>
                <a:lnTo>
                  <a:pt x="473" y="96"/>
                </a:lnTo>
                <a:lnTo>
                  <a:pt x="477" y="96"/>
                </a:lnTo>
                <a:close/>
                <a:moveTo>
                  <a:pt x="405" y="93"/>
                </a:moveTo>
                <a:lnTo>
                  <a:pt x="405" y="93"/>
                </a:lnTo>
                <a:lnTo>
                  <a:pt x="405" y="96"/>
                </a:lnTo>
                <a:lnTo>
                  <a:pt x="405" y="100"/>
                </a:lnTo>
                <a:lnTo>
                  <a:pt x="405" y="103"/>
                </a:lnTo>
                <a:lnTo>
                  <a:pt x="405" y="110"/>
                </a:lnTo>
                <a:lnTo>
                  <a:pt x="463" y="110"/>
                </a:lnTo>
                <a:lnTo>
                  <a:pt x="463" y="103"/>
                </a:lnTo>
                <a:lnTo>
                  <a:pt x="466" y="100"/>
                </a:lnTo>
                <a:lnTo>
                  <a:pt x="463" y="96"/>
                </a:lnTo>
                <a:lnTo>
                  <a:pt x="463" y="93"/>
                </a:lnTo>
                <a:lnTo>
                  <a:pt x="446" y="93"/>
                </a:lnTo>
                <a:lnTo>
                  <a:pt x="446" y="21"/>
                </a:lnTo>
                <a:lnTo>
                  <a:pt x="442" y="21"/>
                </a:lnTo>
                <a:lnTo>
                  <a:pt x="401" y="38"/>
                </a:lnTo>
                <a:lnTo>
                  <a:pt x="405" y="45"/>
                </a:lnTo>
                <a:lnTo>
                  <a:pt x="408" y="52"/>
                </a:lnTo>
                <a:lnTo>
                  <a:pt x="425" y="45"/>
                </a:lnTo>
                <a:lnTo>
                  <a:pt x="425" y="93"/>
                </a:lnTo>
                <a:lnTo>
                  <a:pt x="405" y="93"/>
                </a:lnTo>
                <a:close/>
                <a:moveTo>
                  <a:pt x="278" y="96"/>
                </a:moveTo>
                <a:lnTo>
                  <a:pt x="322" y="96"/>
                </a:lnTo>
                <a:lnTo>
                  <a:pt x="322" y="117"/>
                </a:lnTo>
                <a:lnTo>
                  <a:pt x="329" y="117"/>
                </a:lnTo>
                <a:lnTo>
                  <a:pt x="333" y="117"/>
                </a:lnTo>
                <a:lnTo>
                  <a:pt x="339" y="117"/>
                </a:lnTo>
                <a:lnTo>
                  <a:pt x="343" y="117"/>
                </a:lnTo>
                <a:lnTo>
                  <a:pt x="343" y="96"/>
                </a:lnTo>
                <a:lnTo>
                  <a:pt x="353" y="96"/>
                </a:lnTo>
                <a:lnTo>
                  <a:pt x="353" y="93"/>
                </a:lnTo>
                <a:lnTo>
                  <a:pt x="353" y="89"/>
                </a:lnTo>
                <a:lnTo>
                  <a:pt x="353" y="83"/>
                </a:lnTo>
                <a:lnTo>
                  <a:pt x="343" y="83"/>
                </a:lnTo>
                <a:lnTo>
                  <a:pt x="343" y="59"/>
                </a:lnTo>
                <a:lnTo>
                  <a:pt x="339" y="59"/>
                </a:lnTo>
                <a:lnTo>
                  <a:pt x="333" y="59"/>
                </a:lnTo>
                <a:lnTo>
                  <a:pt x="329" y="59"/>
                </a:lnTo>
                <a:lnTo>
                  <a:pt x="322" y="59"/>
                </a:lnTo>
                <a:lnTo>
                  <a:pt x="322" y="83"/>
                </a:lnTo>
                <a:lnTo>
                  <a:pt x="305" y="83"/>
                </a:lnTo>
                <a:lnTo>
                  <a:pt x="333" y="24"/>
                </a:lnTo>
                <a:lnTo>
                  <a:pt x="326" y="21"/>
                </a:lnTo>
                <a:lnTo>
                  <a:pt x="315" y="17"/>
                </a:lnTo>
                <a:lnTo>
                  <a:pt x="278" y="96"/>
                </a:lnTo>
                <a:close/>
                <a:moveTo>
                  <a:pt x="223" y="89"/>
                </a:moveTo>
                <a:lnTo>
                  <a:pt x="223" y="89"/>
                </a:lnTo>
                <a:lnTo>
                  <a:pt x="223" y="86"/>
                </a:lnTo>
                <a:lnTo>
                  <a:pt x="219" y="76"/>
                </a:lnTo>
                <a:lnTo>
                  <a:pt x="223" y="69"/>
                </a:lnTo>
                <a:lnTo>
                  <a:pt x="223" y="65"/>
                </a:lnTo>
                <a:lnTo>
                  <a:pt x="230" y="62"/>
                </a:lnTo>
                <a:lnTo>
                  <a:pt x="237" y="62"/>
                </a:lnTo>
                <a:lnTo>
                  <a:pt x="240" y="62"/>
                </a:lnTo>
                <a:lnTo>
                  <a:pt x="247" y="65"/>
                </a:lnTo>
                <a:lnTo>
                  <a:pt x="247" y="69"/>
                </a:lnTo>
                <a:lnTo>
                  <a:pt x="250" y="79"/>
                </a:lnTo>
                <a:lnTo>
                  <a:pt x="247" y="86"/>
                </a:lnTo>
                <a:lnTo>
                  <a:pt x="247" y="89"/>
                </a:lnTo>
                <a:lnTo>
                  <a:pt x="240" y="93"/>
                </a:lnTo>
                <a:lnTo>
                  <a:pt x="233" y="96"/>
                </a:lnTo>
                <a:lnTo>
                  <a:pt x="230" y="93"/>
                </a:lnTo>
                <a:lnTo>
                  <a:pt x="223" y="89"/>
                </a:lnTo>
                <a:close/>
                <a:moveTo>
                  <a:pt x="230" y="14"/>
                </a:moveTo>
                <a:lnTo>
                  <a:pt x="230" y="14"/>
                </a:lnTo>
                <a:lnTo>
                  <a:pt x="219" y="21"/>
                </a:lnTo>
                <a:lnTo>
                  <a:pt x="213" y="28"/>
                </a:lnTo>
                <a:lnTo>
                  <a:pt x="206" y="38"/>
                </a:lnTo>
                <a:lnTo>
                  <a:pt x="202" y="48"/>
                </a:lnTo>
                <a:lnTo>
                  <a:pt x="199" y="69"/>
                </a:lnTo>
                <a:lnTo>
                  <a:pt x="202" y="89"/>
                </a:lnTo>
                <a:lnTo>
                  <a:pt x="209" y="100"/>
                </a:lnTo>
                <a:lnTo>
                  <a:pt x="219" y="107"/>
                </a:lnTo>
                <a:lnTo>
                  <a:pt x="237" y="110"/>
                </a:lnTo>
                <a:lnTo>
                  <a:pt x="247" y="110"/>
                </a:lnTo>
                <a:lnTo>
                  <a:pt x="261" y="103"/>
                </a:lnTo>
                <a:lnTo>
                  <a:pt x="267" y="93"/>
                </a:lnTo>
                <a:lnTo>
                  <a:pt x="271" y="76"/>
                </a:lnTo>
                <a:lnTo>
                  <a:pt x="267" y="62"/>
                </a:lnTo>
                <a:lnTo>
                  <a:pt x="261" y="52"/>
                </a:lnTo>
                <a:lnTo>
                  <a:pt x="250" y="48"/>
                </a:lnTo>
                <a:lnTo>
                  <a:pt x="240" y="45"/>
                </a:lnTo>
                <a:lnTo>
                  <a:pt x="233" y="45"/>
                </a:lnTo>
                <a:lnTo>
                  <a:pt x="226" y="48"/>
                </a:lnTo>
                <a:lnTo>
                  <a:pt x="223" y="52"/>
                </a:lnTo>
                <a:lnTo>
                  <a:pt x="219" y="55"/>
                </a:lnTo>
                <a:lnTo>
                  <a:pt x="223" y="45"/>
                </a:lnTo>
                <a:lnTo>
                  <a:pt x="230" y="35"/>
                </a:lnTo>
                <a:lnTo>
                  <a:pt x="240" y="28"/>
                </a:lnTo>
                <a:lnTo>
                  <a:pt x="254" y="24"/>
                </a:lnTo>
                <a:lnTo>
                  <a:pt x="257" y="17"/>
                </a:lnTo>
                <a:lnTo>
                  <a:pt x="254" y="14"/>
                </a:lnTo>
                <a:lnTo>
                  <a:pt x="254" y="11"/>
                </a:lnTo>
                <a:lnTo>
                  <a:pt x="240" y="11"/>
                </a:lnTo>
                <a:lnTo>
                  <a:pt x="230" y="14"/>
                </a:lnTo>
                <a:close/>
                <a:moveTo>
                  <a:pt x="93" y="93"/>
                </a:moveTo>
                <a:lnTo>
                  <a:pt x="93" y="93"/>
                </a:lnTo>
                <a:lnTo>
                  <a:pt x="93" y="96"/>
                </a:lnTo>
                <a:lnTo>
                  <a:pt x="93" y="100"/>
                </a:lnTo>
                <a:lnTo>
                  <a:pt x="93" y="103"/>
                </a:lnTo>
                <a:lnTo>
                  <a:pt x="93" y="110"/>
                </a:lnTo>
                <a:lnTo>
                  <a:pt x="151" y="110"/>
                </a:lnTo>
                <a:lnTo>
                  <a:pt x="151" y="103"/>
                </a:lnTo>
                <a:lnTo>
                  <a:pt x="151" y="100"/>
                </a:lnTo>
                <a:lnTo>
                  <a:pt x="151" y="96"/>
                </a:lnTo>
                <a:lnTo>
                  <a:pt x="151" y="93"/>
                </a:lnTo>
                <a:lnTo>
                  <a:pt x="130" y="93"/>
                </a:lnTo>
                <a:lnTo>
                  <a:pt x="130" y="21"/>
                </a:lnTo>
                <a:lnTo>
                  <a:pt x="127" y="21"/>
                </a:lnTo>
                <a:lnTo>
                  <a:pt x="89" y="38"/>
                </a:lnTo>
                <a:lnTo>
                  <a:pt x="93" y="45"/>
                </a:lnTo>
                <a:lnTo>
                  <a:pt x="96" y="52"/>
                </a:lnTo>
                <a:lnTo>
                  <a:pt x="113" y="45"/>
                </a:lnTo>
                <a:lnTo>
                  <a:pt x="113" y="93"/>
                </a:lnTo>
                <a:lnTo>
                  <a:pt x="93" y="93"/>
                </a:lnTo>
                <a:close/>
                <a:moveTo>
                  <a:pt x="24" y="86"/>
                </a:moveTo>
                <a:lnTo>
                  <a:pt x="24" y="86"/>
                </a:lnTo>
                <a:lnTo>
                  <a:pt x="21" y="79"/>
                </a:lnTo>
                <a:lnTo>
                  <a:pt x="21" y="65"/>
                </a:lnTo>
                <a:lnTo>
                  <a:pt x="21" y="52"/>
                </a:lnTo>
                <a:lnTo>
                  <a:pt x="24" y="41"/>
                </a:lnTo>
                <a:lnTo>
                  <a:pt x="31" y="38"/>
                </a:lnTo>
                <a:lnTo>
                  <a:pt x="34" y="35"/>
                </a:lnTo>
                <a:lnTo>
                  <a:pt x="41" y="38"/>
                </a:lnTo>
                <a:lnTo>
                  <a:pt x="48" y="41"/>
                </a:lnTo>
                <a:lnTo>
                  <a:pt x="48" y="52"/>
                </a:lnTo>
                <a:lnTo>
                  <a:pt x="51" y="65"/>
                </a:lnTo>
                <a:lnTo>
                  <a:pt x="48" y="79"/>
                </a:lnTo>
                <a:lnTo>
                  <a:pt x="48" y="86"/>
                </a:lnTo>
                <a:lnTo>
                  <a:pt x="41" y="93"/>
                </a:lnTo>
                <a:lnTo>
                  <a:pt x="34" y="93"/>
                </a:lnTo>
                <a:lnTo>
                  <a:pt x="31" y="93"/>
                </a:lnTo>
                <a:lnTo>
                  <a:pt x="24" y="86"/>
                </a:lnTo>
                <a:close/>
                <a:moveTo>
                  <a:pt x="51" y="107"/>
                </a:moveTo>
                <a:lnTo>
                  <a:pt x="51" y="107"/>
                </a:lnTo>
                <a:lnTo>
                  <a:pt x="62" y="96"/>
                </a:lnTo>
                <a:lnTo>
                  <a:pt x="69" y="83"/>
                </a:lnTo>
                <a:lnTo>
                  <a:pt x="72" y="65"/>
                </a:lnTo>
                <a:lnTo>
                  <a:pt x="69" y="45"/>
                </a:lnTo>
                <a:lnTo>
                  <a:pt x="62" y="31"/>
                </a:lnTo>
                <a:lnTo>
                  <a:pt x="51" y="21"/>
                </a:lnTo>
                <a:lnTo>
                  <a:pt x="38" y="17"/>
                </a:lnTo>
                <a:lnTo>
                  <a:pt x="21" y="21"/>
                </a:lnTo>
                <a:lnTo>
                  <a:pt x="10" y="31"/>
                </a:lnTo>
                <a:lnTo>
                  <a:pt x="3" y="45"/>
                </a:lnTo>
                <a:lnTo>
                  <a:pt x="0" y="65"/>
                </a:lnTo>
                <a:lnTo>
                  <a:pt x="3" y="83"/>
                </a:lnTo>
                <a:lnTo>
                  <a:pt x="10" y="96"/>
                </a:lnTo>
                <a:lnTo>
                  <a:pt x="21" y="107"/>
                </a:lnTo>
                <a:lnTo>
                  <a:pt x="34" y="110"/>
                </a:lnTo>
                <a:lnTo>
                  <a:pt x="51" y="107"/>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1" name="Freeform 11"/>
          <p:cNvSpPr>
            <a:spLocks/>
          </p:cNvSpPr>
          <p:nvPr/>
        </p:nvSpPr>
        <p:spPr bwMode="auto">
          <a:xfrm>
            <a:off x="5626100" y="2532460"/>
            <a:ext cx="71438" cy="85725"/>
          </a:xfrm>
          <a:custGeom>
            <a:avLst/>
            <a:gdLst>
              <a:gd name="T0" fmla="*/ 0 w 45"/>
              <a:gd name="T1" fmla="*/ 2147483646 h 72"/>
              <a:gd name="T2" fmla="*/ 0 w 45"/>
              <a:gd name="T3" fmla="*/ 2147483646 h 72"/>
              <a:gd name="T4" fmla="*/ 2147483646 w 45"/>
              <a:gd name="T5" fmla="*/ 2147483646 h 72"/>
              <a:gd name="T6" fmla="*/ 2147483646 w 45"/>
              <a:gd name="T7" fmla="*/ 2147483646 h 72"/>
              <a:gd name="T8" fmla="*/ 2147483646 w 45"/>
              <a:gd name="T9" fmla="*/ 2147483646 h 72"/>
              <a:gd name="T10" fmla="*/ 2147483646 w 45"/>
              <a:gd name="T11" fmla="*/ 2147483646 h 72"/>
              <a:gd name="T12" fmla="*/ 2147483646 w 45"/>
              <a:gd name="T13" fmla="*/ 2147483646 h 72"/>
              <a:gd name="T14" fmla="*/ 2147483646 w 45"/>
              <a:gd name="T15" fmla="*/ 2147483646 h 72"/>
              <a:gd name="T16" fmla="*/ 2147483646 w 45"/>
              <a:gd name="T17" fmla="*/ 2147483646 h 72"/>
              <a:gd name="T18" fmla="*/ 2147483646 w 45"/>
              <a:gd name="T19" fmla="*/ 2147483646 h 72"/>
              <a:gd name="T20" fmla="*/ 2147483646 w 45"/>
              <a:gd name="T21" fmla="*/ 2147483646 h 72"/>
              <a:gd name="T22" fmla="*/ 2147483646 w 45"/>
              <a:gd name="T23" fmla="*/ 2147483646 h 72"/>
              <a:gd name="T24" fmla="*/ 2147483646 w 45"/>
              <a:gd name="T25" fmla="*/ 2147483646 h 72"/>
              <a:gd name="T26" fmla="*/ 2147483646 w 45"/>
              <a:gd name="T27" fmla="*/ 2147483646 h 72"/>
              <a:gd name="T28" fmla="*/ 2147483646 w 45"/>
              <a:gd name="T29" fmla="*/ 2147483646 h 72"/>
              <a:gd name="T30" fmla="*/ 2147483646 w 45"/>
              <a:gd name="T31" fmla="*/ 2147483646 h 72"/>
              <a:gd name="T32" fmla="*/ 2147483646 w 45"/>
              <a:gd name="T33" fmla="*/ 2147483646 h 72"/>
              <a:gd name="T34" fmla="*/ 2147483646 w 45"/>
              <a:gd name="T35" fmla="*/ 2147483646 h 72"/>
              <a:gd name="T36" fmla="*/ 2147483646 w 45"/>
              <a:gd name="T37" fmla="*/ 2147483646 h 72"/>
              <a:gd name="T38" fmla="*/ 2147483646 w 45"/>
              <a:gd name="T39" fmla="*/ 2147483646 h 72"/>
              <a:gd name="T40" fmla="*/ 2147483646 w 45"/>
              <a:gd name="T41" fmla="*/ 2147483646 h 72"/>
              <a:gd name="T42" fmla="*/ 2147483646 w 45"/>
              <a:gd name="T43" fmla="*/ 2147483646 h 72"/>
              <a:gd name="T44" fmla="*/ 2147483646 w 45"/>
              <a:gd name="T45" fmla="*/ 2147483646 h 72"/>
              <a:gd name="T46" fmla="*/ 2147483646 w 45"/>
              <a:gd name="T47" fmla="*/ 2147483646 h 72"/>
              <a:gd name="T48" fmla="*/ 2147483646 w 45"/>
              <a:gd name="T49" fmla="*/ 2147483646 h 72"/>
              <a:gd name="T50" fmla="*/ 2147483646 w 45"/>
              <a:gd name="T51" fmla="*/ 2147483646 h 72"/>
              <a:gd name="T52" fmla="*/ 2147483646 w 45"/>
              <a:gd name="T53" fmla="*/ 2147483646 h 72"/>
              <a:gd name="T54" fmla="*/ 2147483646 w 45"/>
              <a:gd name="T55" fmla="*/ 2147483646 h 72"/>
              <a:gd name="T56" fmla="*/ 2147483646 w 45"/>
              <a:gd name="T57" fmla="*/ 0 h 72"/>
              <a:gd name="T58" fmla="*/ 2147483646 w 45"/>
              <a:gd name="T59" fmla="*/ 0 h 72"/>
              <a:gd name="T60" fmla="*/ 2147483646 w 45"/>
              <a:gd name="T61" fmla="*/ 0 h 72"/>
              <a:gd name="T62" fmla="*/ 2147483646 w 45"/>
              <a:gd name="T63" fmla="*/ 0 h 72"/>
              <a:gd name="T64" fmla="*/ 2147483646 w 45"/>
              <a:gd name="T65" fmla="*/ 0 h 72"/>
              <a:gd name="T66" fmla="*/ 2147483646 w 45"/>
              <a:gd name="T67" fmla="*/ 0 h 72"/>
              <a:gd name="T68" fmla="*/ 2147483646 w 45"/>
              <a:gd name="T69" fmla="*/ 2147483646 h 72"/>
              <a:gd name="T70" fmla="*/ 2147483646 w 45"/>
              <a:gd name="T71" fmla="*/ 2147483646 h 72"/>
              <a:gd name="T72" fmla="*/ 2147483646 w 45"/>
              <a:gd name="T73" fmla="*/ 2147483646 h 72"/>
              <a:gd name="T74" fmla="*/ 2147483646 w 45"/>
              <a:gd name="T75" fmla="*/ 2147483646 h 72"/>
              <a:gd name="T76" fmla="*/ 2147483646 w 45"/>
              <a:gd name="T77" fmla="*/ 2147483646 h 72"/>
              <a:gd name="T78" fmla="*/ 2147483646 w 45"/>
              <a:gd name="T79" fmla="*/ 2147483646 h 72"/>
              <a:gd name="T80" fmla="*/ 2147483646 w 45"/>
              <a:gd name="T81" fmla="*/ 2147483646 h 72"/>
              <a:gd name="T82" fmla="*/ 2147483646 w 45"/>
              <a:gd name="T83" fmla="*/ 2147483646 h 72"/>
              <a:gd name="T84" fmla="*/ 2147483646 w 45"/>
              <a:gd name="T85" fmla="*/ 2147483646 h 72"/>
              <a:gd name="T86" fmla="*/ 2147483646 w 45"/>
              <a:gd name="T87" fmla="*/ 2147483646 h 72"/>
              <a:gd name="T88" fmla="*/ 2147483646 w 45"/>
              <a:gd name="T89" fmla="*/ 0 h 72"/>
              <a:gd name="T90" fmla="*/ 2147483646 w 45"/>
              <a:gd name="T91" fmla="*/ 0 h 72"/>
              <a:gd name="T92" fmla="*/ 2147483646 w 45"/>
              <a:gd name="T93" fmla="*/ 0 h 72"/>
              <a:gd name="T94" fmla="*/ 2147483646 w 45"/>
              <a:gd name="T95" fmla="*/ 0 h 72"/>
              <a:gd name="T96" fmla="*/ 2147483646 w 45"/>
              <a:gd name="T97" fmla="*/ 0 h 72"/>
              <a:gd name="T98" fmla="*/ 2147483646 w 45"/>
              <a:gd name="T99" fmla="*/ 0 h 72"/>
              <a:gd name="T100" fmla="*/ 2147483646 w 45"/>
              <a:gd name="T101" fmla="*/ 0 h 72"/>
              <a:gd name="T102" fmla="*/ 2147483646 w 45"/>
              <a:gd name="T103" fmla="*/ 0 h 72"/>
              <a:gd name="T104" fmla="*/ 0 w 45"/>
              <a:gd name="T105" fmla="*/ 0 h 72"/>
              <a:gd name="T106" fmla="*/ 0 w 45"/>
              <a:gd name="T107" fmla="*/ 2147483646 h 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5" h="72">
                <a:moveTo>
                  <a:pt x="0" y="72"/>
                </a:moveTo>
                <a:lnTo>
                  <a:pt x="0" y="72"/>
                </a:lnTo>
                <a:lnTo>
                  <a:pt x="7" y="72"/>
                </a:lnTo>
                <a:lnTo>
                  <a:pt x="10" y="72"/>
                </a:lnTo>
                <a:lnTo>
                  <a:pt x="14" y="72"/>
                </a:lnTo>
                <a:lnTo>
                  <a:pt x="21" y="72"/>
                </a:lnTo>
                <a:lnTo>
                  <a:pt x="21" y="38"/>
                </a:lnTo>
                <a:lnTo>
                  <a:pt x="21" y="27"/>
                </a:lnTo>
                <a:lnTo>
                  <a:pt x="27" y="21"/>
                </a:lnTo>
                <a:lnTo>
                  <a:pt x="31" y="17"/>
                </a:lnTo>
                <a:lnTo>
                  <a:pt x="38" y="17"/>
                </a:lnTo>
                <a:lnTo>
                  <a:pt x="41" y="17"/>
                </a:lnTo>
                <a:lnTo>
                  <a:pt x="45" y="10"/>
                </a:lnTo>
                <a:lnTo>
                  <a:pt x="45" y="7"/>
                </a:lnTo>
                <a:lnTo>
                  <a:pt x="45" y="3"/>
                </a:lnTo>
                <a:lnTo>
                  <a:pt x="45" y="0"/>
                </a:lnTo>
                <a:lnTo>
                  <a:pt x="41" y="0"/>
                </a:lnTo>
                <a:lnTo>
                  <a:pt x="38" y="0"/>
                </a:lnTo>
                <a:lnTo>
                  <a:pt x="27" y="3"/>
                </a:lnTo>
                <a:lnTo>
                  <a:pt x="17" y="10"/>
                </a:lnTo>
                <a:lnTo>
                  <a:pt x="17" y="7"/>
                </a:lnTo>
                <a:lnTo>
                  <a:pt x="17" y="3"/>
                </a:lnTo>
                <a:lnTo>
                  <a:pt x="17" y="0"/>
                </a:lnTo>
                <a:lnTo>
                  <a:pt x="14" y="0"/>
                </a:lnTo>
                <a:lnTo>
                  <a:pt x="10" y="0"/>
                </a:lnTo>
                <a:lnTo>
                  <a:pt x="3" y="0"/>
                </a:lnTo>
                <a:lnTo>
                  <a:pt x="0" y="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2" name="Freeform 12"/>
          <p:cNvSpPr>
            <a:spLocks/>
          </p:cNvSpPr>
          <p:nvPr/>
        </p:nvSpPr>
        <p:spPr bwMode="auto">
          <a:xfrm>
            <a:off x="5534026" y="2495550"/>
            <a:ext cx="80963" cy="122635"/>
          </a:xfrm>
          <a:custGeom>
            <a:avLst/>
            <a:gdLst>
              <a:gd name="T0" fmla="*/ 2147483646 w 51"/>
              <a:gd name="T1" fmla="*/ 2147483646 h 103"/>
              <a:gd name="T2" fmla="*/ 2147483646 w 51"/>
              <a:gd name="T3" fmla="*/ 2147483646 h 103"/>
              <a:gd name="T4" fmla="*/ 2147483646 w 51"/>
              <a:gd name="T5" fmla="*/ 2147483646 h 103"/>
              <a:gd name="T6" fmla="*/ 2147483646 w 51"/>
              <a:gd name="T7" fmla="*/ 2147483646 h 103"/>
              <a:gd name="T8" fmla="*/ 2147483646 w 51"/>
              <a:gd name="T9" fmla="*/ 2147483646 h 103"/>
              <a:gd name="T10" fmla="*/ 2147483646 w 51"/>
              <a:gd name="T11" fmla="*/ 2147483646 h 103"/>
              <a:gd name="T12" fmla="*/ 2147483646 w 51"/>
              <a:gd name="T13" fmla="*/ 2147483646 h 103"/>
              <a:gd name="T14" fmla="*/ 2147483646 w 51"/>
              <a:gd name="T15" fmla="*/ 2147483646 h 103"/>
              <a:gd name="T16" fmla="*/ 2147483646 w 51"/>
              <a:gd name="T17" fmla="*/ 2147483646 h 103"/>
              <a:gd name="T18" fmla="*/ 2147483646 w 51"/>
              <a:gd name="T19" fmla="*/ 2147483646 h 103"/>
              <a:gd name="T20" fmla="*/ 2147483646 w 51"/>
              <a:gd name="T21" fmla="*/ 2147483646 h 103"/>
              <a:gd name="T22" fmla="*/ 2147483646 w 51"/>
              <a:gd name="T23" fmla="*/ 2147483646 h 103"/>
              <a:gd name="T24" fmla="*/ 2147483646 w 51"/>
              <a:gd name="T25" fmla="*/ 2147483646 h 103"/>
              <a:gd name="T26" fmla="*/ 2147483646 w 51"/>
              <a:gd name="T27" fmla="*/ 2147483646 h 103"/>
              <a:gd name="T28" fmla="*/ 2147483646 w 51"/>
              <a:gd name="T29" fmla="*/ 2147483646 h 103"/>
              <a:gd name="T30" fmla="*/ 2147483646 w 51"/>
              <a:gd name="T31" fmla="*/ 2147483646 h 103"/>
              <a:gd name="T32" fmla="*/ 2147483646 w 51"/>
              <a:gd name="T33" fmla="*/ 2147483646 h 103"/>
              <a:gd name="T34" fmla="*/ 2147483646 w 51"/>
              <a:gd name="T35" fmla="*/ 2147483646 h 103"/>
              <a:gd name="T36" fmla="*/ 2147483646 w 51"/>
              <a:gd name="T37" fmla="*/ 2147483646 h 103"/>
              <a:gd name="T38" fmla="*/ 2147483646 w 51"/>
              <a:gd name="T39" fmla="*/ 2147483646 h 103"/>
              <a:gd name="T40" fmla="*/ 2147483646 w 51"/>
              <a:gd name="T41" fmla="*/ 2147483646 h 103"/>
              <a:gd name="T42" fmla="*/ 2147483646 w 51"/>
              <a:gd name="T43" fmla="*/ 2147483646 h 103"/>
              <a:gd name="T44" fmla="*/ 2147483646 w 51"/>
              <a:gd name="T45" fmla="*/ 2147483646 h 103"/>
              <a:gd name="T46" fmla="*/ 2147483646 w 51"/>
              <a:gd name="T47" fmla="*/ 2147483646 h 103"/>
              <a:gd name="T48" fmla="*/ 2147483646 w 51"/>
              <a:gd name="T49" fmla="*/ 2147483646 h 103"/>
              <a:gd name="T50" fmla="*/ 2147483646 w 51"/>
              <a:gd name="T51" fmla="*/ 2147483646 h 103"/>
              <a:gd name="T52" fmla="*/ 2147483646 w 51"/>
              <a:gd name="T53" fmla="*/ 2147483646 h 103"/>
              <a:gd name="T54" fmla="*/ 2147483646 w 51"/>
              <a:gd name="T55" fmla="*/ 2147483646 h 103"/>
              <a:gd name="T56" fmla="*/ 2147483646 w 51"/>
              <a:gd name="T57" fmla="*/ 2147483646 h 103"/>
              <a:gd name="T58" fmla="*/ 2147483646 w 51"/>
              <a:gd name="T59" fmla="*/ 0 h 103"/>
              <a:gd name="T60" fmla="*/ 2147483646 w 51"/>
              <a:gd name="T61" fmla="*/ 0 h 103"/>
              <a:gd name="T62" fmla="*/ 2147483646 w 51"/>
              <a:gd name="T63" fmla="*/ 0 h 103"/>
              <a:gd name="T64" fmla="*/ 2147483646 w 51"/>
              <a:gd name="T65" fmla="*/ 0 h 103"/>
              <a:gd name="T66" fmla="*/ 2147483646 w 51"/>
              <a:gd name="T67" fmla="*/ 0 h 103"/>
              <a:gd name="T68" fmla="*/ 2147483646 w 51"/>
              <a:gd name="T69" fmla="*/ 0 h 103"/>
              <a:gd name="T70" fmla="*/ 2147483646 w 51"/>
              <a:gd name="T71" fmla="*/ 2147483646 h 103"/>
              <a:gd name="T72" fmla="*/ 2147483646 w 51"/>
              <a:gd name="T73" fmla="*/ 2147483646 h 103"/>
              <a:gd name="T74" fmla="*/ 2147483646 w 51"/>
              <a:gd name="T75" fmla="*/ 2147483646 h 103"/>
              <a:gd name="T76" fmla="*/ 2147483646 w 51"/>
              <a:gd name="T77" fmla="*/ 2147483646 h 103"/>
              <a:gd name="T78" fmla="*/ 2147483646 w 51"/>
              <a:gd name="T79" fmla="*/ 2147483646 h 103"/>
              <a:gd name="T80" fmla="*/ 2147483646 w 51"/>
              <a:gd name="T81" fmla="*/ 2147483646 h 103"/>
              <a:gd name="T82" fmla="*/ 2147483646 w 51"/>
              <a:gd name="T83" fmla="*/ 2147483646 h 103"/>
              <a:gd name="T84" fmla="*/ 2147483646 w 51"/>
              <a:gd name="T85" fmla="*/ 2147483646 h 103"/>
              <a:gd name="T86" fmla="*/ 0 w 51"/>
              <a:gd name="T87" fmla="*/ 2147483646 h 103"/>
              <a:gd name="T88" fmla="*/ 0 w 51"/>
              <a:gd name="T89" fmla="*/ 2147483646 h 103"/>
              <a:gd name="T90" fmla="*/ 0 w 51"/>
              <a:gd name="T91" fmla="*/ 2147483646 h 103"/>
              <a:gd name="T92" fmla="*/ 0 w 51"/>
              <a:gd name="T93" fmla="*/ 2147483646 h 103"/>
              <a:gd name="T94" fmla="*/ 0 w 51"/>
              <a:gd name="T95" fmla="*/ 2147483646 h 103"/>
              <a:gd name="T96" fmla="*/ 0 w 51"/>
              <a:gd name="T97" fmla="*/ 2147483646 h 103"/>
              <a:gd name="T98" fmla="*/ 0 w 51"/>
              <a:gd name="T99" fmla="*/ 2147483646 h 103"/>
              <a:gd name="T100" fmla="*/ 0 w 51"/>
              <a:gd name="T101" fmla="*/ 2147483646 h 103"/>
              <a:gd name="T102" fmla="*/ 0 w 51"/>
              <a:gd name="T103" fmla="*/ 2147483646 h 103"/>
              <a:gd name="T104" fmla="*/ 2147483646 w 51"/>
              <a:gd name="T105" fmla="*/ 2147483646 h 103"/>
              <a:gd name="T106" fmla="*/ 2147483646 w 51"/>
              <a:gd name="T107" fmla="*/ 2147483646 h 10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1" h="103">
                <a:moveTo>
                  <a:pt x="10" y="103"/>
                </a:moveTo>
                <a:lnTo>
                  <a:pt x="10" y="103"/>
                </a:lnTo>
                <a:lnTo>
                  <a:pt x="20" y="103"/>
                </a:lnTo>
                <a:lnTo>
                  <a:pt x="31" y="103"/>
                </a:lnTo>
                <a:lnTo>
                  <a:pt x="31" y="45"/>
                </a:lnTo>
                <a:lnTo>
                  <a:pt x="48" y="45"/>
                </a:lnTo>
                <a:lnTo>
                  <a:pt x="48" y="41"/>
                </a:lnTo>
                <a:lnTo>
                  <a:pt x="48" y="38"/>
                </a:lnTo>
                <a:lnTo>
                  <a:pt x="48" y="34"/>
                </a:lnTo>
                <a:lnTo>
                  <a:pt x="48" y="31"/>
                </a:lnTo>
                <a:lnTo>
                  <a:pt x="31" y="31"/>
                </a:lnTo>
                <a:lnTo>
                  <a:pt x="31" y="28"/>
                </a:lnTo>
                <a:lnTo>
                  <a:pt x="31" y="21"/>
                </a:lnTo>
                <a:lnTo>
                  <a:pt x="34" y="17"/>
                </a:lnTo>
                <a:lnTo>
                  <a:pt x="41" y="17"/>
                </a:lnTo>
                <a:lnTo>
                  <a:pt x="44" y="17"/>
                </a:lnTo>
                <a:lnTo>
                  <a:pt x="48" y="17"/>
                </a:lnTo>
                <a:lnTo>
                  <a:pt x="51" y="10"/>
                </a:lnTo>
                <a:lnTo>
                  <a:pt x="51" y="0"/>
                </a:lnTo>
                <a:lnTo>
                  <a:pt x="44" y="0"/>
                </a:lnTo>
                <a:lnTo>
                  <a:pt x="37" y="0"/>
                </a:lnTo>
                <a:lnTo>
                  <a:pt x="27" y="4"/>
                </a:lnTo>
                <a:lnTo>
                  <a:pt x="17" y="7"/>
                </a:lnTo>
                <a:lnTo>
                  <a:pt x="13" y="17"/>
                </a:lnTo>
                <a:lnTo>
                  <a:pt x="10" y="28"/>
                </a:lnTo>
                <a:lnTo>
                  <a:pt x="10" y="31"/>
                </a:lnTo>
                <a:lnTo>
                  <a:pt x="0" y="31"/>
                </a:lnTo>
                <a:lnTo>
                  <a:pt x="0" y="34"/>
                </a:lnTo>
                <a:lnTo>
                  <a:pt x="0" y="38"/>
                </a:lnTo>
                <a:lnTo>
                  <a:pt x="0" y="41"/>
                </a:lnTo>
                <a:lnTo>
                  <a:pt x="0" y="45"/>
                </a:lnTo>
                <a:lnTo>
                  <a:pt x="10" y="45"/>
                </a:lnTo>
                <a:lnTo>
                  <a:pt x="10" y="10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3" name="Freeform 13"/>
          <p:cNvSpPr>
            <a:spLocks/>
          </p:cNvSpPr>
          <p:nvPr/>
        </p:nvSpPr>
        <p:spPr bwMode="auto">
          <a:xfrm>
            <a:off x="5478463" y="2593181"/>
            <a:ext cx="38100" cy="25004"/>
          </a:xfrm>
          <a:custGeom>
            <a:avLst/>
            <a:gdLst>
              <a:gd name="T0" fmla="*/ 2147483646 w 24"/>
              <a:gd name="T1" fmla="*/ 2147483646 h 21"/>
              <a:gd name="T2" fmla="*/ 2147483646 w 24"/>
              <a:gd name="T3" fmla="*/ 2147483646 h 21"/>
              <a:gd name="T4" fmla="*/ 2147483646 w 24"/>
              <a:gd name="T5" fmla="*/ 2147483646 h 21"/>
              <a:gd name="T6" fmla="*/ 2147483646 w 24"/>
              <a:gd name="T7" fmla="*/ 2147483646 h 21"/>
              <a:gd name="T8" fmla="*/ 2147483646 w 24"/>
              <a:gd name="T9" fmla="*/ 2147483646 h 21"/>
              <a:gd name="T10" fmla="*/ 2147483646 w 24"/>
              <a:gd name="T11" fmla="*/ 2147483646 h 21"/>
              <a:gd name="T12" fmla="*/ 2147483646 w 24"/>
              <a:gd name="T13" fmla="*/ 0 h 21"/>
              <a:gd name="T14" fmla="*/ 2147483646 w 24"/>
              <a:gd name="T15" fmla="*/ 0 h 21"/>
              <a:gd name="T16" fmla="*/ 2147483646 w 24"/>
              <a:gd name="T17" fmla="*/ 0 h 21"/>
              <a:gd name="T18" fmla="*/ 2147483646 w 24"/>
              <a:gd name="T19" fmla="*/ 0 h 21"/>
              <a:gd name="T20" fmla="*/ 2147483646 w 24"/>
              <a:gd name="T21" fmla="*/ 0 h 21"/>
              <a:gd name="T22" fmla="*/ 2147483646 w 24"/>
              <a:gd name="T23" fmla="*/ 0 h 21"/>
              <a:gd name="T24" fmla="*/ 0 w 24"/>
              <a:gd name="T25" fmla="*/ 2147483646 h 21"/>
              <a:gd name="T26" fmla="*/ 0 w 24"/>
              <a:gd name="T27" fmla="*/ 2147483646 h 21"/>
              <a:gd name="T28" fmla="*/ 2147483646 w 24"/>
              <a:gd name="T29" fmla="*/ 2147483646 h 21"/>
              <a:gd name="T30" fmla="*/ 2147483646 w 24"/>
              <a:gd name="T31" fmla="*/ 2147483646 h 21"/>
              <a:gd name="T32" fmla="*/ 2147483646 w 24"/>
              <a:gd name="T33" fmla="*/ 2147483646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1">
                <a:moveTo>
                  <a:pt x="14" y="21"/>
                </a:moveTo>
                <a:lnTo>
                  <a:pt x="14" y="21"/>
                </a:lnTo>
                <a:lnTo>
                  <a:pt x="24" y="21"/>
                </a:lnTo>
                <a:lnTo>
                  <a:pt x="24" y="11"/>
                </a:lnTo>
                <a:lnTo>
                  <a:pt x="24" y="0"/>
                </a:lnTo>
                <a:lnTo>
                  <a:pt x="14" y="0"/>
                </a:lnTo>
                <a:lnTo>
                  <a:pt x="4" y="0"/>
                </a:lnTo>
                <a:lnTo>
                  <a:pt x="0" y="11"/>
                </a:lnTo>
                <a:lnTo>
                  <a:pt x="4" y="21"/>
                </a:lnTo>
                <a:lnTo>
                  <a:pt x="14"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4" name="Freeform 14"/>
          <p:cNvSpPr>
            <a:spLocks/>
          </p:cNvSpPr>
          <p:nvPr/>
        </p:nvSpPr>
        <p:spPr bwMode="auto">
          <a:xfrm>
            <a:off x="5386388" y="2549129"/>
            <a:ext cx="44450" cy="15478"/>
          </a:xfrm>
          <a:custGeom>
            <a:avLst/>
            <a:gdLst>
              <a:gd name="T0" fmla="*/ 0 w 28"/>
              <a:gd name="T1" fmla="*/ 2147483646 h 13"/>
              <a:gd name="T2" fmla="*/ 0 w 28"/>
              <a:gd name="T3" fmla="*/ 2147483646 h 13"/>
              <a:gd name="T4" fmla="*/ 2147483646 w 28"/>
              <a:gd name="T5" fmla="*/ 2147483646 h 13"/>
              <a:gd name="T6" fmla="*/ 2147483646 w 28"/>
              <a:gd name="T7" fmla="*/ 2147483646 h 13"/>
              <a:gd name="T8" fmla="*/ 2147483646 w 28"/>
              <a:gd name="T9" fmla="*/ 0 h 13"/>
              <a:gd name="T10" fmla="*/ 2147483646 w 28"/>
              <a:gd name="T11" fmla="*/ 0 h 13"/>
              <a:gd name="T12" fmla="*/ 2147483646 w 28"/>
              <a:gd name="T13" fmla="*/ 0 h 13"/>
              <a:gd name="T14" fmla="*/ 2147483646 w 28"/>
              <a:gd name="T15" fmla="*/ 0 h 13"/>
              <a:gd name="T16" fmla="*/ 2147483646 w 28"/>
              <a:gd name="T17" fmla="*/ 2147483646 h 13"/>
              <a:gd name="T18" fmla="*/ 2147483646 w 28"/>
              <a:gd name="T19" fmla="*/ 2147483646 h 13"/>
              <a:gd name="T20" fmla="*/ 2147483646 w 28"/>
              <a:gd name="T21" fmla="*/ 2147483646 h 13"/>
              <a:gd name="T22" fmla="*/ 0 w 28"/>
              <a:gd name="T23" fmla="*/ 2147483646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 h="13">
                <a:moveTo>
                  <a:pt x="0" y="13"/>
                </a:moveTo>
                <a:lnTo>
                  <a:pt x="0" y="13"/>
                </a:lnTo>
                <a:lnTo>
                  <a:pt x="4" y="3"/>
                </a:lnTo>
                <a:lnTo>
                  <a:pt x="10" y="0"/>
                </a:lnTo>
                <a:lnTo>
                  <a:pt x="14" y="0"/>
                </a:lnTo>
                <a:lnTo>
                  <a:pt x="21" y="0"/>
                </a:lnTo>
                <a:lnTo>
                  <a:pt x="24" y="3"/>
                </a:lnTo>
                <a:lnTo>
                  <a:pt x="28" y="13"/>
                </a:lnTo>
                <a:lnTo>
                  <a:pt x="0" y="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5" name="Freeform 15"/>
          <p:cNvSpPr>
            <a:spLocks/>
          </p:cNvSpPr>
          <p:nvPr/>
        </p:nvSpPr>
        <p:spPr bwMode="auto">
          <a:xfrm>
            <a:off x="5354638" y="2532460"/>
            <a:ext cx="107950" cy="85725"/>
          </a:xfrm>
          <a:custGeom>
            <a:avLst/>
            <a:gdLst>
              <a:gd name="T0" fmla="*/ 2147483646 w 68"/>
              <a:gd name="T1" fmla="*/ 2147483646 h 72"/>
              <a:gd name="T2" fmla="*/ 2147483646 w 68"/>
              <a:gd name="T3" fmla="*/ 2147483646 h 72"/>
              <a:gd name="T4" fmla="*/ 2147483646 w 68"/>
              <a:gd name="T5" fmla="*/ 2147483646 h 72"/>
              <a:gd name="T6" fmla="*/ 2147483646 w 68"/>
              <a:gd name="T7" fmla="*/ 2147483646 h 72"/>
              <a:gd name="T8" fmla="*/ 2147483646 w 68"/>
              <a:gd name="T9" fmla="*/ 2147483646 h 72"/>
              <a:gd name="T10" fmla="*/ 2147483646 w 68"/>
              <a:gd name="T11" fmla="*/ 2147483646 h 72"/>
              <a:gd name="T12" fmla="*/ 2147483646 w 68"/>
              <a:gd name="T13" fmla="*/ 2147483646 h 72"/>
              <a:gd name="T14" fmla="*/ 2147483646 w 68"/>
              <a:gd name="T15" fmla="*/ 2147483646 h 72"/>
              <a:gd name="T16" fmla="*/ 2147483646 w 68"/>
              <a:gd name="T17" fmla="*/ 2147483646 h 72"/>
              <a:gd name="T18" fmla="*/ 2147483646 w 68"/>
              <a:gd name="T19" fmla="*/ 2147483646 h 72"/>
              <a:gd name="T20" fmla="*/ 2147483646 w 68"/>
              <a:gd name="T21" fmla="*/ 0 h 72"/>
              <a:gd name="T22" fmla="*/ 2147483646 w 68"/>
              <a:gd name="T23" fmla="*/ 0 h 72"/>
              <a:gd name="T24" fmla="*/ 2147483646 w 68"/>
              <a:gd name="T25" fmla="*/ 0 h 72"/>
              <a:gd name="T26" fmla="*/ 2147483646 w 68"/>
              <a:gd name="T27" fmla="*/ 0 h 72"/>
              <a:gd name="T28" fmla="*/ 2147483646 w 68"/>
              <a:gd name="T29" fmla="*/ 0 h 72"/>
              <a:gd name="T30" fmla="*/ 2147483646 w 68"/>
              <a:gd name="T31" fmla="*/ 0 h 72"/>
              <a:gd name="T32" fmla="*/ 2147483646 w 68"/>
              <a:gd name="T33" fmla="*/ 2147483646 h 72"/>
              <a:gd name="T34" fmla="*/ 2147483646 w 68"/>
              <a:gd name="T35" fmla="*/ 2147483646 h 72"/>
              <a:gd name="T36" fmla="*/ 2147483646 w 68"/>
              <a:gd name="T37" fmla="*/ 2147483646 h 72"/>
              <a:gd name="T38" fmla="*/ 2147483646 w 68"/>
              <a:gd name="T39" fmla="*/ 2147483646 h 72"/>
              <a:gd name="T40" fmla="*/ 0 w 68"/>
              <a:gd name="T41" fmla="*/ 2147483646 h 72"/>
              <a:gd name="T42" fmla="*/ 0 w 68"/>
              <a:gd name="T43" fmla="*/ 2147483646 h 72"/>
              <a:gd name="T44" fmla="*/ 2147483646 w 68"/>
              <a:gd name="T45" fmla="*/ 2147483646 h 72"/>
              <a:gd name="T46" fmla="*/ 2147483646 w 68"/>
              <a:gd name="T47" fmla="*/ 2147483646 h 72"/>
              <a:gd name="T48" fmla="*/ 2147483646 w 68"/>
              <a:gd name="T49" fmla="*/ 2147483646 h 72"/>
              <a:gd name="T50" fmla="*/ 2147483646 w 68"/>
              <a:gd name="T51" fmla="*/ 2147483646 h 72"/>
              <a:gd name="T52" fmla="*/ 2147483646 w 68"/>
              <a:gd name="T53" fmla="*/ 2147483646 h 72"/>
              <a:gd name="T54" fmla="*/ 2147483646 w 68"/>
              <a:gd name="T55" fmla="*/ 2147483646 h 72"/>
              <a:gd name="T56" fmla="*/ 2147483646 w 68"/>
              <a:gd name="T57" fmla="*/ 2147483646 h 72"/>
              <a:gd name="T58" fmla="*/ 2147483646 w 68"/>
              <a:gd name="T59" fmla="*/ 2147483646 h 72"/>
              <a:gd name="T60" fmla="*/ 2147483646 w 68"/>
              <a:gd name="T61" fmla="*/ 2147483646 h 72"/>
              <a:gd name="T62" fmla="*/ 2147483646 w 68"/>
              <a:gd name="T63" fmla="*/ 2147483646 h 72"/>
              <a:gd name="T64" fmla="*/ 2147483646 w 68"/>
              <a:gd name="T65" fmla="*/ 2147483646 h 72"/>
              <a:gd name="T66" fmla="*/ 2147483646 w 68"/>
              <a:gd name="T67" fmla="*/ 2147483646 h 72"/>
              <a:gd name="T68" fmla="*/ 2147483646 w 68"/>
              <a:gd name="T69" fmla="*/ 2147483646 h 72"/>
              <a:gd name="T70" fmla="*/ 2147483646 w 68"/>
              <a:gd name="T71" fmla="*/ 2147483646 h 72"/>
              <a:gd name="T72" fmla="*/ 2147483646 w 68"/>
              <a:gd name="T73" fmla="*/ 2147483646 h 72"/>
              <a:gd name="T74" fmla="*/ 2147483646 w 68"/>
              <a:gd name="T75" fmla="*/ 2147483646 h 72"/>
              <a:gd name="T76" fmla="*/ 2147483646 w 68"/>
              <a:gd name="T77" fmla="*/ 2147483646 h 72"/>
              <a:gd name="T78" fmla="*/ 2147483646 w 68"/>
              <a:gd name="T79" fmla="*/ 2147483646 h 72"/>
              <a:gd name="T80" fmla="*/ 2147483646 w 68"/>
              <a:gd name="T81" fmla="*/ 2147483646 h 72"/>
              <a:gd name="T82" fmla="*/ 2147483646 w 68"/>
              <a:gd name="T83" fmla="*/ 2147483646 h 72"/>
              <a:gd name="T84" fmla="*/ 2147483646 w 68"/>
              <a:gd name="T85" fmla="*/ 2147483646 h 72"/>
              <a:gd name="T86" fmla="*/ 2147483646 w 68"/>
              <a:gd name="T87" fmla="*/ 2147483646 h 72"/>
              <a:gd name="T88" fmla="*/ 2147483646 w 68"/>
              <a:gd name="T89" fmla="*/ 2147483646 h 72"/>
              <a:gd name="T90" fmla="*/ 2147483646 w 68"/>
              <a:gd name="T91" fmla="*/ 2147483646 h 72"/>
              <a:gd name="T92" fmla="*/ 2147483646 w 68"/>
              <a:gd name="T93" fmla="*/ 2147483646 h 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8" h="72">
                <a:moveTo>
                  <a:pt x="65" y="41"/>
                </a:moveTo>
                <a:lnTo>
                  <a:pt x="65" y="41"/>
                </a:lnTo>
                <a:lnTo>
                  <a:pt x="65" y="38"/>
                </a:lnTo>
                <a:lnTo>
                  <a:pt x="68" y="31"/>
                </a:lnTo>
                <a:lnTo>
                  <a:pt x="65" y="21"/>
                </a:lnTo>
                <a:lnTo>
                  <a:pt x="58" y="7"/>
                </a:lnTo>
                <a:lnTo>
                  <a:pt x="48" y="0"/>
                </a:lnTo>
                <a:lnTo>
                  <a:pt x="34" y="0"/>
                </a:lnTo>
                <a:lnTo>
                  <a:pt x="20" y="0"/>
                </a:lnTo>
                <a:lnTo>
                  <a:pt x="10" y="10"/>
                </a:lnTo>
                <a:lnTo>
                  <a:pt x="3" y="21"/>
                </a:lnTo>
                <a:lnTo>
                  <a:pt x="0" y="34"/>
                </a:lnTo>
                <a:lnTo>
                  <a:pt x="3" y="51"/>
                </a:lnTo>
                <a:lnTo>
                  <a:pt x="10" y="62"/>
                </a:lnTo>
                <a:lnTo>
                  <a:pt x="20" y="69"/>
                </a:lnTo>
                <a:lnTo>
                  <a:pt x="37" y="72"/>
                </a:lnTo>
                <a:lnTo>
                  <a:pt x="51" y="72"/>
                </a:lnTo>
                <a:lnTo>
                  <a:pt x="61" y="69"/>
                </a:lnTo>
                <a:lnTo>
                  <a:pt x="61" y="62"/>
                </a:lnTo>
                <a:lnTo>
                  <a:pt x="58" y="55"/>
                </a:lnTo>
                <a:lnTo>
                  <a:pt x="48" y="55"/>
                </a:lnTo>
                <a:lnTo>
                  <a:pt x="41" y="58"/>
                </a:lnTo>
                <a:lnTo>
                  <a:pt x="30" y="55"/>
                </a:lnTo>
                <a:lnTo>
                  <a:pt x="27" y="55"/>
                </a:lnTo>
                <a:lnTo>
                  <a:pt x="24" y="48"/>
                </a:lnTo>
                <a:lnTo>
                  <a:pt x="20" y="41"/>
                </a:lnTo>
                <a:lnTo>
                  <a:pt x="65" y="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6" name="Freeform 16"/>
          <p:cNvSpPr>
            <a:spLocks/>
          </p:cNvSpPr>
          <p:nvPr/>
        </p:nvSpPr>
        <p:spPr bwMode="auto">
          <a:xfrm>
            <a:off x="5233989" y="2532460"/>
            <a:ext cx="103187" cy="85725"/>
          </a:xfrm>
          <a:custGeom>
            <a:avLst/>
            <a:gdLst>
              <a:gd name="T0" fmla="*/ 0 w 65"/>
              <a:gd name="T1" fmla="*/ 2147483646 h 72"/>
              <a:gd name="T2" fmla="*/ 0 w 65"/>
              <a:gd name="T3" fmla="*/ 2147483646 h 72"/>
              <a:gd name="T4" fmla="*/ 2147483646 w 65"/>
              <a:gd name="T5" fmla="*/ 2147483646 h 72"/>
              <a:gd name="T6" fmla="*/ 2147483646 w 65"/>
              <a:gd name="T7" fmla="*/ 2147483646 h 72"/>
              <a:gd name="T8" fmla="*/ 2147483646 w 65"/>
              <a:gd name="T9" fmla="*/ 2147483646 h 72"/>
              <a:gd name="T10" fmla="*/ 2147483646 w 65"/>
              <a:gd name="T11" fmla="*/ 2147483646 h 72"/>
              <a:gd name="T12" fmla="*/ 2147483646 w 65"/>
              <a:gd name="T13" fmla="*/ 2147483646 h 72"/>
              <a:gd name="T14" fmla="*/ 2147483646 w 65"/>
              <a:gd name="T15" fmla="*/ 2147483646 h 72"/>
              <a:gd name="T16" fmla="*/ 2147483646 w 65"/>
              <a:gd name="T17" fmla="*/ 2147483646 h 72"/>
              <a:gd name="T18" fmla="*/ 2147483646 w 65"/>
              <a:gd name="T19" fmla="*/ 2147483646 h 72"/>
              <a:gd name="T20" fmla="*/ 2147483646 w 65"/>
              <a:gd name="T21" fmla="*/ 2147483646 h 72"/>
              <a:gd name="T22" fmla="*/ 2147483646 w 65"/>
              <a:gd name="T23" fmla="*/ 2147483646 h 72"/>
              <a:gd name="T24" fmla="*/ 2147483646 w 65"/>
              <a:gd name="T25" fmla="*/ 2147483646 h 72"/>
              <a:gd name="T26" fmla="*/ 2147483646 w 65"/>
              <a:gd name="T27" fmla="*/ 2147483646 h 72"/>
              <a:gd name="T28" fmla="*/ 2147483646 w 65"/>
              <a:gd name="T29" fmla="*/ 2147483646 h 72"/>
              <a:gd name="T30" fmla="*/ 2147483646 w 65"/>
              <a:gd name="T31" fmla="*/ 2147483646 h 72"/>
              <a:gd name="T32" fmla="*/ 2147483646 w 65"/>
              <a:gd name="T33" fmla="*/ 2147483646 h 72"/>
              <a:gd name="T34" fmla="*/ 2147483646 w 65"/>
              <a:gd name="T35" fmla="*/ 2147483646 h 72"/>
              <a:gd name="T36" fmla="*/ 2147483646 w 65"/>
              <a:gd name="T37" fmla="*/ 2147483646 h 72"/>
              <a:gd name="T38" fmla="*/ 2147483646 w 65"/>
              <a:gd name="T39" fmla="*/ 2147483646 h 72"/>
              <a:gd name="T40" fmla="*/ 2147483646 w 65"/>
              <a:gd name="T41" fmla="*/ 2147483646 h 72"/>
              <a:gd name="T42" fmla="*/ 2147483646 w 65"/>
              <a:gd name="T43" fmla="*/ 2147483646 h 72"/>
              <a:gd name="T44" fmla="*/ 2147483646 w 65"/>
              <a:gd name="T45" fmla="*/ 2147483646 h 72"/>
              <a:gd name="T46" fmla="*/ 2147483646 w 65"/>
              <a:gd name="T47" fmla="*/ 2147483646 h 72"/>
              <a:gd name="T48" fmla="*/ 2147483646 w 65"/>
              <a:gd name="T49" fmla="*/ 2147483646 h 72"/>
              <a:gd name="T50" fmla="*/ 2147483646 w 65"/>
              <a:gd name="T51" fmla="*/ 2147483646 h 72"/>
              <a:gd name="T52" fmla="*/ 2147483646 w 65"/>
              <a:gd name="T53" fmla="*/ 2147483646 h 72"/>
              <a:gd name="T54" fmla="*/ 2147483646 w 65"/>
              <a:gd name="T55" fmla="*/ 2147483646 h 72"/>
              <a:gd name="T56" fmla="*/ 2147483646 w 65"/>
              <a:gd name="T57" fmla="*/ 2147483646 h 72"/>
              <a:gd name="T58" fmla="*/ 2147483646 w 65"/>
              <a:gd name="T59" fmla="*/ 0 h 72"/>
              <a:gd name="T60" fmla="*/ 2147483646 w 65"/>
              <a:gd name="T61" fmla="*/ 0 h 72"/>
              <a:gd name="T62" fmla="*/ 2147483646 w 65"/>
              <a:gd name="T63" fmla="*/ 0 h 72"/>
              <a:gd name="T64" fmla="*/ 2147483646 w 65"/>
              <a:gd name="T65" fmla="*/ 0 h 72"/>
              <a:gd name="T66" fmla="*/ 2147483646 w 65"/>
              <a:gd name="T67" fmla="*/ 0 h 72"/>
              <a:gd name="T68" fmla="*/ 2147483646 w 65"/>
              <a:gd name="T69" fmla="*/ 2147483646 h 72"/>
              <a:gd name="T70" fmla="*/ 2147483646 w 65"/>
              <a:gd name="T71" fmla="*/ 2147483646 h 72"/>
              <a:gd name="T72" fmla="*/ 2147483646 w 65"/>
              <a:gd name="T73" fmla="*/ 2147483646 h 72"/>
              <a:gd name="T74" fmla="*/ 2147483646 w 65"/>
              <a:gd name="T75" fmla="*/ 2147483646 h 72"/>
              <a:gd name="T76" fmla="*/ 2147483646 w 65"/>
              <a:gd name="T77" fmla="*/ 2147483646 h 72"/>
              <a:gd name="T78" fmla="*/ 2147483646 w 65"/>
              <a:gd name="T79" fmla="*/ 2147483646 h 72"/>
              <a:gd name="T80" fmla="*/ 2147483646 w 65"/>
              <a:gd name="T81" fmla="*/ 2147483646 h 72"/>
              <a:gd name="T82" fmla="*/ 2147483646 w 65"/>
              <a:gd name="T83" fmla="*/ 2147483646 h 72"/>
              <a:gd name="T84" fmla="*/ 2147483646 w 65"/>
              <a:gd name="T85" fmla="*/ 2147483646 h 72"/>
              <a:gd name="T86" fmla="*/ 2147483646 w 65"/>
              <a:gd name="T87" fmla="*/ 2147483646 h 72"/>
              <a:gd name="T88" fmla="*/ 2147483646 w 65"/>
              <a:gd name="T89" fmla="*/ 2147483646 h 72"/>
              <a:gd name="T90" fmla="*/ 2147483646 w 65"/>
              <a:gd name="T91" fmla="*/ 2147483646 h 72"/>
              <a:gd name="T92" fmla="*/ 2147483646 w 65"/>
              <a:gd name="T93" fmla="*/ 0 h 72"/>
              <a:gd name="T94" fmla="*/ 2147483646 w 65"/>
              <a:gd name="T95" fmla="*/ 0 h 72"/>
              <a:gd name="T96" fmla="*/ 2147483646 w 65"/>
              <a:gd name="T97" fmla="*/ 0 h 72"/>
              <a:gd name="T98" fmla="*/ 2147483646 w 65"/>
              <a:gd name="T99" fmla="*/ 0 h 72"/>
              <a:gd name="T100" fmla="*/ 2147483646 w 65"/>
              <a:gd name="T101" fmla="*/ 0 h 72"/>
              <a:gd name="T102" fmla="*/ 2147483646 w 65"/>
              <a:gd name="T103" fmla="*/ 0 h 72"/>
              <a:gd name="T104" fmla="*/ 2147483646 w 65"/>
              <a:gd name="T105" fmla="*/ 0 h 72"/>
              <a:gd name="T106" fmla="*/ 2147483646 w 65"/>
              <a:gd name="T107" fmla="*/ 0 h 72"/>
              <a:gd name="T108" fmla="*/ 0 w 65"/>
              <a:gd name="T109" fmla="*/ 0 h 72"/>
              <a:gd name="T110" fmla="*/ 0 w 65"/>
              <a:gd name="T111" fmla="*/ 2147483646 h 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5" h="72">
                <a:moveTo>
                  <a:pt x="0" y="72"/>
                </a:moveTo>
                <a:lnTo>
                  <a:pt x="0" y="72"/>
                </a:lnTo>
                <a:lnTo>
                  <a:pt x="10" y="72"/>
                </a:lnTo>
                <a:lnTo>
                  <a:pt x="21" y="72"/>
                </a:lnTo>
                <a:lnTo>
                  <a:pt x="21" y="34"/>
                </a:lnTo>
                <a:lnTo>
                  <a:pt x="21" y="24"/>
                </a:lnTo>
                <a:lnTo>
                  <a:pt x="24" y="21"/>
                </a:lnTo>
                <a:lnTo>
                  <a:pt x="31" y="17"/>
                </a:lnTo>
                <a:lnTo>
                  <a:pt x="34" y="17"/>
                </a:lnTo>
                <a:lnTo>
                  <a:pt x="41" y="17"/>
                </a:lnTo>
                <a:lnTo>
                  <a:pt x="41" y="21"/>
                </a:lnTo>
                <a:lnTo>
                  <a:pt x="45" y="31"/>
                </a:lnTo>
                <a:lnTo>
                  <a:pt x="45" y="72"/>
                </a:lnTo>
                <a:lnTo>
                  <a:pt x="55" y="72"/>
                </a:lnTo>
                <a:lnTo>
                  <a:pt x="65" y="72"/>
                </a:lnTo>
                <a:lnTo>
                  <a:pt x="65" y="24"/>
                </a:lnTo>
                <a:lnTo>
                  <a:pt x="62" y="14"/>
                </a:lnTo>
                <a:lnTo>
                  <a:pt x="58" y="3"/>
                </a:lnTo>
                <a:lnTo>
                  <a:pt x="52" y="0"/>
                </a:lnTo>
                <a:lnTo>
                  <a:pt x="41" y="0"/>
                </a:lnTo>
                <a:lnTo>
                  <a:pt x="34" y="0"/>
                </a:lnTo>
                <a:lnTo>
                  <a:pt x="28" y="3"/>
                </a:lnTo>
                <a:lnTo>
                  <a:pt x="24" y="7"/>
                </a:lnTo>
                <a:lnTo>
                  <a:pt x="21" y="10"/>
                </a:lnTo>
                <a:lnTo>
                  <a:pt x="21" y="7"/>
                </a:lnTo>
                <a:lnTo>
                  <a:pt x="17" y="3"/>
                </a:lnTo>
                <a:lnTo>
                  <a:pt x="17" y="0"/>
                </a:lnTo>
                <a:lnTo>
                  <a:pt x="14" y="0"/>
                </a:lnTo>
                <a:lnTo>
                  <a:pt x="10" y="0"/>
                </a:lnTo>
                <a:lnTo>
                  <a:pt x="7" y="0"/>
                </a:lnTo>
                <a:lnTo>
                  <a:pt x="0" y="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7" name="Freeform 17"/>
          <p:cNvSpPr>
            <a:spLocks/>
          </p:cNvSpPr>
          <p:nvPr/>
        </p:nvSpPr>
        <p:spPr bwMode="auto">
          <a:xfrm>
            <a:off x="5153025" y="2532460"/>
            <a:ext cx="65088" cy="85725"/>
          </a:xfrm>
          <a:custGeom>
            <a:avLst/>
            <a:gdLst>
              <a:gd name="T0" fmla="*/ 0 w 41"/>
              <a:gd name="T1" fmla="*/ 2147483646 h 72"/>
              <a:gd name="T2" fmla="*/ 0 w 41"/>
              <a:gd name="T3" fmla="*/ 2147483646 h 72"/>
              <a:gd name="T4" fmla="*/ 2147483646 w 41"/>
              <a:gd name="T5" fmla="*/ 2147483646 h 72"/>
              <a:gd name="T6" fmla="*/ 2147483646 w 41"/>
              <a:gd name="T7" fmla="*/ 2147483646 h 72"/>
              <a:gd name="T8" fmla="*/ 2147483646 w 41"/>
              <a:gd name="T9" fmla="*/ 2147483646 h 72"/>
              <a:gd name="T10" fmla="*/ 2147483646 w 41"/>
              <a:gd name="T11" fmla="*/ 2147483646 h 72"/>
              <a:gd name="T12" fmla="*/ 2147483646 w 41"/>
              <a:gd name="T13" fmla="*/ 2147483646 h 72"/>
              <a:gd name="T14" fmla="*/ 2147483646 w 41"/>
              <a:gd name="T15" fmla="*/ 2147483646 h 72"/>
              <a:gd name="T16" fmla="*/ 2147483646 w 41"/>
              <a:gd name="T17" fmla="*/ 2147483646 h 72"/>
              <a:gd name="T18" fmla="*/ 2147483646 w 41"/>
              <a:gd name="T19" fmla="*/ 2147483646 h 72"/>
              <a:gd name="T20" fmla="*/ 2147483646 w 41"/>
              <a:gd name="T21" fmla="*/ 2147483646 h 72"/>
              <a:gd name="T22" fmla="*/ 2147483646 w 41"/>
              <a:gd name="T23" fmla="*/ 2147483646 h 72"/>
              <a:gd name="T24" fmla="*/ 2147483646 w 41"/>
              <a:gd name="T25" fmla="*/ 2147483646 h 72"/>
              <a:gd name="T26" fmla="*/ 2147483646 w 41"/>
              <a:gd name="T27" fmla="*/ 2147483646 h 72"/>
              <a:gd name="T28" fmla="*/ 2147483646 w 41"/>
              <a:gd name="T29" fmla="*/ 2147483646 h 72"/>
              <a:gd name="T30" fmla="*/ 2147483646 w 41"/>
              <a:gd name="T31" fmla="*/ 2147483646 h 72"/>
              <a:gd name="T32" fmla="*/ 2147483646 w 41"/>
              <a:gd name="T33" fmla="*/ 2147483646 h 72"/>
              <a:gd name="T34" fmla="*/ 2147483646 w 41"/>
              <a:gd name="T35" fmla="*/ 2147483646 h 72"/>
              <a:gd name="T36" fmla="*/ 2147483646 w 41"/>
              <a:gd name="T37" fmla="*/ 2147483646 h 72"/>
              <a:gd name="T38" fmla="*/ 2147483646 w 41"/>
              <a:gd name="T39" fmla="*/ 2147483646 h 72"/>
              <a:gd name="T40" fmla="*/ 2147483646 w 41"/>
              <a:gd name="T41" fmla="*/ 2147483646 h 72"/>
              <a:gd name="T42" fmla="*/ 2147483646 w 41"/>
              <a:gd name="T43" fmla="*/ 2147483646 h 72"/>
              <a:gd name="T44" fmla="*/ 2147483646 w 41"/>
              <a:gd name="T45" fmla="*/ 2147483646 h 72"/>
              <a:gd name="T46" fmla="*/ 2147483646 w 41"/>
              <a:gd name="T47" fmla="*/ 2147483646 h 72"/>
              <a:gd name="T48" fmla="*/ 2147483646 w 41"/>
              <a:gd name="T49" fmla="*/ 2147483646 h 72"/>
              <a:gd name="T50" fmla="*/ 2147483646 w 41"/>
              <a:gd name="T51" fmla="*/ 2147483646 h 72"/>
              <a:gd name="T52" fmla="*/ 2147483646 w 41"/>
              <a:gd name="T53" fmla="*/ 2147483646 h 72"/>
              <a:gd name="T54" fmla="*/ 2147483646 w 41"/>
              <a:gd name="T55" fmla="*/ 2147483646 h 72"/>
              <a:gd name="T56" fmla="*/ 2147483646 w 41"/>
              <a:gd name="T57" fmla="*/ 0 h 72"/>
              <a:gd name="T58" fmla="*/ 2147483646 w 41"/>
              <a:gd name="T59" fmla="*/ 0 h 72"/>
              <a:gd name="T60" fmla="*/ 2147483646 w 41"/>
              <a:gd name="T61" fmla="*/ 0 h 72"/>
              <a:gd name="T62" fmla="*/ 2147483646 w 41"/>
              <a:gd name="T63" fmla="*/ 0 h 72"/>
              <a:gd name="T64" fmla="*/ 2147483646 w 41"/>
              <a:gd name="T65" fmla="*/ 0 h 72"/>
              <a:gd name="T66" fmla="*/ 2147483646 w 41"/>
              <a:gd name="T67" fmla="*/ 0 h 72"/>
              <a:gd name="T68" fmla="*/ 2147483646 w 41"/>
              <a:gd name="T69" fmla="*/ 2147483646 h 72"/>
              <a:gd name="T70" fmla="*/ 2147483646 w 41"/>
              <a:gd name="T71" fmla="*/ 2147483646 h 72"/>
              <a:gd name="T72" fmla="*/ 2147483646 w 41"/>
              <a:gd name="T73" fmla="*/ 2147483646 h 72"/>
              <a:gd name="T74" fmla="*/ 2147483646 w 41"/>
              <a:gd name="T75" fmla="*/ 2147483646 h 72"/>
              <a:gd name="T76" fmla="*/ 2147483646 w 41"/>
              <a:gd name="T77" fmla="*/ 2147483646 h 72"/>
              <a:gd name="T78" fmla="*/ 2147483646 w 41"/>
              <a:gd name="T79" fmla="*/ 2147483646 h 72"/>
              <a:gd name="T80" fmla="*/ 2147483646 w 41"/>
              <a:gd name="T81" fmla="*/ 2147483646 h 72"/>
              <a:gd name="T82" fmla="*/ 2147483646 w 41"/>
              <a:gd name="T83" fmla="*/ 2147483646 h 72"/>
              <a:gd name="T84" fmla="*/ 2147483646 w 41"/>
              <a:gd name="T85" fmla="*/ 2147483646 h 72"/>
              <a:gd name="T86" fmla="*/ 2147483646 w 41"/>
              <a:gd name="T87" fmla="*/ 2147483646 h 72"/>
              <a:gd name="T88" fmla="*/ 2147483646 w 41"/>
              <a:gd name="T89" fmla="*/ 0 h 72"/>
              <a:gd name="T90" fmla="*/ 2147483646 w 41"/>
              <a:gd name="T91" fmla="*/ 0 h 72"/>
              <a:gd name="T92" fmla="*/ 2147483646 w 41"/>
              <a:gd name="T93" fmla="*/ 0 h 72"/>
              <a:gd name="T94" fmla="*/ 2147483646 w 41"/>
              <a:gd name="T95" fmla="*/ 0 h 72"/>
              <a:gd name="T96" fmla="*/ 2147483646 w 41"/>
              <a:gd name="T97" fmla="*/ 0 h 72"/>
              <a:gd name="T98" fmla="*/ 2147483646 w 41"/>
              <a:gd name="T99" fmla="*/ 0 h 72"/>
              <a:gd name="T100" fmla="*/ 2147483646 w 41"/>
              <a:gd name="T101" fmla="*/ 0 h 72"/>
              <a:gd name="T102" fmla="*/ 2147483646 w 41"/>
              <a:gd name="T103" fmla="*/ 0 h 72"/>
              <a:gd name="T104" fmla="*/ 0 w 41"/>
              <a:gd name="T105" fmla="*/ 0 h 72"/>
              <a:gd name="T106" fmla="*/ 0 w 41"/>
              <a:gd name="T107" fmla="*/ 2147483646 h 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1" h="72">
                <a:moveTo>
                  <a:pt x="0" y="72"/>
                </a:moveTo>
                <a:lnTo>
                  <a:pt x="0" y="72"/>
                </a:lnTo>
                <a:lnTo>
                  <a:pt x="3" y="72"/>
                </a:lnTo>
                <a:lnTo>
                  <a:pt x="10" y="72"/>
                </a:lnTo>
                <a:lnTo>
                  <a:pt x="13" y="72"/>
                </a:lnTo>
                <a:lnTo>
                  <a:pt x="17" y="72"/>
                </a:lnTo>
                <a:lnTo>
                  <a:pt x="17" y="38"/>
                </a:lnTo>
                <a:lnTo>
                  <a:pt x="20" y="27"/>
                </a:lnTo>
                <a:lnTo>
                  <a:pt x="24" y="21"/>
                </a:lnTo>
                <a:lnTo>
                  <a:pt x="31" y="17"/>
                </a:lnTo>
                <a:lnTo>
                  <a:pt x="34" y="17"/>
                </a:lnTo>
                <a:lnTo>
                  <a:pt x="37" y="17"/>
                </a:lnTo>
                <a:lnTo>
                  <a:pt x="41" y="17"/>
                </a:lnTo>
                <a:lnTo>
                  <a:pt x="41" y="10"/>
                </a:lnTo>
                <a:lnTo>
                  <a:pt x="41" y="7"/>
                </a:lnTo>
                <a:lnTo>
                  <a:pt x="41" y="3"/>
                </a:lnTo>
                <a:lnTo>
                  <a:pt x="41" y="0"/>
                </a:lnTo>
                <a:lnTo>
                  <a:pt x="37" y="0"/>
                </a:lnTo>
                <a:lnTo>
                  <a:pt x="34" y="0"/>
                </a:lnTo>
                <a:lnTo>
                  <a:pt x="24" y="3"/>
                </a:lnTo>
                <a:lnTo>
                  <a:pt x="17" y="10"/>
                </a:lnTo>
                <a:lnTo>
                  <a:pt x="17" y="7"/>
                </a:lnTo>
                <a:lnTo>
                  <a:pt x="17" y="3"/>
                </a:lnTo>
                <a:lnTo>
                  <a:pt x="13" y="0"/>
                </a:lnTo>
                <a:lnTo>
                  <a:pt x="10" y="0"/>
                </a:lnTo>
                <a:lnTo>
                  <a:pt x="7" y="0"/>
                </a:lnTo>
                <a:lnTo>
                  <a:pt x="3" y="0"/>
                </a:lnTo>
                <a:lnTo>
                  <a:pt x="0" y="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8" name="Freeform 18"/>
          <p:cNvSpPr>
            <a:spLocks/>
          </p:cNvSpPr>
          <p:nvPr/>
        </p:nvSpPr>
        <p:spPr bwMode="auto">
          <a:xfrm>
            <a:off x="5032376" y="2532460"/>
            <a:ext cx="93663" cy="85725"/>
          </a:xfrm>
          <a:custGeom>
            <a:avLst/>
            <a:gdLst>
              <a:gd name="T0" fmla="*/ 2147483646 w 59"/>
              <a:gd name="T1" fmla="*/ 2147483646 h 72"/>
              <a:gd name="T2" fmla="*/ 2147483646 w 59"/>
              <a:gd name="T3" fmla="*/ 2147483646 h 72"/>
              <a:gd name="T4" fmla="*/ 2147483646 w 59"/>
              <a:gd name="T5" fmla="*/ 2147483646 h 72"/>
              <a:gd name="T6" fmla="*/ 2147483646 w 59"/>
              <a:gd name="T7" fmla="*/ 2147483646 h 72"/>
              <a:gd name="T8" fmla="*/ 2147483646 w 59"/>
              <a:gd name="T9" fmla="*/ 2147483646 h 72"/>
              <a:gd name="T10" fmla="*/ 2147483646 w 59"/>
              <a:gd name="T11" fmla="*/ 2147483646 h 72"/>
              <a:gd name="T12" fmla="*/ 2147483646 w 59"/>
              <a:gd name="T13" fmla="*/ 2147483646 h 72"/>
              <a:gd name="T14" fmla="*/ 2147483646 w 59"/>
              <a:gd name="T15" fmla="*/ 2147483646 h 72"/>
              <a:gd name="T16" fmla="*/ 2147483646 w 59"/>
              <a:gd name="T17" fmla="*/ 2147483646 h 72"/>
              <a:gd name="T18" fmla="*/ 2147483646 w 59"/>
              <a:gd name="T19" fmla="*/ 2147483646 h 72"/>
              <a:gd name="T20" fmla="*/ 0 w 59"/>
              <a:gd name="T21" fmla="*/ 2147483646 h 72"/>
              <a:gd name="T22" fmla="*/ 0 w 59"/>
              <a:gd name="T23" fmla="*/ 2147483646 h 72"/>
              <a:gd name="T24" fmla="*/ 2147483646 w 59"/>
              <a:gd name="T25" fmla="*/ 2147483646 h 72"/>
              <a:gd name="T26" fmla="*/ 2147483646 w 59"/>
              <a:gd name="T27" fmla="*/ 2147483646 h 72"/>
              <a:gd name="T28" fmla="*/ 2147483646 w 59"/>
              <a:gd name="T29" fmla="*/ 2147483646 h 72"/>
              <a:gd name="T30" fmla="*/ 2147483646 w 59"/>
              <a:gd name="T31" fmla="*/ 2147483646 h 72"/>
              <a:gd name="T32" fmla="*/ 2147483646 w 59"/>
              <a:gd name="T33" fmla="*/ 2147483646 h 72"/>
              <a:gd name="T34" fmla="*/ 2147483646 w 59"/>
              <a:gd name="T35" fmla="*/ 2147483646 h 72"/>
              <a:gd name="T36" fmla="*/ 2147483646 w 59"/>
              <a:gd name="T37" fmla="*/ 2147483646 h 72"/>
              <a:gd name="T38" fmla="*/ 2147483646 w 59"/>
              <a:gd name="T39" fmla="*/ 2147483646 h 72"/>
              <a:gd name="T40" fmla="*/ 2147483646 w 59"/>
              <a:gd name="T41" fmla="*/ 2147483646 h 72"/>
              <a:gd name="T42" fmla="*/ 2147483646 w 59"/>
              <a:gd name="T43" fmla="*/ 2147483646 h 72"/>
              <a:gd name="T44" fmla="*/ 2147483646 w 59"/>
              <a:gd name="T45" fmla="*/ 2147483646 h 72"/>
              <a:gd name="T46" fmla="*/ 2147483646 w 59"/>
              <a:gd name="T47" fmla="*/ 2147483646 h 72"/>
              <a:gd name="T48" fmla="*/ 2147483646 w 59"/>
              <a:gd name="T49" fmla="*/ 2147483646 h 72"/>
              <a:gd name="T50" fmla="*/ 2147483646 w 59"/>
              <a:gd name="T51" fmla="*/ 2147483646 h 72"/>
              <a:gd name="T52" fmla="*/ 2147483646 w 59"/>
              <a:gd name="T53" fmla="*/ 2147483646 h 72"/>
              <a:gd name="T54" fmla="*/ 2147483646 w 59"/>
              <a:gd name="T55" fmla="*/ 2147483646 h 72"/>
              <a:gd name="T56" fmla="*/ 2147483646 w 59"/>
              <a:gd name="T57" fmla="*/ 0 h 72"/>
              <a:gd name="T58" fmla="*/ 2147483646 w 59"/>
              <a:gd name="T59" fmla="*/ 0 h 72"/>
              <a:gd name="T60" fmla="*/ 2147483646 w 59"/>
              <a:gd name="T61" fmla="*/ 0 h 72"/>
              <a:gd name="T62" fmla="*/ 2147483646 w 59"/>
              <a:gd name="T63" fmla="*/ 0 h 72"/>
              <a:gd name="T64" fmla="*/ 2147483646 w 59"/>
              <a:gd name="T65" fmla="*/ 0 h 72"/>
              <a:gd name="T66" fmla="*/ 2147483646 w 59"/>
              <a:gd name="T67" fmla="*/ 2147483646 h 72"/>
              <a:gd name="T68" fmla="*/ 2147483646 w 59"/>
              <a:gd name="T69" fmla="*/ 2147483646 h 72"/>
              <a:gd name="T70" fmla="*/ 2147483646 w 59"/>
              <a:gd name="T71" fmla="*/ 2147483646 h 72"/>
              <a:gd name="T72" fmla="*/ 2147483646 w 59"/>
              <a:gd name="T73" fmla="*/ 2147483646 h 72"/>
              <a:gd name="T74" fmla="*/ 2147483646 w 59"/>
              <a:gd name="T75" fmla="*/ 2147483646 h 72"/>
              <a:gd name="T76" fmla="*/ 2147483646 w 59"/>
              <a:gd name="T77" fmla="*/ 2147483646 h 72"/>
              <a:gd name="T78" fmla="*/ 2147483646 w 59"/>
              <a:gd name="T79" fmla="*/ 2147483646 h 72"/>
              <a:gd name="T80" fmla="*/ 2147483646 w 59"/>
              <a:gd name="T81" fmla="*/ 2147483646 h 72"/>
              <a:gd name="T82" fmla="*/ 2147483646 w 59"/>
              <a:gd name="T83" fmla="*/ 2147483646 h 72"/>
              <a:gd name="T84" fmla="*/ 2147483646 w 59"/>
              <a:gd name="T85" fmla="*/ 2147483646 h 72"/>
              <a:gd name="T86" fmla="*/ 2147483646 w 59"/>
              <a:gd name="T87" fmla="*/ 2147483646 h 72"/>
              <a:gd name="T88" fmla="*/ 2147483646 w 59"/>
              <a:gd name="T89" fmla="*/ 2147483646 h 72"/>
              <a:gd name="T90" fmla="*/ 2147483646 w 59"/>
              <a:gd name="T91" fmla="*/ 2147483646 h 72"/>
              <a:gd name="T92" fmla="*/ 2147483646 w 59"/>
              <a:gd name="T93" fmla="*/ 2147483646 h 72"/>
              <a:gd name="T94" fmla="*/ 2147483646 w 59"/>
              <a:gd name="T95" fmla="*/ 2147483646 h 72"/>
              <a:gd name="T96" fmla="*/ 2147483646 w 59"/>
              <a:gd name="T97" fmla="*/ 2147483646 h 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9" h="72">
                <a:moveTo>
                  <a:pt x="41" y="27"/>
                </a:moveTo>
                <a:lnTo>
                  <a:pt x="41" y="27"/>
                </a:lnTo>
                <a:lnTo>
                  <a:pt x="31" y="24"/>
                </a:lnTo>
                <a:lnTo>
                  <a:pt x="21" y="27"/>
                </a:lnTo>
                <a:lnTo>
                  <a:pt x="11" y="31"/>
                </a:lnTo>
                <a:lnTo>
                  <a:pt x="4" y="38"/>
                </a:lnTo>
                <a:lnTo>
                  <a:pt x="0" y="48"/>
                </a:lnTo>
                <a:lnTo>
                  <a:pt x="4" y="58"/>
                </a:lnTo>
                <a:lnTo>
                  <a:pt x="11" y="69"/>
                </a:lnTo>
                <a:lnTo>
                  <a:pt x="17" y="72"/>
                </a:lnTo>
                <a:lnTo>
                  <a:pt x="31" y="72"/>
                </a:lnTo>
                <a:lnTo>
                  <a:pt x="48" y="72"/>
                </a:lnTo>
                <a:lnTo>
                  <a:pt x="59" y="69"/>
                </a:lnTo>
                <a:lnTo>
                  <a:pt x="59" y="27"/>
                </a:lnTo>
                <a:lnTo>
                  <a:pt x="59" y="14"/>
                </a:lnTo>
                <a:lnTo>
                  <a:pt x="52" y="7"/>
                </a:lnTo>
                <a:lnTo>
                  <a:pt x="41" y="0"/>
                </a:lnTo>
                <a:lnTo>
                  <a:pt x="28" y="0"/>
                </a:lnTo>
                <a:lnTo>
                  <a:pt x="17" y="0"/>
                </a:lnTo>
                <a:lnTo>
                  <a:pt x="4" y="3"/>
                </a:lnTo>
                <a:lnTo>
                  <a:pt x="7" y="10"/>
                </a:lnTo>
                <a:lnTo>
                  <a:pt x="11" y="17"/>
                </a:lnTo>
                <a:lnTo>
                  <a:pt x="24" y="14"/>
                </a:lnTo>
                <a:lnTo>
                  <a:pt x="31" y="14"/>
                </a:lnTo>
                <a:lnTo>
                  <a:pt x="35" y="17"/>
                </a:lnTo>
                <a:lnTo>
                  <a:pt x="38" y="21"/>
                </a:lnTo>
                <a:lnTo>
                  <a:pt x="41" y="24"/>
                </a:lnTo>
                <a:lnTo>
                  <a:pt x="41" y="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9" name="Freeform 19"/>
          <p:cNvSpPr>
            <a:spLocks/>
          </p:cNvSpPr>
          <p:nvPr/>
        </p:nvSpPr>
        <p:spPr bwMode="auto">
          <a:xfrm>
            <a:off x="5059363" y="2577703"/>
            <a:ext cx="38100" cy="23813"/>
          </a:xfrm>
          <a:custGeom>
            <a:avLst/>
            <a:gdLst>
              <a:gd name="T0" fmla="*/ 2147483646 w 24"/>
              <a:gd name="T1" fmla="*/ 2147483646 h 20"/>
              <a:gd name="T2" fmla="*/ 2147483646 w 24"/>
              <a:gd name="T3" fmla="*/ 2147483646 h 20"/>
              <a:gd name="T4" fmla="*/ 2147483646 w 24"/>
              <a:gd name="T5" fmla="*/ 2147483646 h 20"/>
              <a:gd name="T6" fmla="*/ 2147483646 w 24"/>
              <a:gd name="T7" fmla="*/ 2147483646 h 20"/>
              <a:gd name="T8" fmla="*/ 2147483646 w 24"/>
              <a:gd name="T9" fmla="*/ 2147483646 h 20"/>
              <a:gd name="T10" fmla="*/ 2147483646 w 24"/>
              <a:gd name="T11" fmla="*/ 2147483646 h 20"/>
              <a:gd name="T12" fmla="*/ 2147483646 w 24"/>
              <a:gd name="T13" fmla="*/ 2147483646 h 20"/>
              <a:gd name="T14" fmla="*/ 2147483646 w 24"/>
              <a:gd name="T15" fmla="*/ 2147483646 h 20"/>
              <a:gd name="T16" fmla="*/ 2147483646 w 24"/>
              <a:gd name="T17" fmla="*/ 2147483646 h 20"/>
              <a:gd name="T18" fmla="*/ 2147483646 w 24"/>
              <a:gd name="T19" fmla="*/ 2147483646 h 20"/>
              <a:gd name="T20" fmla="*/ 2147483646 w 24"/>
              <a:gd name="T21" fmla="*/ 2147483646 h 20"/>
              <a:gd name="T22" fmla="*/ 2147483646 w 24"/>
              <a:gd name="T23" fmla="*/ 2147483646 h 20"/>
              <a:gd name="T24" fmla="*/ 0 w 24"/>
              <a:gd name="T25" fmla="*/ 2147483646 h 20"/>
              <a:gd name="T26" fmla="*/ 0 w 24"/>
              <a:gd name="T27" fmla="*/ 2147483646 h 20"/>
              <a:gd name="T28" fmla="*/ 2147483646 w 24"/>
              <a:gd name="T29" fmla="*/ 2147483646 h 20"/>
              <a:gd name="T30" fmla="*/ 2147483646 w 24"/>
              <a:gd name="T31" fmla="*/ 2147483646 h 20"/>
              <a:gd name="T32" fmla="*/ 2147483646 w 24"/>
              <a:gd name="T33" fmla="*/ 2147483646 h 20"/>
              <a:gd name="T34" fmla="*/ 2147483646 w 24"/>
              <a:gd name="T35" fmla="*/ 0 h 20"/>
              <a:gd name="T36" fmla="*/ 2147483646 w 24"/>
              <a:gd name="T37" fmla="*/ 0 h 20"/>
              <a:gd name="T38" fmla="*/ 2147483646 w 24"/>
              <a:gd name="T39" fmla="*/ 0 h 20"/>
              <a:gd name="T40" fmla="*/ 2147483646 w 24"/>
              <a:gd name="T41" fmla="*/ 0 h 20"/>
              <a:gd name="T42" fmla="*/ 2147483646 w 24"/>
              <a:gd name="T43" fmla="*/ 0 h 20"/>
              <a:gd name="T44" fmla="*/ 2147483646 w 24"/>
              <a:gd name="T45" fmla="*/ 2147483646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 h="20">
                <a:moveTo>
                  <a:pt x="24" y="17"/>
                </a:moveTo>
                <a:lnTo>
                  <a:pt x="24" y="17"/>
                </a:lnTo>
                <a:lnTo>
                  <a:pt x="21" y="20"/>
                </a:lnTo>
                <a:lnTo>
                  <a:pt x="14" y="20"/>
                </a:lnTo>
                <a:lnTo>
                  <a:pt x="11" y="20"/>
                </a:lnTo>
                <a:lnTo>
                  <a:pt x="7" y="17"/>
                </a:lnTo>
                <a:lnTo>
                  <a:pt x="4" y="17"/>
                </a:lnTo>
                <a:lnTo>
                  <a:pt x="0" y="10"/>
                </a:lnTo>
                <a:lnTo>
                  <a:pt x="4" y="7"/>
                </a:lnTo>
                <a:lnTo>
                  <a:pt x="4" y="3"/>
                </a:lnTo>
                <a:lnTo>
                  <a:pt x="18" y="0"/>
                </a:lnTo>
                <a:lnTo>
                  <a:pt x="21" y="0"/>
                </a:lnTo>
                <a:lnTo>
                  <a:pt x="24" y="0"/>
                </a:lnTo>
                <a:lnTo>
                  <a:pt x="24" y="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0" name="Freeform 20"/>
          <p:cNvSpPr>
            <a:spLocks/>
          </p:cNvSpPr>
          <p:nvPr/>
        </p:nvSpPr>
        <p:spPr bwMode="auto">
          <a:xfrm>
            <a:off x="4852988" y="2532460"/>
            <a:ext cx="163512" cy="85725"/>
          </a:xfrm>
          <a:custGeom>
            <a:avLst/>
            <a:gdLst>
              <a:gd name="T0" fmla="*/ 0 w 103"/>
              <a:gd name="T1" fmla="*/ 2147483646 h 72"/>
              <a:gd name="T2" fmla="*/ 2147483646 w 103"/>
              <a:gd name="T3" fmla="*/ 2147483646 h 72"/>
              <a:gd name="T4" fmla="*/ 2147483646 w 103"/>
              <a:gd name="T5" fmla="*/ 2147483646 h 72"/>
              <a:gd name="T6" fmla="*/ 2147483646 w 103"/>
              <a:gd name="T7" fmla="*/ 2147483646 h 72"/>
              <a:gd name="T8" fmla="*/ 2147483646 w 103"/>
              <a:gd name="T9" fmla="*/ 2147483646 h 72"/>
              <a:gd name="T10" fmla="*/ 2147483646 w 103"/>
              <a:gd name="T11" fmla="*/ 2147483646 h 72"/>
              <a:gd name="T12" fmla="*/ 2147483646 w 103"/>
              <a:gd name="T13" fmla="*/ 2147483646 h 72"/>
              <a:gd name="T14" fmla="*/ 2147483646 w 103"/>
              <a:gd name="T15" fmla="*/ 2147483646 h 72"/>
              <a:gd name="T16" fmla="*/ 2147483646 w 103"/>
              <a:gd name="T17" fmla="*/ 2147483646 h 72"/>
              <a:gd name="T18" fmla="*/ 2147483646 w 103"/>
              <a:gd name="T19" fmla="*/ 2147483646 h 72"/>
              <a:gd name="T20" fmla="*/ 2147483646 w 103"/>
              <a:gd name="T21" fmla="*/ 2147483646 h 72"/>
              <a:gd name="T22" fmla="*/ 2147483646 w 103"/>
              <a:gd name="T23" fmla="*/ 2147483646 h 72"/>
              <a:gd name="T24" fmla="*/ 2147483646 w 103"/>
              <a:gd name="T25" fmla="*/ 2147483646 h 72"/>
              <a:gd name="T26" fmla="*/ 2147483646 w 103"/>
              <a:gd name="T27" fmla="*/ 2147483646 h 72"/>
              <a:gd name="T28" fmla="*/ 2147483646 w 103"/>
              <a:gd name="T29" fmla="*/ 2147483646 h 72"/>
              <a:gd name="T30" fmla="*/ 2147483646 w 103"/>
              <a:gd name="T31" fmla="*/ 2147483646 h 72"/>
              <a:gd name="T32" fmla="*/ 2147483646 w 103"/>
              <a:gd name="T33" fmla="*/ 2147483646 h 72"/>
              <a:gd name="T34" fmla="*/ 2147483646 w 103"/>
              <a:gd name="T35" fmla="*/ 2147483646 h 72"/>
              <a:gd name="T36" fmla="*/ 2147483646 w 103"/>
              <a:gd name="T37" fmla="*/ 2147483646 h 72"/>
              <a:gd name="T38" fmla="*/ 2147483646 w 103"/>
              <a:gd name="T39" fmla="*/ 2147483646 h 72"/>
              <a:gd name="T40" fmla="*/ 2147483646 w 103"/>
              <a:gd name="T41" fmla="*/ 2147483646 h 72"/>
              <a:gd name="T42" fmla="*/ 2147483646 w 103"/>
              <a:gd name="T43" fmla="*/ 2147483646 h 72"/>
              <a:gd name="T44" fmla="*/ 2147483646 w 103"/>
              <a:gd name="T45" fmla="*/ 2147483646 h 72"/>
              <a:gd name="T46" fmla="*/ 2147483646 w 103"/>
              <a:gd name="T47" fmla="*/ 2147483646 h 72"/>
              <a:gd name="T48" fmla="*/ 2147483646 w 103"/>
              <a:gd name="T49" fmla="*/ 0 h 72"/>
              <a:gd name="T50" fmla="*/ 2147483646 w 103"/>
              <a:gd name="T51" fmla="*/ 0 h 72"/>
              <a:gd name="T52" fmla="*/ 2147483646 w 103"/>
              <a:gd name="T53" fmla="*/ 2147483646 h 72"/>
              <a:gd name="T54" fmla="*/ 2147483646 w 103"/>
              <a:gd name="T55" fmla="*/ 2147483646 h 72"/>
              <a:gd name="T56" fmla="*/ 2147483646 w 103"/>
              <a:gd name="T57" fmla="*/ 0 h 72"/>
              <a:gd name="T58" fmla="*/ 2147483646 w 103"/>
              <a:gd name="T59" fmla="*/ 0 h 72"/>
              <a:gd name="T60" fmla="*/ 2147483646 w 103"/>
              <a:gd name="T61" fmla="*/ 0 h 72"/>
              <a:gd name="T62" fmla="*/ 2147483646 w 103"/>
              <a:gd name="T63" fmla="*/ 2147483646 h 72"/>
              <a:gd name="T64" fmla="*/ 2147483646 w 103"/>
              <a:gd name="T65" fmla="*/ 2147483646 h 72"/>
              <a:gd name="T66" fmla="*/ 2147483646 w 103"/>
              <a:gd name="T67" fmla="*/ 2147483646 h 72"/>
              <a:gd name="T68" fmla="*/ 2147483646 w 103"/>
              <a:gd name="T69" fmla="*/ 2147483646 h 72"/>
              <a:gd name="T70" fmla="*/ 2147483646 w 103"/>
              <a:gd name="T71" fmla="*/ 2147483646 h 72"/>
              <a:gd name="T72" fmla="*/ 2147483646 w 103"/>
              <a:gd name="T73" fmla="*/ 2147483646 h 72"/>
              <a:gd name="T74" fmla="*/ 2147483646 w 103"/>
              <a:gd name="T75" fmla="*/ 0 h 72"/>
              <a:gd name="T76" fmla="*/ 2147483646 w 103"/>
              <a:gd name="T77" fmla="*/ 0 h 72"/>
              <a:gd name="T78" fmla="*/ 2147483646 w 103"/>
              <a:gd name="T79" fmla="*/ 0 h 72"/>
              <a:gd name="T80" fmla="*/ 2147483646 w 103"/>
              <a:gd name="T81" fmla="*/ 0 h 72"/>
              <a:gd name="T82" fmla="*/ 0 w 103"/>
              <a:gd name="T83" fmla="*/ 2147483646 h 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3" h="72">
                <a:moveTo>
                  <a:pt x="0" y="72"/>
                </a:moveTo>
                <a:lnTo>
                  <a:pt x="0" y="72"/>
                </a:lnTo>
                <a:lnTo>
                  <a:pt x="7" y="72"/>
                </a:lnTo>
                <a:lnTo>
                  <a:pt x="17" y="72"/>
                </a:lnTo>
                <a:lnTo>
                  <a:pt x="17" y="34"/>
                </a:lnTo>
                <a:lnTo>
                  <a:pt x="21" y="24"/>
                </a:lnTo>
                <a:lnTo>
                  <a:pt x="21" y="21"/>
                </a:lnTo>
                <a:lnTo>
                  <a:pt x="28" y="17"/>
                </a:lnTo>
                <a:lnTo>
                  <a:pt x="31" y="17"/>
                </a:lnTo>
                <a:lnTo>
                  <a:pt x="34" y="17"/>
                </a:lnTo>
                <a:lnTo>
                  <a:pt x="38" y="21"/>
                </a:lnTo>
                <a:lnTo>
                  <a:pt x="41" y="31"/>
                </a:lnTo>
                <a:lnTo>
                  <a:pt x="41" y="72"/>
                </a:lnTo>
                <a:lnTo>
                  <a:pt x="52" y="72"/>
                </a:lnTo>
                <a:lnTo>
                  <a:pt x="58" y="72"/>
                </a:lnTo>
                <a:lnTo>
                  <a:pt x="58" y="34"/>
                </a:lnTo>
                <a:lnTo>
                  <a:pt x="62" y="24"/>
                </a:lnTo>
                <a:lnTo>
                  <a:pt x="65" y="17"/>
                </a:lnTo>
                <a:lnTo>
                  <a:pt x="69" y="17"/>
                </a:lnTo>
                <a:lnTo>
                  <a:pt x="72" y="17"/>
                </a:lnTo>
                <a:lnTo>
                  <a:pt x="76" y="17"/>
                </a:lnTo>
                <a:lnTo>
                  <a:pt x="79" y="21"/>
                </a:lnTo>
                <a:lnTo>
                  <a:pt x="82" y="31"/>
                </a:lnTo>
                <a:lnTo>
                  <a:pt x="82" y="72"/>
                </a:lnTo>
                <a:lnTo>
                  <a:pt x="93" y="72"/>
                </a:lnTo>
                <a:lnTo>
                  <a:pt x="103" y="72"/>
                </a:lnTo>
                <a:lnTo>
                  <a:pt x="103" y="27"/>
                </a:lnTo>
                <a:lnTo>
                  <a:pt x="100" y="14"/>
                </a:lnTo>
                <a:lnTo>
                  <a:pt x="96" y="3"/>
                </a:lnTo>
                <a:lnTo>
                  <a:pt x="89" y="0"/>
                </a:lnTo>
                <a:lnTo>
                  <a:pt x="79" y="0"/>
                </a:lnTo>
                <a:lnTo>
                  <a:pt x="72" y="0"/>
                </a:lnTo>
                <a:lnTo>
                  <a:pt x="65" y="3"/>
                </a:lnTo>
                <a:lnTo>
                  <a:pt x="58" y="10"/>
                </a:lnTo>
                <a:lnTo>
                  <a:pt x="55" y="7"/>
                </a:lnTo>
                <a:lnTo>
                  <a:pt x="48" y="0"/>
                </a:lnTo>
                <a:lnTo>
                  <a:pt x="38" y="0"/>
                </a:lnTo>
                <a:lnTo>
                  <a:pt x="28" y="0"/>
                </a:lnTo>
                <a:lnTo>
                  <a:pt x="24" y="3"/>
                </a:lnTo>
                <a:lnTo>
                  <a:pt x="21" y="7"/>
                </a:lnTo>
                <a:lnTo>
                  <a:pt x="17" y="10"/>
                </a:lnTo>
                <a:lnTo>
                  <a:pt x="17" y="7"/>
                </a:lnTo>
                <a:lnTo>
                  <a:pt x="17" y="3"/>
                </a:lnTo>
                <a:lnTo>
                  <a:pt x="14" y="3"/>
                </a:lnTo>
                <a:lnTo>
                  <a:pt x="14" y="0"/>
                </a:lnTo>
                <a:lnTo>
                  <a:pt x="10" y="0"/>
                </a:lnTo>
                <a:lnTo>
                  <a:pt x="7" y="0"/>
                </a:lnTo>
                <a:lnTo>
                  <a:pt x="4" y="0"/>
                </a:lnTo>
                <a:lnTo>
                  <a:pt x="0" y="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1" name="Freeform 21"/>
          <p:cNvSpPr>
            <a:spLocks/>
          </p:cNvSpPr>
          <p:nvPr/>
        </p:nvSpPr>
        <p:spPr bwMode="auto">
          <a:xfrm>
            <a:off x="4765676" y="2561035"/>
            <a:ext cx="60325" cy="20240"/>
          </a:xfrm>
          <a:custGeom>
            <a:avLst/>
            <a:gdLst>
              <a:gd name="T0" fmla="*/ 2147483646 w 38"/>
              <a:gd name="T1" fmla="*/ 0 h 17"/>
              <a:gd name="T2" fmla="*/ 2147483646 w 38"/>
              <a:gd name="T3" fmla="*/ 0 h 17"/>
              <a:gd name="T4" fmla="*/ 0 w 38"/>
              <a:gd name="T5" fmla="*/ 2147483646 h 17"/>
              <a:gd name="T6" fmla="*/ 0 w 38"/>
              <a:gd name="T7" fmla="*/ 2147483646 h 17"/>
              <a:gd name="T8" fmla="*/ 2147483646 w 38"/>
              <a:gd name="T9" fmla="*/ 2147483646 h 17"/>
              <a:gd name="T10" fmla="*/ 2147483646 w 38"/>
              <a:gd name="T11" fmla="*/ 2147483646 h 17"/>
              <a:gd name="T12" fmla="*/ 2147483646 w 38"/>
              <a:gd name="T13" fmla="*/ 2147483646 h 17"/>
              <a:gd name="T14" fmla="*/ 2147483646 w 38"/>
              <a:gd name="T15" fmla="*/ 2147483646 h 17"/>
              <a:gd name="T16" fmla="*/ 2147483646 w 38"/>
              <a:gd name="T17" fmla="*/ 2147483646 h 17"/>
              <a:gd name="T18" fmla="*/ 2147483646 w 38"/>
              <a:gd name="T19" fmla="*/ 0 h 17"/>
              <a:gd name="T20" fmla="*/ 2147483646 w 3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 h="17">
                <a:moveTo>
                  <a:pt x="4" y="0"/>
                </a:moveTo>
                <a:lnTo>
                  <a:pt x="4" y="0"/>
                </a:lnTo>
                <a:lnTo>
                  <a:pt x="0" y="10"/>
                </a:lnTo>
                <a:lnTo>
                  <a:pt x="4" y="17"/>
                </a:lnTo>
                <a:lnTo>
                  <a:pt x="38" y="17"/>
                </a:lnTo>
                <a:lnTo>
                  <a:pt x="38" y="10"/>
                </a:lnTo>
                <a:lnTo>
                  <a:pt x="38"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2" name="Freeform 22"/>
          <p:cNvSpPr>
            <a:spLocks/>
          </p:cNvSpPr>
          <p:nvPr/>
        </p:nvSpPr>
        <p:spPr bwMode="auto">
          <a:xfrm>
            <a:off x="4678363" y="2507456"/>
            <a:ext cx="76200" cy="110729"/>
          </a:xfrm>
          <a:custGeom>
            <a:avLst/>
            <a:gdLst>
              <a:gd name="T0" fmla="*/ 2147483646 w 48"/>
              <a:gd name="T1" fmla="*/ 2147483646 h 93"/>
              <a:gd name="T2" fmla="*/ 2147483646 w 48"/>
              <a:gd name="T3" fmla="*/ 2147483646 h 93"/>
              <a:gd name="T4" fmla="*/ 2147483646 w 48"/>
              <a:gd name="T5" fmla="*/ 2147483646 h 93"/>
              <a:gd name="T6" fmla="*/ 2147483646 w 48"/>
              <a:gd name="T7" fmla="*/ 2147483646 h 93"/>
              <a:gd name="T8" fmla="*/ 2147483646 w 48"/>
              <a:gd name="T9" fmla="*/ 2147483646 h 93"/>
              <a:gd name="T10" fmla="*/ 2147483646 w 48"/>
              <a:gd name="T11" fmla="*/ 2147483646 h 93"/>
              <a:gd name="T12" fmla="*/ 2147483646 w 48"/>
              <a:gd name="T13" fmla="*/ 2147483646 h 93"/>
              <a:gd name="T14" fmla="*/ 2147483646 w 48"/>
              <a:gd name="T15" fmla="*/ 2147483646 h 93"/>
              <a:gd name="T16" fmla="*/ 2147483646 w 48"/>
              <a:gd name="T17" fmla="*/ 2147483646 h 93"/>
              <a:gd name="T18" fmla="*/ 2147483646 w 48"/>
              <a:gd name="T19" fmla="*/ 2147483646 h 93"/>
              <a:gd name="T20" fmla="*/ 2147483646 w 48"/>
              <a:gd name="T21" fmla="*/ 2147483646 h 93"/>
              <a:gd name="T22" fmla="*/ 2147483646 w 48"/>
              <a:gd name="T23" fmla="*/ 2147483646 h 93"/>
              <a:gd name="T24" fmla="*/ 2147483646 w 48"/>
              <a:gd name="T25" fmla="*/ 2147483646 h 93"/>
              <a:gd name="T26" fmla="*/ 2147483646 w 48"/>
              <a:gd name="T27" fmla="*/ 2147483646 h 93"/>
              <a:gd name="T28" fmla="*/ 2147483646 w 48"/>
              <a:gd name="T29" fmla="*/ 2147483646 h 93"/>
              <a:gd name="T30" fmla="*/ 2147483646 w 48"/>
              <a:gd name="T31" fmla="*/ 2147483646 h 93"/>
              <a:gd name="T32" fmla="*/ 2147483646 w 48"/>
              <a:gd name="T33" fmla="*/ 2147483646 h 93"/>
              <a:gd name="T34" fmla="*/ 2147483646 w 48"/>
              <a:gd name="T35" fmla="*/ 2147483646 h 93"/>
              <a:gd name="T36" fmla="*/ 2147483646 w 48"/>
              <a:gd name="T37" fmla="*/ 2147483646 h 93"/>
              <a:gd name="T38" fmla="*/ 2147483646 w 48"/>
              <a:gd name="T39" fmla="*/ 2147483646 h 93"/>
              <a:gd name="T40" fmla="*/ 2147483646 w 48"/>
              <a:gd name="T41" fmla="*/ 2147483646 h 93"/>
              <a:gd name="T42" fmla="*/ 2147483646 w 48"/>
              <a:gd name="T43" fmla="*/ 2147483646 h 93"/>
              <a:gd name="T44" fmla="*/ 2147483646 w 48"/>
              <a:gd name="T45" fmla="*/ 2147483646 h 93"/>
              <a:gd name="T46" fmla="*/ 2147483646 w 48"/>
              <a:gd name="T47" fmla="*/ 2147483646 h 93"/>
              <a:gd name="T48" fmla="*/ 2147483646 w 48"/>
              <a:gd name="T49" fmla="*/ 2147483646 h 93"/>
              <a:gd name="T50" fmla="*/ 2147483646 w 48"/>
              <a:gd name="T51" fmla="*/ 2147483646 h 93"/>
              <a:gd name="T52" fmla="*/ 2147483646 w 48"/>
              <a:gd name="T53" fmla="*/ 2147483646 h 93"/>
              <a:gd name="T54" fmla="*/ 2147483646 w 48"/>
              <a:gd name="T55" fmla="*/ 2147483646 h 93"/>
              <a:gd name="T56" fmla="*/ 2147483646 w 48"/>
              <a:gd name="T57" fmla="*/ 2147483646 h 93"/>
              <a:gd name="T58" fmla="*/ 2147483646 w 48"/>
              <a:gd name="T59" fmla="*/ 2147483646 h 93"/>
              <a:gd name="T60" fmla="*/ 2147483646 w 48"/>
              <a:gd name="T61" fmla="*/ 2147483646 h 93"/>
              <a:gd name="T62" fmla="*/ 2147483646 w 48"/>
              <a:gd name="T63" fmla="*/ 2147483646 h 93"/>
              <a:gd name="T64" fmla="*/ 2147483646 w 48"/>
              <a:gd name="T65" fmla="*/ 2147483646 h 93"/>
              <a:gd name="T66" fmla="*/ 2147483646 w 48"/>
              <a:gd name="T67" fmla="*/ 2147483646 h 93"/>
              <a:gd name="T68" fmla="*/ 2147483646 w 48"/>
              <a:gd name="T69" fmla="*/ 2147483646 h 93"/>
              <a:gd name="T70" fmla="*/ 2147483646 w 48"/>
              <a:gd name="T71" fmla="*/ 2147483646 h 93"/>
              <a:gd name="T72" fmla="*/ 2147483646 w 48"/>
              <a:gd name="T73" fmla="*/ 2147483646 h 93"/>
              <a:gd name="T74" fmla="*/ 2147483646 w 48"/>
              <a:gd name="T75" fmla="*/ 2147483646 h 93"/>
              <a:gd name="T76" fmla="*/ 2147483646 w 48"/>
              <a:gd name="T77" fmla="*/ 2147483646 h 93"/>
              <a:gd name="T78" fmla="*/ 2147483646 w 48"/>
              <a:gd name="T79" fmla="*/ 2147483646 h 93"/>
              <a:gd name="T80" fmla="*/ 2147483646 w 48"/>
              <a:gd name="T81" fmla="*/ 0 h 93"/>
              <a:gd name="T82" fmla="*/ 2147483646 w 48"/>
              <a:gd name="T83" fmla="*/ 0 h 93"/>
              <a:gd name="T84" fmla="*/ 0 w 48"/>
              <a:gd name="T85" fmla="*/ 2147483646 h 93"/>
              <a:gd name="T86" fmla="*/ 0 w 48"/>
              <a:gd name="T87" fmla="*/ 2147483646 h 93"/>
              <a:gd name="T88" fmla="*/ 2147483646 w 48"/>
              <a:gd name="T89" fmla="*/ 2147483646 h 93"/>
              <a:gd name="T90" fmla="*/ 2147483646 w 48"/>
              <a:gd name="T91" fmla="*/ 2147483646 h 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8" h="93">
                <a:moveTo>
                  <a:pt x="11" y="69"/>
                </a:moveTo>
                <a:lnTo>
                  <a:pt x="11" y="69"/>
                </a:lnTo>
                <a:lnTo>
                  <a:pt x="11" y="79"/>
                </a:lnTo>
                <a:lnTo>
                  <a:pt x="18" y="86"/>
                </a:lnTo>
                <a:lnTo>
                  <a:pt x="24" y="90"/>
                </a:lnTo>
                <a:lnTo>
                  <a:pt x="35" y="93"/>
                </a:lnTo>
                <a:lnTo>
                  <a:pt x="48" y="90"/>
                </a:lnTo>
                <a:lnTo>
                  <a:pt x="48" y="86"/>
                </a:lnTo>
                <a:lnTo>
                  <a:pt x="48" y="83"/>
                </a:lnTo>
                <a:lnTo>
                  <a:pt x="48" y="76"/>
                </a:lnTo>
                <a:lnTo>
                  <a:pt x="45" y="76"/>
                </a:lnTo>
                <a:lnTo>
                  <a:pt x="38" y="76"/>
                </a:lnTo>
                <a:lnTo>
                  <a:pt x="35" y="76"/>
                </a:lnTo>
                <a:lnTo>
                  <a:pt x="31" y="76"/>
                </a:lnTo>
                <a:lnTo>
                  <a:pt x="31" y="69"/>
                </a:lnTo>
                <a:lnTo>
                  <a:pt x="28" y="62"/>
                </a:lnTo>
                <a:lnTo>
                  <a:pt x="28" y="35"/>
                </a:lnTo>
                <a:lnTo>
                  <a:pt x="45" y="35"/>
                </a:lnTo>
                <a:lnTo>
                  <a:pt x="45" y="31"/>
                </a:lnTo>
                <a:lnTo>
                  <a:pt x="45" y="28"/>
                </a:lnTo>
                <a:lnTo>
                  <a:pt x="45" y="24"/>
                </a:lnTo>
                <a:lnTo>
                  <a:pt x="45" y="21"/>
                </a:lnTo>
                <a:lnTo>
                  <a:pt x="28" y="21"/>
                </a:lnTo>
                <a:lnTo>
                  <a:pt x="28" y="0"/>
                </a:lnTo>
                <a:lnTo>
                  <a:pt x="24" y="0"/>
                </a:lnTo>
                <a:lnTo>
                  <a:pt x="0" y="35"/>
                </a:lnTo>
                <a:lnTo>
                  <a:pt x="11" y="35"/>
                </a:lnTo>
                <a:lnTo>
                  <a:pt x="11" y="6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3" name="Freeform 23"/>
          <p:cNvSpPr>
            <a:spLocks/>
          </p:cNvSpPr>
          <p:nvPr/>
        </p:nvSpPr>
        <p:spPr bwMode="auto">
          <a:xfrm>
            <a:off x="4597401" y="2549129"/>
            <a:ext cx="42863" cy="15478"/>
          </a:xfrm>
          <a:custGeom>
            <a:avLst/>
            <a:gdLst>
              <a:gd name="T0" fmla="*/ 0 w 27"/>
              <a:gd name="T1" fmla="*/ 2147483646 h 13"/>
              <a:gd name="T2" fmla="*/ 0 w 27"/>
              <a:gd name="T3" fmla="*/ 2147483646 h 13"/>
              <a:gd name="T4" fmla="*/ 2147483646 w 27"/>
              <a:gd name="T5" fmla="*/ 2147483646 h 13"/>
              <a:gd name="T6" fmla="*/ 2147483646 w 27"/>
              <a:gd name="T7" fmla="*/ 2147483646 h 13"/>
              <a:gd name="T8" fmla="*/ 2147483646 w 27"/>
              <a:gd name="T9" fmla="*/ 0 h 13"/>
              <a:gd name="T10" fmla="*/ 2147483646 w 27"/>
              <a:gd name="T11" fmla="*/ 0 h 13"/>
              <a:gd name="T12" fmla="*/ 2147483646 w 27"/>
              <a:gd name="T13" fmla="*/ 0 h 13"/>
              <a:gd name="T14" fmla="*/ 2147483646 w 27"/>
              <a:gd name="T15" fmla="*/ 0 h 13"/>
              <a:gd name="T16" fmla="*/ 2147483646 w 27"/>
              <a:gd name="T17" fmla="*/ 2147483646 h 13"/>
              <a:gd name="T18" fmla="*/ 2147483646 w 27"/>
              <a:gd name="T19" fmla="*/ 2147483646 h 13"/>
              <a:gd name="T20" fmla="*/ 2147483646 w 27"/>
              <a:gd name="T21" fmla="*/ 2147483646 h 13"/>
              <a:gd name="T22" fmla="*/ 0 w 27"/>
              <a:gd name="T23" fmla="*/ 2147483646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 h="13">
                <a:moveTo>
                  <a:pt x="0" y="13"/>
                </a:moveTo>
                <a:lnTo>
                  <a:pt x="0" y="13"/>
                </a:lnTo>
                <a:lnTo>
                  <a:pt x="3" y="3"/>
                </a:lnTo>
                <a:lnTo>
                  <a:pt x="7" y="0"/>
                </a:lnTo>
                <a:lnTo>
                  <a:pt x="14" y="0"/>
                </a:lnTo>
                <a:lnTo>
                  <a:pt x="17" y="0"/>
                </a:lnTo>
                <a:lnTo>
                  <a:pt x="24" y="3"/>
                </a:lnTo>
                <a:lnTo>
                  <a:pt x="27" y="13"/>
                </a:lnTo>
                <a:lnTo>
                  <a:pt x="0" y="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4" name="Freeform 24"/>
          <p:cNvSpPr>
            <a:spLocks/>
          </p:cNvSpPr>
          <p:nvPr/>
        </p:nvSpPr>
        <p:spPr bwMode="auto">
          <a:xfrm>
            <a:off x="4564064" y="2532460"/>
            <a:ext cx="104775" cy="85725"/>
          </a:xfrm>
          <a:custGeom>
            <a:avLst/>
            <a:gdLst>
              <a:gd name="T0" fmla="*/ 2147483646 w 66"/>
              <a:gd name="T1" fmla="*/ 2147483646 h 72"/>
              <a:gd name="T2" fmla="*/ 2147483646 w 66"/>
              <a:gd name="T3" fmla="*/ 2147483646 h 72"/>
              <a:gd name="T4" fmla="*/ 2147483646 w 66"/>
              <a:gd name="T5" fmla="*/ 2147483646 h 72"/>
              <a:gd name="T6" fmla="*/ 2147483646 w 66"/>
              <a:gd name="T7" fmla="*/ 2147483646 h 72"/>
              <a:gd name="T8" fmla="*/ 2147483646 w 66"/>
              <a:gd name="T9" fmla="*/ 2147483646 h 72"/>
              <a:gd name="T10" fmla="*/ 2147483646 w 66"/>
              <a:gd name="T11" fmla="*/ 2147483646 h 72"/>
              <a:gd name="T12" fmla="*/ 2147483646 w 66"/>
              <a:gd name="T13" fmla="*/ 2147483646 h 72"/>
              <a:gd name="T14" fmla="*/ 2147483646 w 66"/>
              <a:gd name="T15" fmla="*/ 2147483646 h 72"/>
              <a:gd name="T16" fmla="*/ 2147483646 w 66"/>
              <a:gd name="T17" fmla="*/ 2147483646 h 72"/>
              <a:gd name="T18" fmla="*/ 2147483646 w 66"/>
              <a:gd name="T19" fmla="*/ 2147483646 h 72"/>
              <a:gd name="T20" fmla="*/ 2147483646 w 66"/>
              <a:gd name="T21" fmla="*/ 0 h 72"/>
              <a:gd name="T22" fmla="*/ 2147483646 w 66"/>
              <a:gd name="T23" fmla="*/ 0 h 72"/>
              <a:gd name="T24" fmla="*/ 2147483646 w 66"/>
              <a:gd name="T25" fmla="*/ 0 h 72"/>
              <a:gd name="T26" fmla="*/ 2147483646 w 66"/>
              <a:gd name="T27" fmla="*/ 0 h 72"/>
              <a:gd name="T28" fmla="*/ 2147483646 w 66"/>
              <a:gd name="T29" fmla="*/ 0 h 72"/>
              <a:gd name="T30" fmla="*/ 2147483646 w 66"/>
              <a:gd name="T31" fmla="*/ 0 h 72"/>
              <a:gd name="T32" fmla="*/ 2147483646 w 66"/>
              <a:gd name="T33" fmla="*/ 2147483646 h 72"/>
              <a:gd name="T34" fmla="*/ 2147483646 w 66"/>
              <a:gd name="T35" fmla="*/ 2147483646 h 72"/>
              <a:gd name="T36" fmla="*/ 2147483646 w 66"/>
              <a:gd name="T37" fmla="*/ 2147483646 h 72"/>
              <a:gd name="T38" fmla="*/ 2147483646 w 66"/>
              <a:gd name="T39" fmla="*/ 2147483646 h 72"/>
              <a:gd name="T40" fmla="*/ 0 w 66"/>
              <a:gd name="T41" fmla="*/ 2147483646 h 72"/>
              <a:gd name="T42" fmla="*/ 0 w 66"/>
              <a:gd name="T43" fmla="*/ 2147483646 h 72"/>
              <a:gd name="T44" fmla="*/ 2147483646 w 66"/>
              <a:gd name="T45" fmla="*/ 2147483646 h 72"/>
              <a:gd name="T46" fmla="*/ 2147483646 w 66"/>
              <a:gd name="T47" fmla="*/ 2147483646 h 72"/>
              <a:gd name="T48" fmla="*/ 2147483646 w 66"/>
              <a:gd name="T49" fmla="*/ 2147483646 h 72"/>
              <a:gd name="T50" fmla="*/ 2147483646 w 66"/>
              <a:gd name="T51" fmla="*/ 2147483646 h 72"/>
              <a:gd name="T52" fmla="*/ 2147483646 w 66"/>
              <a:gd name="T53" fmla="*/ 2147483646 h 72"/>
              <a:gd name="T54" fmla="*/ 2147483646 w 66"/>
              <a:gd name="T55" fmla="*/ 2147483646 h 72"/>
              <a:gd name="T56" fmla="*/ 2147483646 w 66"/>
              <a:gd name="T57" fmla="*/ 2147483646 h 72"/>
              <a:gd name="T58" fmla="*/ 2147483646 w 66"/>
              <a:gd name="T59" fmla="*/ 2147483646 h 72"/>
              <a:gd name="T60" fmla="*/ 2147483646 w 66"/>
              <a:gd name="T61" fmla="*/ 2147483646 h 72"/>
              <a:gd name="T62" fmla="*/ 2147483646 w 66"/>
              <a:gd name="T63" fmla="*/ 2147483646 h 72"/>
              <a:gd name="T64" fmla="*/ 2147483646 w 66"/>
              <a:gd name="T65" fmla="*/ 2147483646 h 72"/>
              <a:gd name="T66" fmla="*/ 2147483646 w 66"/>
              <a:gd name="T67" fmla="*/ 2147483646 h 72"/>
              <a:gd name="T68" fmla="*/ 2147483646 w 66"/>
              <a:gd name="T69" fmla="*/ 2147483646 h 72"/>
              <a:gd name="T70" fmla="*/ 2147483646 w 66"/>
              <a:gd name="T71" fmla="*/ 2147483646 h 72"/>
              <a:gd name="T72" fmla="*/ 2147483646 w 66"/>
              <a:gd name="T73" fmla="*/ 2147483646 h 72"/>
              <a:gd name="T74" fmla="*/ 2147483646 w 66"/>
              <a:gd name="T75" fmla="*/ 2147483646 h 72"/>
              <a:gd name="T76" fmla="*/ 2147483646 w 66"/>
              <a:gd name="T77" fmla="*/ 2147483646 h 72"/>
              <a:gd name="T78" fmla="*/ 2147483646 w 66"/>
              <a:gd name="T79" fmla="*/ 2147483646 h 72"/>
              <a:gd name="T80" fmla="*/ 2147483646 w 66"/>
              <a:gd name="T81" fmla="*/ 2147483646 h 72"/>
              <a:gd name="T82" fmla="*/ 2147483646 w 66"/>
              <a:gd name="T83" fmla="*/ 2147483646 h 72"/>
              <a:gd name="T84" fmla="*/ 2147483646 w 66"/>
              <a:gd name="T85" fmla="*/ 2147483646 h 72"/>
              <a:gd name="T86" fmla="*/ 2147483646 w 66"/>
              <a:gd name="T87" fmla="*/ 2147483646 h 72"/>
              <a:gd name="T88" fmla="*/ 2147483646 w 66"/>
              <a:gd name="T89" fmla="*/ 2147483646 h 72"/>
              <a:gd name="T90" fmla="*/ 2147483646 w 66"/>
              <a:gd name="T91" fmla="*/ 2147483646 h 72"/>
              <a:gd name="T92" fmla="*/ 2147483646 w 66"/>
              <a:gd name="T93" fmla="*/ 2147483646 h 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6" h="72">
                <a:moveTo>
                  <a:pt x="66" y="41"/>
                </a:moveTo>
                <a:lnTo>
                  <a:pt x="66" y="41"/>
                </a:lnTo>
                <a:lnTo>
                  <a:pt x="66" y="38"/>
                </a:lnTo>
                <a:lnTo>
                  <a:pt x="66" y="31"/>
                </a:lnTo>
                <a:lnTo>
                  <a:pt x="62" y="21"/>
                </a:lnTo>
                <a:lnTo>
                  <a:pt x="59" y="7"/>
                </a:lnTo>
                <a:lnTo>
                  <a:pt x="48" y="0"/>
                </a:lnTo>
                <a:lnTo>
                  <a:pt x="35" y="0"/>
                </a:lnTo>
                <a:lnTo>
                  <a:pt x="21" y="0"/>
                </a:lnTo>
                <a:lnTo>
                  <a:pt x="11" y="10"/>
                </a:lnTo>
                <a:lnTo>
                  <a:pt x="4" y="21"/>
                </a:lnTo>
                <a:lnTo>
                  <a:pt x="0" y="34"/>
                </a:lnTo>
                <a:lnTo>
                  <a:pt x="4" y="51"/>
                </a:lnTo>
                <a:lnTo>
                  <a:pt x="11" y="62"/>
                </a:lnTo>
                <a:lnTo>
                  <a:pt x="21" y="69"/>
                </a:lnTo>
                <a:lnTo>
                  <a:pt x="38" y="72"/>
                </a:lnTo>
                <a:lnTo>
                  <a:pt x="52" y="72"/>
                </a:lnTo>
                <a:lnTo>
                  <a:pt x="62" y="69"/>
                </a:lnTo>
                <a:lnTo>
                  <a:pt x="62" y="62"/>
                </a:lnTo>
                <a:lnTo>
                  <a:pt x="59" y="55"/>
                </a:lnTo>
                <a:lnTo>
                  <a:pt x="48" y="55"/>
                </a:lnTo>
                <a:lnTo>
                  <a:pt x="38" y="58"/>
                </a:lnTo>
                <a:lnTo>
                  <a:pt x="31" y="55"/>
                </a:lnTo>
                <a:lnTo>
                  <a:pt x="24" y="55"/>
                </a:lnTo>
                <a:lnTo>
                  <a:pt x="21" y="48"/>
                </a:lnTo>
                <a:lnTo>
                  <a:pt x="21" y="41"/>
                </a:lnTo>
                <a:lnTo>
                  <a:pt x="66" y="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5" name="Freeform 25"/>
          <p:cNvSpPr>
            <a:spLocks/>
          </p:cNvSpPr>
          <p:nvPr/>
        </p:nvSpPr>
        <p:spPr bwMode="auto">
          <a:xfrm>
            <a:off x="4487864" y="2561035"/>
            <a:ext cx="60325" cy="20240"/>
          </a:xfrm>
          <a:custGeom>
            <a:avLst/>
            <a:gdLst>
              <a:gd name="T0" fmla="*/ 0 w 38"/>
              <a:gd name="T1" fmla="*/ 0 h 17"/>
              <a:gd name="T2" fmla="*/ 0 w 38"/>
              <a:gd name="T3" fmla="*/ 0 h 17"/>
              <a:gd name="T4" fmla="*/ 0 w 38"/>
              <a:gd name="T5" fmla="*/ 2147483646 h 17"/>
              <a:gd name="T6" fmla="*/ 0 w 38"/>
              <a:gd name="T7" fmla="*/ 2147483646 h 17"/>
              <a:gd name="T8" fmla="*/ 0 w 38"/>
              <a:gd name="T9" fmla="*/ 2147483646 h 17"/>
              <a:gd name="T10" fmla="*/ 2147483646 w 38"/>
              <a:gd name="T11" fmla="*/ 2147483646 h 17"/>
              <a:gd name="T12" fmla="*/ 2147483646 w 38"/>
              <a:gd name="T13" fmla="*/ 2147483646 h 17"/>
              <a:gd name="T14" fmla="*/ 2147483646 w 38"/>
              <a:gd name="T15" fmla="*/ 2147483646 h 17"/>
              <a:gd name="T16" fmla="*/ 2147483646 w 38"/>
              <a:gd name="T17" fmla="*/ 2147483646 h 17"/>
              <a:gd name="T18" fmla="*/ 2147483646 w 38"/>
              <a:gd name="T19" fmla="*/ 0 h 17"/>
              <a:gd name="T20" fmla="*/ 0 w 38"/>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 h="17">
                <a:moveTo>
                  <a:pt x="0" y="0"/>
                </a:moveTo>
                <a:lnTo>
                  <a:pt x="0" y="0"/>
                </a:lnTo>
                <a:lnTo>
                  <a:pt x="0" y="10"/>
                </a:lnTo>
                <a:lnTo>
                  <a:pt x="0" y="17"/>
                </a:lnTo>
                <a:lnTo>
                  <a:pt x="35" y="17"/>
                </a:lnTo>
                <a:lnTo>
                  <a:pt x="38" y="10"/>
                </a:lnTo>
                <a:lnTo>
                  <a:pt x="3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6" name="Freeform 26"/>
          <p:cNvSpPr>
            <a:spLocks/>
          </p:cNvSpPr>
          <p:nvPr/>
        </p:nvSpPr>
        <p:spPr bwMode="auto">
          <a:xfrm>
            <a:off x="4395788" y="2549129"/>
            <a:ext cx="44450" cy="15478"/>
          </a:xfrm>
          <a:custGeom>
            <a:avLst/>
            <a:gdLst>
              <a:gd name="T0" fmla="*/ 0 w 28"/>
              <a:gd name="T1" fmla="*/ 2147483646 h 13"/>
              <a:gd name="T2" fmla="*/ 0 w 28"/>
              <a:gd name="T3" fmla="*/ 2147483646 h 13"/>
              <a:gd name="T4" fmla="*/ 2147483646 w 28"/>
              <a:gd name="T5" fmla="*/ 2147483646 h 13"/>
              <a:gd name="T6" fmla="*/ 2147483646 w 28"/>
              <a:gd name="T7" fmla="*/ 2147483646 h 13"/>
              <a:gd name="T8" fmla="*/ 2147483646 w 28"/>
              <a:gd name="T9" fmla="*/ 0 h 13"/>
              <a:gd name="T10" fmla="*/ 2147483646 w 28"/>
              <a:gd name="T11" fmla="*/ 0 h 13"/>
              <a:gd name="T12" fmla="*/ 2147483646 w 28"/>
              <a:gd name="T13" fmla="*/ 0 h 13"/>
              <a:gd name="T14" fmla="*/ 2147483646 w 28"/>
              <a:gd name="T15" fmla="*/ 0 h 13"/>
              <a:gd name="T16" fmla="*/ 2147483646 w 28"/>
              <a:gd name="T17" fmla="*/ 2147483646 h 13"/>
              <a:gd name="T18" fmla="*/ 2147483646 w 28"/>
              <a:gd name="T19" fmla="*/ 2147483646 h 13"/>
              <a:gd name="T20" fmla="*/ 2147483646 w 28"/>
              <a:gd name="T21" fmla="*/ 2147483646 h 13"/>
              <a:gd name="T22" fmla="*/ 0 w 28"/>
              <a:gd name="T23" fmla="*/ 2147483646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 h="13">
                <a:moveTo>
                  <a:pt x="0" y="13"/>
                </a:moveTo>
                <a:lnTo>
                  <a:pt x="0" y="13"/>
                </a:lnTo>
                <a:lnTo>
                  <a:pt x="4" y="3"/>
                </a:lnTo>
                <a:lnTo>
                  <a:pt x="10" y="0"/>
                </a:lnTo>
                <a:lnTo>
                  <a:pt x="14" y="0"/>
                </a:lnTo>
                <a:lnTo>
                  <a:pt x="21" y="0"/>
                </a:lnTo>
                <a:lnTo>
                  <a:pt x="24" y="3"/>
                </a:lnTo>
                <a:lnTo>
                  <a:pt x="28" y="13"/>
                </a:lnTo>
                <a:lnTo>
                  <a:pt x="0" y="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7" name="Freeform 27"/>
          <p:cNvSpPr>
            <a:spLocks/>
          </p:cNvSpPr>
          <p:nvPr/>
        </p:nvSpPr>
        <p:spPr bwMode="auto">
          <a:xfrm>
            <a:off x="4364038" y="2532460"/>
            <a:ext cx="107950" cy="85725"/>
          </a:xfrm>
          <a:custGeom>
            <a:avLst/>
            <a:gdLst>
              <a:gd name="T0" fmla="*/ 2147483646 w 68"/>
              <a:gd name="T1" fmla="*/ 2147483646 h 72"/>
              <a:gd name="T2" fmla="*/ 2147483646 w 68"/>
              <a:gd name="T3" fmla="*/ 2147483646 h 72"/>
              <a:gd name="T4" fmla="*/ 2147483646 w 68"/>
              <a:gd name="T5" fmla="*/ 2147483646 h 72"/>
              <a:gd name="T6" fmla="*/ 2147483646 w 68"/>
              <a:gd name="T7" fmla="*/ 2147483646 h 72"/>
              <a:gd name="T8" fmla="*/ 2147483646 w 68"/>
              <a:gd name="T9" fmla="*/ 2147483646 h 72"/>
              <a:gd name="T10" fmla="*/ 2147483646 w 68"/>
              <a:gd name="T11" fmla="*/ 2147483646 h 72"/>
              <a:gd name="T12" fmla="*/ 2147483646 w 68"/>
              <a:gd name="T13" fmla="*/ 2147483646 h 72"/>
              <a:gd name="T14" fmla="*/ 2147483646 w 68"/>
              <a:gd name="T15" fmla="*/ 2147483646 h 72"/>
              <a:gd name="T16" fmla="*/ 2147483646 w 68"/>
              <a:gd name="T17" fmla="*/ 2147483646 h 72"/>
              <a:gd name="T18" fmla="*/ 2147483646 w 68"/>
              <a:gd name="T19" fmla="*/ 2147483646 h 72"/>
              <a:gd name="T20" fmla="*/ 2147483646 w 68"/>
              <a:gd name="T21" fmla="*/ 0 h 72"/>
              <a:gd name="T22" fmla="*/ 2147483646 w 68"/>
              <a:gd name="T23" fmla="*/ 0 h 72"/>
              <a:gd name="T24" fmla="*/ 2147483646 w 68"/>
              <a:gd name="T25" fmla="*/ 0 h 72"/>
              <a:gd name="T26" fmla="*/ 2147483646 w 68"/>
              <a:gd name="T27" fmla="*/ 0 h 72"/>
              <a:gd name="T28" fmla="*/ 2147483646 w 68"/>
              <a:gd name="T29" fmla="*/ 0 h 72"/>
              <a:gd name="T30" fmla="*/ 2147483646 w 68"/>
              <a:gd name="T31" fmla="*/ 0 h 72"/>
              <a:gd name="T32" fmla="*/ 2147483646 w 68"/>
              <a:gd name="T33" fmla="*/ 2147483646 h 72"/>
              <a:gd name="T34" fmla="*/ 2147483646 w 68"/>
              <a:gd name="T35" fmla="*/ 2147483646 h 72"/>
              <a:gd name="T36" fmla="*/ 2147483646 w 68"/>
              <a:gd name="T37" fmla="*/ 2147483646 h 72"/>
              <a:gd name="T38" fmla="*/ 2147483646 w 68"/>
              <a:gd name="T39" fmla="*/ 2147483646 h 72"/>
              <a:gd name="T40" fmla="*/ 0 w 68"/>
              <a:gd name="T41" fmla="*/ 2147483646 h 72"/>
              <a:gd name="T42" fmla="*/ 0 w 68"/>
              <a:gd name="T43" fmla="*/ 2147483646 h 72"/>
              <a:gd name="T44" fmla="*/ 2147483646 w 68"/>
              <a:gd name="T45" fmla="*/ 2147483646 h 72"/>
              <a:gd name="T46" fmla="*/ 2147483646 w 68"/>
              <a:gd name="T47" fmla="*/ 2147483646 h 72"/>
              <a:gd name="T48" fmla="*/ 2147483646 w 68"/>
              <a:gd name="T49" fmla="*/ 2147483646 h 72"/>
              <a:gd name="T50" fmla="*/ 2147483646 w 68"/>
              <a:gd name="T51" fmla="*/ 2147483646 h 72"/>
              <a:gd name="T52" fmla="*/ 2147483646 w 68"/>
              <a:gd name="T53" fmla="*/ 2147483646 h 72"/>
              <a:gd name="T54" fmla="*/ 2147483646 w 68"/>
              <a:gd name="T55" fmla="*/ 2147483646 h 72"/>
              <a:gd name="T56" fmla="*/ 2147483646 w 68"/>
              <a:gd name="T57" fmla="*/ 2147483646 h 72"/>
              <a:gd name="T58" fmla="*/ 2147483646 w 68"/>
              <a:gd name="T59" fmla="*/ 2147483646 h 72"/>
              <a:gd name="T60" fmla="*/ 2147483646 w 68"/>
              <a:gd name="T61" fmla="*/ 2147483646 h 72"/>
              <a:gd name="T62" fmla="*/ 2147483646 w 68"/>
              <a:gd name="T63" fmla="*/ 2147483646 h 72"/>
              <a:gd name="T64" fmla="*/ 2147483646 w 68"/>
              <a:gd name="T65" fmla="*/ 2147483646 h 72"/>
              <a:gd name="T66" fmla="*/ 2147483646 w 68"/>
              <a:gd name="T67" fmla="*/ 2147483646 h 72"/>
              <a:gd name="T68" fmla="*/ 2147483646 w 68"/>
              <a:gd name="T69" fmla="*/ 2147483646 h 72"/>
              <a:gd name="T70" fmla="*/ 2147483646 w 68"/>
              <a:gd name="T71" fmla="*/ 2147483646 h 72"/>
              <a:gd name="T72" fmla="*/ 2147483646 w 68"/>
              <a:gd name="T73" fmla="*/ 2147483646 h 72"/>
              <a:gd name="T74" fmla="*/ 2147483646 w 68"/>
              <a:gd name="T75" fmla="*/ 2147483646 h 72"/>
              <a:gd name="T76" fmla="*/ 2147483646 w 68"/>
              <a:gd name="T77" fmla="*/ 2147483646 h 72"/>
              <a:gd name="T78" fmla="*/ 2147483646 w 68"/>
              <a:gd name="T79" fmla="*/ 2147483646 h 72"/>
              <a:gd name="T80" fmla="*/ 2147483646 w 68"/>
              <a:gd name="T81" fmla="*/ 2147483646 h 72"/>
              <a:gd name="T82" fmla="*/ 2147483646 w 68"/>
              <a:gd name="T83" fmla="*/ 2147483646 h 72"/>
              <a:gd name="T84" fmla="*/ 2147483646 w 68"/>
              <a:gd name="T85" fmla="*/ 2147483646 h 72"/>
              <a:gd name="T86" fmla="*/ 2147483646 w 68"/>
              <a:gd name="T87" fmla="*/ 2147483646 h 72"/>
              <a:gd name="T88" fmla="*/ 2147483646 w 68"/>
              <a:gd name="T89" fmla="*/ 2147483646 h 72"/>
              <a:gd name="T90" fmla="*/ 2147483646 w 68"/>
              <a:gd name="T91" fmla="*/ 2147483646 h 72"/>
              <a:gd name="T92" fmla="*/ 2147483646 w 68"/>
              <a:gd name="T93" fmla="*/ 2147483646 h 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8" h="72">
                <a:moveTo>
                  <a:pt x="65" y="41"/>
                </a:moveTo>
                <a:lnTo>
                  <a:pt x="65" y="41"/>
                </a:lnTo>
                <a:lnTo>
                  <a:pt x="65" y="38"/>
                </a:lnTo>
                <a:lnTo>
                  <a:pt x="68" y="31"/>
                </a:lnTo>
                <a:lnTo>
                  <a:pt x="65" y="21"/>
                </a:lnTo>
                <a:lnTo>
                  <a:pt x="58" y="7"/>
                </a:lnTo>
                <a:lnTo>
                  <a:pt x="48" y="0"/>
                </a:lnTo>
                <a:lnTo>
                  <a:pt x="34" y="0"/>
                </a:lnTo>
                <a:lnTo>
                  <a:pt x="20" y="0"/>
                </a:lnTo>
                <a:lnTo>
                  <a:pt x="10" y="10"/>
                </a:lnTo>
                <a:lnTo>
                  <a:pt x="3" y="21"/>
                </a:lnTo>
                <a:lnTo>
                  <a:pt x="0" y="34"/>
                </a:lnTo>
                <a:lnTo>
                  <a:pt x="3" y="51"/>
                </a:lnTo>
                <a:lnTo>
                  <a:pt x="10" y="62"/>
                </a:lnTo>
                <a:lnTo>
                  <a:pt x="20" y="69"/>
                </a:lnTo>
                <a:lnTo>
                  <a:pt x="37" y="72"/>
                </a:lnTo>
                <a:lnTo>
                  <a:pt x="51" y="72"/>
                </a:lnTo>
                <a:lnTo>
                  <a:pt x="61" y="69"/>
                </a:lnTo>
                <a:lnTo>
                  <a:pt x="61" y="62"/>
                </a:lnTo>
                <a:lnTo>
                  <a:pt x="58" y="55"/>
                </a:lnTo>
                <a:lnTo>
                  <a:pt x="51" y="55"/>
                </a:lnTo>
                <a:lnTo>
                  <a:pt x="41" y="58"/>
                </a:lnTo>
                <a:lnTo>
                  <a:pt x="34" y="55"/>
                </a:lnTo>
                <a:lnTo>
                  <a:pt x="27" y="55"/>
                </a:lnTo>
                <a:lnTo>
                  <a:pt x="24" y="48"/>
                </a:lnTo>
                <a:lnTo>
                  <a:pt x="20" y="41"/>
                </a:lnTo>
                <a:lnTo>
                  <a:pt x="65" y="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8" name="Freeform 28"/>
          <p:cNvSpPr>
            <a:spLocks/>
          </p:cNvSpPr>
          <p:nvPr/>
        </p:nvSpPr>
        <p:spPr bwMode="auto">
          <a:xfrm>
            <a:off x="4243389" y="2532460"/>
            <a:ext cx="103187" cy="85725"/>
          </a:xfrm>
          <a:custGeom>
            <a:avLst/>
            <a:gdLst>
              <a:gd name="T0" fmla="*/ 0 w 65"/>
              <a:gd name="T1" fmla="*/ 2147483646 h 72"/>
              <a:gd name="T2" fmla="*/ 0 w 65"/>
              <a:gd name="T3" fmla="*/ 2147483646 h 72"/>
              <a:gd name="T4" fmla="*/ 2147483646 w 65"/>
              <a:gd name="T5" fmla="*/ 2147483646 h 72"/>
              <a:gd name="T6" fmla="*/ 2147483646 w 65"/>
              <a:gd name="T7" fmla="*/ 2147483646 h 72"/>
              <a:gd name="T8" fmla="*/ 2147483646 w 65"/>
              <a:gd name="T9" fmla="*/ 2147483646 h 72"/>
              <a:gd name="T10" fmla="*/ 2147483646 w 65"/>
              <a:gd name="T11" fmla="*/ 2147483646 h 72"/>
              <a:gd name="T12" fmla="*/ 2147483646 w 65"/>
              <a:gd name="T13" fmla="*/ 2147483646 h 72"/>
              <a:gd name="T14" fmla="*/ 2147483646 w 65"/>
              <a:gd name="T15" fmla="*/ 2147483646 h 72"/>
              <a:gd name="T16" fmla="*/ 2147483646 w 65"/>
              <a:gd name="T17" fmla="*/ 2147483646 h 72"/>
              <a:gd name="T18" fmla="*/ 2147483646 w 65"/>
              <a:gd name="T19" fmla="*/ 2147483646 h 72"/>
              <a:gd name="T20" fmla="*/ 2147483646 w 65"/>
              <a:gd name="T21" fmla="*/ 2147483646 h 72"/>
              <a:gd name="T22" fmla="*/ 2147483646 w 65"/>
              <a:gd name="T23" fmla="*/ 2147483646 h 72"/>
              <a:gd name="T24" fmla="*/ 2147483646 w 65"/>
              <a:gd name="T25" fmla="*/ 2147483646 h 72"/>
              <a:gd name="T26" fmla="*/ 2147483646 w 65"/>
              <a:gd name="T27" fmla="*/ 2147483646 h 72"/>
              <a:gd name="T28" fmla="*/ 2147483646 w 65"/>
              <a:gd name="T29" fmla="*/ 2147483646 h 72"/>
              <a:gd name="T30" fmla="*/ 2147483646 w 65"/>
              <a:gd name="T31" fmla="*/ 2147483646 h 72"/>
              <a:gd name="T32" fmla="*/ 2147483646 w 65"/>
              <a:gd name="T33" fmla="*/ 2147483646 h 72"/>
              <a:gd name="T34" fmla="*/ 2147483646 w 65"/>
              <a:gd name="T35" fmla="*/ 2147483646 h 72"/>
              <a:gd name="T36" fmla="*/ 2147483646 w 65"/>
              <a:gd name="T37" fmla="*/ 2147483646 h 72"/>
              <a:gd name="T38" fmla="*/ 2147483646 w 65"/>
              <a:gd name="T39" fmla="*/ 2147483646 h 72"/>
              <a:gd name="T40" fmla="*/ 2147483646 w 65"/>
              <a:gd name="T41" fmla="*/ 2147483646 h 72"/>
              <a:gd name="T42" fmla="*/ 2147483646 w 65"/>
              <a:gd name="T43" fmla="*/ 2147483646 h 72"/>
              <a:gd name="T44" fmla="*/ 2147483646 w 65"/>
              <a:gd name="T45" fmla="*/ 2147483646 h 72"/>
              <a:gd name="T46" fmla="*/ 2147483646 w 65"/>
              <a:gd name="T47" fmla="*/ 2147483646 h 72"/>
              <a:gd name="T48" fmla="*/ 2147483646 w 65"/>
              <a:gd name="T49" fmla="*/ 2147483646 h 72"/>
              <a:gd name="T50" fmla="*/ 2147483646 w 65"/>
              <a:gd name="T51" fmla="*/ 2147483646 h 72"/>
              <a:gd name="T52" fmla="*/ 2147483646 w 65"/>
              <a:gd name="T53" fmla="*/ 2147483646 h 72"/>
              <a:gd name="T54" fmla="*/ 2147483646 w 65"/>
              <a:gd name="T55" fmla="*/ 2147483646 h 72"/>
              <a:gd name="T56" fmla="*/ 2147483646 w 65"/>
              <a:gd name="T57" fmla="*/ 2147483646 h 72"/>
              <a:gd name="T58" fmla="*/ 2147483646 w 65"/>
              <a:gd name="T59" fmla="*/ 0 h 72"/>
              <a:gd name="T60" fmla="*/ 2147483646 w 65"/>
              <a:gd name="T61" fmla="*/ 0 h 72"/>
              <a:gd name="T62" fmla="*/ 2147483646 w 65"/>
              <a:gd name="T63" fmla="*/ 0 h 72"/>
              <a:gd name="T64" fmla="*/ 2147483646 w 65"/>
              <a:gd name="T65" fmla="*/ 0 h 72"/>
              <a:gd name="T66" fmla="*/ 2147483646 w 65"/>
              <a:gd name="T67" fmla="*/ 0 h 72"/>
              <a:gd name="T68" fmla="*/ 2147483646 w 65"/>
              <a:gd name="T69" fmla="*/ 2147483646 h 72"/>
              <a:gd name="T70" fmla="*/ 2147483646 w 65"/>
              <a:gd name="T71" fmla="*/ 2147483646 h 72"/>
              <a:gd name="T72" fmla="*/ 2147483646 w 65"/>
              <a:gd name="T73" fmla="*/ 2147483646 h 72"/>
              <a:gd name="T74" fmla="*/ 2147483646 w 65"/>
              <a:gd name="T75" fmla="*/ 2147483646 h 72"/>
              <a:gd name="T76" fmla="*/ 2147483646 w 65"/>
              <a:gd name="T77" fmla="*/ 2147483646 h 72"/>
              <a:gd name="T78" fmla="*/ 2147483646 w 65"/>
              <a:gd name="T79" fmla="*/ 2147483646 h 72"/>
              <a:gd name="T80" fmla="*/ 2147483646 w 65"/>
              <a:gd name="T81" fmla="*/ 2147483646 h 72"/>
              <a:gd name="T82" fmla="*/ 2147483646 w 65"/>
              <a:gd name="T83" fmla="*/ 2147483646 h 72"/>
              <a:gd name="T84" fmla="*/ 2147483646 w 65"/>
              <a:gd name="T85" fmla="*/ 2147483646 h 72"/>
              <a:gd name="T86" fmla="*/ 2147483646 w 65"/>
              <a:gd name="T87" fmla="*/ 2147483646 h 72"/>
              <a:gd name="T88" fmla="*/ 2147483646 w 65"/>
              <a:gd name="T89" fmla="*/ 2147483646 h 72"/>
              <a:gd name="T90" fmla="*/ 2147483646 w 65"/>
              <a:gd name="T91" fmla="*/ 2147483646 h 72"/>
              <a:gd name="T92" fmla="*/ 2147483646 w 65"/>
              <a:gd name="T93" fmla="*/ 0 h 72"/>
              <a:gd name="T94" fmla="*/ 2147483646 w 65"/>
              <a:gd name="T95" fmla="*/ 0 h 72"/>
              <a:gd name="T96" fmla="*/ 2147483646 w 65"/>
              <a:gd name="T97" fmla="*/ 0 h 72"/>
              <a:gd name="T98" fmla="*/ 2147483646 w 65"/>
              <a:gd name="T99" fmla="*/ 0 h 72"/>
              <a:gd name="T100" fmla="*/ 2147483646 w 65"/>
              <a:gd name="T101" fmla="*/ 0 h 72"/>
              <a:gd name="T102" fmla="*/ 2147483646 w 65"/>
              <a:gd name="T103" fmla="*/ 0 h 72"/>
              <a:gd name="T104" fmla="*/ 2147483646 w 65"/>
              <a:gd name="T105" fmla="*/ 0 h 72"/>
              <a:gd name="T106" fmla="*/ 2147483646 w 65"/>
              <a:gd name="T107" fmla="*/ 0 h 72"/>
              <a:gd name="T108" fmla="*/ 0 w 65"/>
              <a:gd name="T109" fmla="*/ 0 h 72"/>
              <a:gd name="T110" fmla="*/ 0 w 65"/>
              <a:gd name="T111" fmla="*/ 2147483646 h 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5" h="72">
                <a:moveTo>
                  <a:pt x="0" y="72"/>
                </a:moveTo>
                <a:lnTo>
                  <a:pt x="0" y="72"/>
                </a:lnTo>
                <a:lnTo>
                  <a:pt x="10" y="72"/>
                </a:lnTo>
                <a:lnTo>
                  <a:pt x="21" y="72"/>
                </a:lnTo>
                <a:lnTo>
                  <a:pt x="21" y="34"/>
                </a:lnTo>
                <a:lnTo>
                  <a:pt x="24" y="24"/>
                </a:lnTo>
                <a:lnTo>
                  <a:pt x="24" y="21"/>
                </a:lnTo>
                <a:lnTo>
                  <a:pt x="31" y="17"/>
                </a:lnTo>
                <a:lnTo>
                  <a:pt x="34" y="17"/>
                </a:lnTo>
                <a:lnTo>
                  <a:pt x="41" y="17"/>
                </a:lnTo>
                <a:lnTo>
                  <a:pt x="41" y="21"/>
                </a:lnTo>
                <a:lnTo>
                  <a:pt x="45" y="31"/>
                </a:lnTo>
                <a:lnTo>
                  <a:pt x="45" y="72"/>
                </a:lnTo>
                <a:lnTo>
                  <a:pt x="55" y="72"/>
                </a:lnTo>
                <a:lnTo>
                  <a:pt x="65" y="72"/>
                </a:lnTo>
                <a:lnTo>
                  <a:pt x="65" y="24"/>
                </a:lnTo>
                <a:lnTo>
                  <a:pt x="62" y="14"/>
                </a:lnTo>
                <a:lnTo>
                  <a:pt x="58" y="3"/>
                </a:lnTo>
                <a:lnTo>
                  <a:pt x="52" y="0"/>
                </a:lnTo>
                <a:lnTo>
                  <a:pt x="41" y="0"/>
                </a:lnTo>
                <a:lnTo>
                  <a:pt x="34" y="0"/>
                </a:lnTo>
                <a:lnTo>
                  <a:pt x="28" y="3"/>
                </a:lnTo>
                <a:lnTo>
                  <a:pt x="24" y="7"/>
                </a:lnTo>
                <a:lnTo>
                  <a:pt x="21" y="10"/>
                </a:lnTo>
                <a:lnTo>
                  <a:pt x="21" y="7"/>
                </a:lnTo>
                <a:lnTo>
                  <a:pt x="21" y="3"/>
                </a:lnTo>
                <a:lnTo>
                  <a:pt x="17" y="3"/>
                </a:lnTo>
                <a:lnTo>
                  <a:pt x="17" y="0"/>
                </a:lnTo>
                <a:lnTo>
                  <a:pt x="14" y="0"/>
                </a:lnTo>
                <a:lnTo>
                  <a:pt x="10" y="0"/>
                </a:lnTo>
                <a:lnTo>
                  <a:pt x="7" y="0"/>
                </a:lnTo>
                <a:lnTo>
                  <a:pt x="0" y="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9" name="Freeform 29"/>
          <p:cNvSpPr>
            <a:spLocks/>
          </p:cNvSpPr>
          <p:nvPr/>
        </p:nvSpPr>
        <p:spPr bwMode="auto">
          <a:xfrm>
            <a:off x="4183064" y="2495550"/>
            <a:ext cx="33337" cy="25004"/>
          </a:xfrm>
          <a:custGeom>
            <a:avLst/>
            <a:gdLst>
              <a:gd name="T0" fmla="*/ 2147483646 w 21"/>
              <a:gd name="T1" fmla="*/ 2147483646 h 21"/>
              <a:gd name="T2" fmla="*/ 2147483646 w 21"/>
              <a:gd name="T3" fmla="*/ 2147483646 h 21"/>
              <a:gd name="T4" fmla="*/ 2147483646 w 21"/>
              <a:gd name="T5" fmla="*/ 2147483646 h 21"/>
              <a:gd name="T6" fmla="*/ 2147483646 w 21"/>
              <a:gd name="T7" fmla="*/ 2147483646 h 21"/>
              <a:gd name="T8" fmla="*/ 2147483646 w 21"/>
              <a:gd name="T9" fmla="*/ 2147483646 h 21"/>
              <a:gd name="T10" fmla="*/ 2147483646 w 21"/>
              <a:gd name="T11" fmla="*/ 2147483646 h 21"/>
              <a:gd name="T12" fmla="*/ 2147483646 w 21"/>
              <a:gd name="T13" fmla="*/ 2147483646 h 21"/>
              <a:gd name="T14" fmla="*/ 2147483646 w 21"/>
              <a:gd name="T15" fmla="*/ 2147483646 h 21"/>
              <a:gd name="T16" fmla="*/ 2147483646 w 21"/>
              <a:gd name="T17" fmla="*/ 2147483646 h 21"/>
              <a:gd name="T18" fmla="*/ 2147483646 w 21"/>
              <a:gd name="T19" fmla="*/ 2147483646 h 21"/>
              <a:gd name="T20" fmla="*/ 2147483646 w 21"/>
              <a:gd name="T21" fmla="*/ 2147483646 h 21"/>
              <a:gd name="T22" fmla="*/ 2147483646 w 21"/>
              <a:gd name="T23" fmla="*/ 2147483646 h 21"/>
              <a:gd name="T24" fmla="*/ 2147483646 w 21"/>
              <a:gd name="T25" fmla="*/ 2147483646 h 21"/>
              <a:gd name="T26" fmla="*/ 2147483646 w 21"/>
              <a:gd name="T27" fmla="*/ 2147483646 h 21"/>
              <a:gd name="T28" fmla="*/ 2147483646 w 21"/>
              <a:gd name="T29" fmla="*/ 0 h 21"/>
              <a:gd name="T30" fmla="*/ 2147483646 w 21"/>
              <a:gd name="T31" fmla="*/ 0 h 21"/>
              <a:gd name="T32" fmla="*/ 2147483646 w 21"/>
              <a:gd name="T33" fmla="*/ 0 h 21"/>
              <a:gd name="T34" fmla="*/ 2147483646 w 21"/>
              <a:gd name="T35" fmla="*/ 0 h 21"/>
              <a:gd name="T36" fmla="*/ 2147483646 w 21"/>
              <a:gd name="T37" fmla="*/ 0 h 21"/>
              <a:gd name="T38" fmla="*/ 2147483646 w 21"/>
              <a:gd name="T39" fmla="*/ 0 h 21"/>
              <a:gd name="T40" fmla="*/ 2147483646 w 21"/>
              <a:gd name="T41" fmla="*/ 0 h 21"/>
              <a:gd name="T42" fmla="*/ 2147483646 w 21"/>
              <a:gd name="T43" fmla="*/ 0 h 21"/>
              <a:gd name="T44" fmla="*/ 0 w 21"/>
              <a:gd name="T45" fmla="*/ 0 h 21"/>
              <a:gd name="T46" fmla="*/ 0 w 21"/>
              <a:gd name="T47" fmla="*/ 0 h 21"/>
              <a:gd name="T48" fmla="*/ 0 w 21"/>
              <a:gd name="T49" fmla="*/ 2147483646 h 21"/>
              <a:gd name="T50" fmla="*/ 0 w 21"/>
              <a:gd name="T51" fmla="*/ 2147483646 h 21"/>
              <a:gd name="T52" fmla="*/ 0 w 21"/>
              <a:gd name="T53" fmla="*/ 2147483646 h 21"/>
              <a:gd name="T54" fmla="*/ 0 w 21"/>
              <a:gd name="T55" fmla="*/ 2147483646 h 21"/>
              <a:gd name="T56" fmla="*/ 2147483646 w 21"/>
              <a:gd name="T57" fmla="*/ 2147483646 h 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 h="21">
                <a:moveTo>
                  <a:pt x="4" y="21"/>
                </a:moveTo>
                <a:lnTo>
                  <a:pt x="4" y="21"/>
                </a:lnTo>
                <a:lnTo>
                  <a:pt x="11" y="21"/>
                </a:lnTo>
                <a:lnTo>
                  <a:pt x="14" y="21"/>
                </a:lnTo>
                <a:lnTo>
                  <a:pt x="21" y="21"/>
                </a:lnTo>
                <a:lnTo>
                  <a:pt x="21" y="14"/>
                </a:lnTo>
                <a:lnTo>
                  <a:pt x="21" y="10"/>
                </a:lnTo>
                <a:lnTo>
                  <a:pt x="21" y="7"/>
                </a:lnTo>
                <a:lnTo>
                  <a:pt x="21" y="0"/>
                </a:lnTo>
                <a:lnTo>
                  <a:pt x="14" y="0"/>
                </a:lnTo>
                <a:lnTo>
                  <a:pt x="11" y="0"/>
                </a:lnTo>
                <a:lnTo>
                  <a:pt x="4" y="0"/>
                </a:lnTo>
                <a:lnTo>
                  <a:pt x="0" y="0"/>
                </a:lnTo>
                <a:lnTo>
                  <a:pt x="0" y="10"/>
                </a:lnTo>
                <a:lnTo>
                  <a:pt x="0" y="21"/>
                </a:lnTo>
                <a:lnTo>
                  <a:pt x="4"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0" name="Freeform 30"/>
          <p:cNvSpPr>
            <a:spLocks/>
          </p:cNvSpPr>
          <p:nvPr/>
        </p:nvSpPr>
        <p:spPr bwMode="auto">
          <a:xfrm>
            <a:off x="4173538" y="2532460"/>
            <a:ext cx="42862" cy="85725"/>
          </a:xfrm>
          <a:custGeom>
            <a:avLst/>
            <a:gdLst>
              <a:gd name="T0" fmla="*/ 2147483646 w 27"/>
              <a:gd name="T1" fmla="*/ 2147483646 h 72"/>
              <a:gd name="T2" fmla="*/ 2147483646 w 27"/>
              <a:gd name="T3" fmla="*/ 2147483646 h 72"/>
              <a:gd name="T4" fmla="*/ 2147483646 w 27"/>
              <a:gd name="T5" fmla="*/ 2147483646 h 72"/>
              <a:gd name="T6" fmla="*/ 2147483646 w 27"/>
              <a:gd name="T7" fmla="*/ 2147483646 h 72"/>
              <a:gd name="T8" fmla="*/ 2147483646 w 27"/>
              <a:gd name="T9" fmla="*/ 2147483646 h 72"/>
              <a:gd name="T10" fmla="*/ 2147483646 w 27"/>
              <a:gd name="T11" fmla="*/ 0 h 72"/>
              <a:gd name="T12" fmla="*/ 0 w 27"/>
              <a:gd name="T13" fmla="*/ 0 h 72"/>
              <a:gd name="T14" fmla="*/ 0 w 27"/>
              <a:gd name="T15" fmla="*/ 0 h 72"/>
              <a:gd name="T16" fmla="*/ 0 w 27"/>
              <a:gd name="T17" fmla="*/ 2147483646 h 72"/>
              <a:gd name="T18" fmla="*/ 0 w 27"/>
              <a:gd name="T19" fmla="*/ 2147483646 h 72"/>
              <a:gd name="T20" fmla="*/ 0 w 27"/>
              <a:gd name="T21" fmla="*/ 2147483646 h 72"/>
              <a:gd name="T22" fmla="*/ 0 w 27"/>
              <a:gd name="T23" fmla="*/ 2147483646 h 72"/>
              <a:gd name="T24" fmla="*/ 0 w 27"/>
              <a:gd name="T25" fmla="*/ 2147483646 h 72"/>
              <a:gd name="T26" fmla="*/ 2147483646 w 27"/>
              <a:gd name="T27" fmla="*/ 2147483646 h 72"/>
              <a:gd name="T28" fmla="*/ 2147483646 w 27"/>
              <a:gd name="T29" fmla="*/ 2147483646 h 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72">
                <a:moveTo>
                  <a:pt x="10" y="72"/>
                </a:moveTo>
                <a:lnTo>
                  <a:pt x="10" y="72"/>
                </a:lnTo>
                <a:lnTo>
                  <a:pt x="17" y="72"/>
                </a:lnTo>
                <a:lnTo>
                  <a:pt x="27" y="72"/>
                </a:lnTo>
                <a:lnTo>
                  <a:pt x="27" y="0"/>
                </a:lnTo>
                <a:lnTo>
                  <a:pt x="0" y="0"/>
                </a:lnTo>
                <a:lnTo>
                  <a:pt x="0" y="7"/>
                </a:lnTo>
                <a:lnTo>
                  <a:pt x="0" y="10"/>
                </a:lnTo>
                <a:lnTo>
                  <a:pt x="0" y="14"/>
                </a:lnTo>
                <a:lnTo>
                  <a:pt x="10" y="14"/>
                </a:lnTo>
                <a:lnTo>
                  <a:pt x="1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1" name="Freeform 31"/>
          <p:cNvSpPr>
            <a:spLocks/>
          </p:cNvSpPr>
          <p:nvPr/>
        </p:nvSpPr>
        <p:spPr bwMode="auto">
          <a:xfrm>
            <a:off x="4086226" y="2549129"/>
            <a:ext cx="42863" cy="15478"/>
          </a:xfrm>
          <a:custGeom>
            <a:avLst/>
            <a:gdLst>
              <a:gd name="T0" fmla="*/ 0 w 27"/>
              <a:gd name="T1" fmla="*/ 2147483646 h 13"/>
              <a:gd name="T2" fmla="*/ 0 w 27"/>
              <a:gd name="T3" fmla="*/ 2147483646 h 13"/>
              <a:gd name="T4" fmla="*/ 2147483646 w 27"/>
              <a:gd name="T5" fmla="*/ 2147483646 h 13"/>
              <a:gd name="T6" fmla="*/ 2147483646 w 27"/>
              <a:gd name="T7" fmla="*/ 2147483646 h 13"/>
              <a:gd name="T8" fmla="*/ 2147483646 w 27"/>
              <a:gd name="T9" fmla="*/ 0 h 13"/>
              <a:gd name="T10" fmla="*/ 2147483646 w 27"/>
              <a:gd name="T11" fmla="*/ 0 h 13"/>
              <a:gd name="T12" fmla="*/ 2147483646 w 27"/>
              <a:gd name="T13" fmla="*/ 0 h 13"/>
              <a:gd name="T14" fmla="*/ 2147483646 w 27"/>
              <a:gd name="T15" fmla="*/ 0 h 13"/>
              <a:gd name="T16" fmla="*/ 2147483646 w 27"/>
              <a:gd name="T17" fmla="*/ 2147483646 h 13"/>
              <a:gd name="T18" fmla="*/ 2147483646 w 27"/>
              <a:gd name="T19" fmla="*/ 2147483646 h 13"/>
              <a:gd name="T20" fmla="*/ 2147483646 w 27"/>
              <a:gd name="T21" fmla="*/ 2147483646 h 13"/>
              <a:gd name="T22" fmla="*/ 0 w 27"/>
              <a:gd name="T23" fmla="*/ 2147483646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 h="13">
                <a:moveTo>
                  <a:pt x="0" y="13"/>
                </a:moveTo>
                <a:lnTo>
                  <a:pt x="0" y="13"/>
                </a:lnTo>
                <a:lnTo>
                  <a:pt x="3" y="3"/>
                </a:lnTo>
                <a:lnTo>
                  <a:pt x="10" y="0"/>
                </a:lnTo>
                <a:lnTo>
                  <a:pt x="13" y="0"/>
                </a:lnTo>
                <a:lnTo>
                  <a:pt x="20" y="0"/>
                </a:lnTo>
                <a:lnTo>
                  <a:pt x="24" y="3"/>
                </a:lnTo>
                <a:lnTo>
                  <a:pt x="27" y="13"/>
                </a:lnTo>
                <a:lnTo>
                  <a:pt x="0" y="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2" name="Freeform 32"/>
          <p:cNvSpPr>
            <a:spLocks/>
          </p:cNvSpPr>
          <p:nvPr/>
        </p:nvSpPr>
        <p:spPr bwMode="auto">
          <a:xfrm>
            <a:off x="4052889" y="2532460"/>
            <a:ext cx="109537" cy="85725"/>
          </a:xfrm>
          <a:custGeom>
            <a:avLst/>
            <a:gdLst>
              <a:gd name="T0" fmla="*/ 2147483646 w 69"/>
              <a:gd name="T1" fmla="*/ 2147483646 h 72"/>
              <a:gd name="T2" fmla="*/ 2147483646 w 69"/>
              <a:gd name="T3" fmla="*/ 2147483646 h 72"/>
              <a:gd name="T4" fmla="*/ 2147483646 w 69"/>
              <a:gd name="T5" fmla="*/ 2147483646 h 72"/>
              <a:gd name="T6" fmla="*/ 2147483646 w 69"/>
              <a:gd name="T7" fmla="*/ 2147483646 h 72"/>
              <a:gd name="T8" fmla="*/ 2147483646 w 69"/>
              <a:gd name="T9" fmla="*/ 2147483646 h 72"/>
              <a:gd name="T10" fmla="*/ 2147483646 w 69"/>
              <a:gd name="T11" fmla="*/ 2147483646 h 72"/>
              <a:gd name="T12" fmla="*/ 2147483646 w 69"/>
              <a:gd name="T13" fmla="*/ 2147483646 h 72"/>
              <a:gd name="T14" fmla="*/ 2147483646 w 69"/>
              <a:gd name="T15" fmla="*/ 2147483646 h 72"/>
              <a:gd name="T16" fmla="*/ 2147483646 w 69"/>
              <a:gd name="T17" fmla="*/ 2147483646 h 72"/>
              <a:gd name="T18" fmla="*/ 2147483646 w 69"/>
              <a:gd name="T19" fmla="*/ 2147483646 h 72"/>
              <a:gd name="T20" fmla="*/ 2147483646 w 69"/>
              <a:gd name="T21" fmla="*/ 0 h 72"/>
              <a:gd name="T22" fmla="*/ 2147483646 w 69"/>
              <a:gd name="T23" fmla="*/ 0 h 72"/>
              <a:gd name="T24" fmla="*/ 2147483646 w 69"/>
              <a:gd name="T25" fmla="*/ 0 h 72"/>
              <a:gd name="T26" fmla="*/ 2147483646 w 69"/>
              <a:gd name="T27" fmla="*/ 0 h 72"/>
              <a:gd name="T28" fmla="*/ 2147483646 w 69"/>
              <a:gd name="T29" fmla="*/ 0 h 72"/>
              <a:gd name="T30" fmla="*/ 2147483646 w 69"/>
              <a:gd name="T31" fmla="*/ 0 h 72"/>
              <a:gd name="T32" fmla="*/ 2147483646 w 69"/>
              <a:gd name="T33" fmla="*/ 2147483646 h 72"/>
              <a:gd name="T34" fmla="*/ 2147483646 w 69"/>
              <a:gd name="T35" fmla="*/ 2147483646 h 72"/>
              <a:gd name="T36" fmla="*/ 2147483646 w 69"/>
              <a:gd name="T37" fmla="*/ 2147483646 h 72"/>
              <a:gd name="T38" fmla="*/ 2147483646 w 69"/>
              <a:gd name="T39" fmla="*/ 2147483646 h 72"/>
              <a:gd name="T40" fmla="*/ 0 w 69"/>
              <a:gd name="T41" fmla="*/ 2147483646 h 72"/>
              <a:gd name="T42" fmla="*/ 0 w 69"/>
              <a:gd name="T43" fmla="*/ 2147483646 h 72"/>
              <a:gd name="T44" fmla="*/ 2147483646 w 69"/>
              <a:gd name="T45" fmla="*/ 2147483646 h 72"/>
              <a:gd name="T46" fmla="*/ 2147483646 w 69"/>
              <a:gd name="T47" fmla="*/ 2147483646 h 72"/>
              <a:gd name="T48" fmla="*/ 2147483646 w 69"/>
              <a:gd name="T49" fmla="*/ 2147483646 h 72"/>
              <a:gd name="T50" fmla="*/ 2147483646 w 69"/>
              <a:gd name="T51" fmla="*/ 2147483646 h 72"/>
              <a:gd name="T52" fmla="*/ 2147483646 w 69"/>
              <a:gd name="T53" fmla="*/ 2147483646 h 72"/>
              <a:gd name="T54" fmla="*/ 2147483646 w 69"/>
              <a:gd name="T55" fmla="*/ 2147483646 h 72"/>
              <a:gd name="T56" fmla="*/ 2147483646 w 69"/>
              <a:gd name="T57" fmla="*/ 2147483646 h 72"/>
              <a:gd name="T58" fmla="*/ 2147483646 w 69"/>
              <a:gd name="T59" fmla="*/ 2147483646 h 72"/>
              <a:gd name="T60" fmla="*/ 2147483646 w 69"/>
              <a:gd name="T61" fmla="*/ 2147483646 h 72"/>
              <a:gd name="T62" fmla="*/ 2147483646 w 69"/>
              <a:gd name="T63" fmla="*/ 2147483646 h 72"/>
              <a:gd name="T64" fmla="*/ 2147483646 w 69"/>
              <a:gd name="T65" fmla="*/ 2147483646 h 72"/>
              <a:gd name="T66" fmla="*/ 2147483646 w 69"/>
              <a:gd name="T67" fmla="*/ 2147483646 h 72"/>
              <a:gd name="T68" fmla="*/ 2147483646 w 69"/>
              <a:gd name="T69" fmla="*/ 2147483646 h 72"/>
              <a:gd name="T70" fmla="*/ 2147483646 w 69"/>
              <a:gd name="T71" fmla="*/ 2147483646 h 72"/>
              <a:gd name="T72" fmla="*/ 2147483646 w 69"/>
              <a:gd name="T73" fmla="*/ 2147483646 h 72"/>
              <a:gd name="T74" fmla="*/ 2147483646 w 69"/>
              <a:gd name="T75" fmla="*/ 2147483646 h 72"/>
              <a:gd name="T76" fmla="*/ 2147483646 w 69"/>
              <a:gd name="T77" fmla="*/ 2147483646 h 72"/>
              <a:gd name="T78" fmla="*/ 2147483646 w 69"/>
              <a:gd name="T79" fmla="*/ 2147483646 h 72"/>
              <a:gd name="T80" fmla="*/ 2147483646 w 69"/>
              <a:gd name="T81" fmla="*/ 2147483646 h 72"/>
              <a:gd name="T82" fmla="*/ 2147483646 w 69"/>
              <a:gd name="T83" fmla="*/ 2147483646 h 72"/>
              <a:gd name="T84" fmla="*/ 2147483646 w 69"/>
              <a:gd name="T85" fmla="*/ 2147483646 h 72"/>
              <a:gd name="T86" fmla="*/ 2147483646 w 69"/>
              <a:gd name="T87" fmla="*/ 2147483646 h 72"/>
              <a:gd name="T88" fmla="*/ 2147483646 w 69"/>
              <a:gd name="T89" fmla="*/ 2147483646 h 72"/>
              <a:gd name="T90" fmla="*/ 2147483646 w 69"/>
              <a:gd name="T91" fmla="*/ 2147483646 h 72"/>
              <a:gd name="T92" fmla="*/ 2147483646 w 69"/>
              <a:gd name="T93" fmla="*/ 2147483646 h 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9" h="72">
                <a:moveTo>
                  <a:pt x="65" y="41"/>
                </a:moveTo>
                <a:lnTo>
                  <a:pt x="65" y="41"/>
                </a:lnTo>
                <a:lnTo>
                  <a:pt x="65" y="38"/>
                </a:lnTo>
                <a:lnTo>
                  <a:pt x="69" y="31"/>
                </a:lnTo>
                <a:lnTo>
                  <a:pt x="65" y="21"/>
                </a:lnTo>
                <a:lnTo>
                  <a:pt x="58" y="7"/>
                </a:lnTo>
                <a:lnTo>
                  <a:pt x="48" y="0"/>
                </a:lnTo>
                <a:lnTo>
                  <a:pt x="34" y="0"/>
                </a:lnTo>
                <a:lnTo>
                  <a:pt x="21" y="0"/>
                </a:lnTo>
                <a:lnTo>
                  <a:pt x="10" y="10"/>
                </a:lnTo>
                <a:lnTo>
                  <a:pt x="4" y="21"/>
                </a:lnTo>
                <a:lnTo>
                  <a:pt x="0" y="34"/>
                </a:lnTo>
                <a:lnTo>
                  <a:pt x="4" y="51"/>
                </a:lnTo>
                <a:lnTo>
                  <a:pt x="10" y="62"/>
                </a:lnTo>
                <a:lnTo>
                  <a:pt x="21" y="69"/>
                </a:lnTo>
                <a:lnTo>
                  <a:pt x="38" y="72"/>
                </a:lnTo>
                <a:lnTo>
                  <a:pt x="52" y="72"/>
                </a:lnTo>
                <a:lnTo>
                  <a:pt x="62" y="69"/>
                </a:lnTo>
                <a:lnTo>
                  <a:pt x="62" y="62"/>
                </a:lnTo>
                <a:lnTo>
                  <a:pt x="58" y="55"/>
                </a:lnTo>
                <a:lnTo>
                  <a:pt x="48" y="55"/>
                </a:lnTo>
                <a:lnTo>
                  <a:pt x="41" y="58"/>
                </a:lnTo>
                <a:lnTo>
                  <a:pt x="31" y="55"/>
                </a:lnTo>
                <a:lnTo>
                  <a:pt x="28" y="55"/>
                </a:lnTo>
                <a:lnTo>
                  <a:pt x="24" y="48"/>
                </a:lnTo>
                <a:lnTo>
                  <a:pt x="21" y="41"/>
                </a:lnTo>
                <a:lnTo>
                  <a:pt x="65" y="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3" name="Freeform 33"/>
          <p:cNvSpPr>
            <a:spLocks/>
          </p:cNvSpPr>
          <p:nvPr/>
        </p:nvSpPr>
        <p:spPr bwMode="auto">
          <a:xfrm>
            <a:off x="3954463" y="2532460"/>
            <a:ext cx="87312" cy="85725"/>
          </a:xfrm>
          <a:custGeom>
            <a:avLst/>
            <a:gdLst>
              <a:gd name="T0" fmla="*/ 2147483646 w 55"/>
              <a:gd name="T1" fmla="*/ 2147483646 h 72"/>
              <a:gd name="T2" fmla="*/ 2147483646 w 55"/>
              <a:gd name="T3" fmla="*/ 2147483646 h 72"/>
              <a:gd name="T4" fmla="*/ 2147483646 w 55"/>
              <a:gd name="T5" fmla="*/ 2147483646 h 72"/>
              <a:gd name="T6" fmla="*/ 2147483646 w 55"/>
              <a:gd name="T7" fmla="*/ 2147483646 h 72"/>
              <a:gd name="T8" fmla="*/ 2147483646 w 55"/>
              <a:gd name="T9" fmla="*/ 2147483646 h 72"/>
              <a:gd name="T10" fmla="*/ 2147483646 w 55"/>
              <a:gd name="T11" fmla="*/ 2147483646 h 72"/>
              <a:gd name="T12" fmla="*/ 2147483646 w 55"/>
              <a:gd name="T13" fmla="*/ 2147483646 h 72"/>
              <a:gd name="T14" fmla="*/ 2147483646 w 55"/>
              <a:gd name="T15" fmla="*/ 2147483646 h 72"/>
              <a:gd name="T16" fmla="*/ 2147483646 w 55"/>
              <a:gd name="T17" fmla="*/ 2147483646 h 72"/>
              <a:gd name="T18" fmla="*/ 2147483646 w 55"/>
              <a:gd name="T19" fmla="*/ 2147483646 h 72"/>
              <a:gd name="T20" fmla="*/ 0 w 55"/>
              <a:gd name="T21" fmla="*/ 2147483646 h 72"/>
              <a:gd name="T22" fmla="*/ 2147483646 w 55"/>
              <a:gd name="T23" fmla="*/ 2147483646 h 72"/>
              <a:gd name="T24" fmla="*/ 2147483646 w 55"/>
              <a:gd name="T25" fmla="*/ 2147483646 h 72"/>
              <a:gd name="T26" fmla="*/ 2147483646 w 55"/>
              <a:gd name="T27" fmla="*/ 2147483646 h 72"/>
              <a:gd name="T28" fmla="*/ 2147483646 w 55"/>
              <a:gd name="T29" fmla="*/ 2147483646 h 72"/>
              <a:gd name="T30" fmla="*/ 2147483646 w 55"/>
              <a:gd name="T31" fmla="*/ 2147483646 h 72"/>
              <a:gd name="T32" fmla="*/ 2147483646 w 55"/>
              <a:gd name="T33" fmla="*/ 2147483646 h 72"/>
              <a:gd name="T34" fmla="*/ 2147483646 w 55"/>
              <a:gd name="T35" fmla="*/ 2147483646 h 72"/>
              <a:gd name="T36" fmla="*/ 2147483646 w 55"/>
              <a:gd name="T37" fmla="*/ 2147483646 h 72"/>
              <a:gd name="T38" fmla="*/ 2147483646 w 55"/>
              <a:gd name="T39" fmla="*/ 2147483646 h 72"/>
              <a:gd name="T40" fmla="*/ 2147483646 w 55"/>
              <a:gd name="T41" fmla="*/ 2147483646 h 72"/>
              <a:gd name="T42" fmla="*/ 2147483646 w 55"/>
              <a:gd name="T43" fmla="*/ 2147483646 h 72"/>
              <a:gd name="T44" fmla="*/ 2147483646 w 55"/>
              <a:gd name="T45" fmla="*/ 2147483646 h 72"/>
              <a:gd name="T46" fmla="*/ 2147483646 w 55"/>
              <a:gd name="T47" fmla="*/ 2147483646 h 72"/>
              <a:gd name="T48" fmla="*/ 2147483646 w 55"/>
              <a:gd name="T49" fmla="*/ 2147483646 h 72"/>
              <a:gd name="T50" fmla="*/ 2147483646 w 55"/>
              <a:gd name="T51" fmla="*/ 2147483646 h 72"/>
              <a:gd name="T52" fmla="*/ 2147483646 w 55"/>
              <a:gd name="T53" fmla="*/ 2147483646 h 72"/>
              <a:gd name="T54" fmla="*/ 2147483646 w 55"/>
              <a:gd name="T55" fmla="*/ 2147483646 h 72"/>
              <a:gd name="T56" fmla="*/ 2147483646 w 55"/>
              <a:gd name="T57" fmla="*/ 2147483646 h 72"/>
              <a:gd name="T58" fmla="*/ 2147483646 w 55"/>
              <a:gd name="T59" fmla="*/ 2147483646 h 72"/>
              <a:gd name="T60" fmla="*/ 2147483646 w 55"/>
              <a:gd name="T61" fmla="*/ 2147483646 h 72"/>
              <a:gd name="T62" fmla="*/ 2147483646 w 55"/>
              <a:gd name="T63" fmla="*/ 0 h 72"/>
              <a:gd name="T64" fmla="*/ 2147483646 w 55"/>
              <a:gd name="T65" fmla="*/ 0 h 72"/>
              <a:gd name="T66" fmla="*/ 2147483646 w 55"/>
              <a:gd name="T67" fmla="*/ 0 h 72"/>
              <a:gd name="T68" fmla="*/ 2147483646 w 55"/>
              <a:gd name="T69" fmla="*/ 2147483646 h 72"/>
              <a:gd name="T70" fmla="*/ 2147483646 w 55"/>
              <a:gd name="T71" fmla="*/ 2147483646 h 72"/>
              <a:gd name="T72" fmla="*/ 2147483646 w 55"/>
              <a:gd name="T73" fmla="*/ 2147483646 h 72"/>
              <a:gd name="T74" fmla="*/ 2147483646 w 55"/>
              <a:gd name="T75" fmla="*/ 2147483646 h 72"/>
              <a:gd name="T76" fmla="*/ 2147483646 w 55"/>
              <a:gd name="T77" fmla="*/ 2147483646 h 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5" h="72">
                <a:moveTo>
                  <a:pt x="28" y="41"/>
                </a:moveTo>
                <a:lnTo>
                  <a:pt x="28" y="41"/>
                </a:lnTo>
                <a:lnTo>
                  <a:pt x="35" y="45"/>
                </a:lnTo>
                <a:lnTo>
                  <a:pt x="35" y="51"/>
                </a:lnTo>
                <a:lnTo>
                  <a:pt x="35" y="55"/>
                </a:lnTo>
                <a:lnTo>
                  <a:pt x="31" y="55"/>
                </a:lnTo>
                <a:lnTo>
                  <a:pt x="28" y="58"/>
                </a:lnTo>
                <a:lnTo>
                  <a:pt x="21" y="58"/>
                </a:lnTo>
                <a:lnTo>
                  <a:pt x="14" y="58"/>
                </a:lnTo>
                <a:lnTo>
                  <a:pt x="4" y="55"/>
                </a:lnTo>
                <a:lnTo>
                  <a:pt x="4" y="62"/>
                </a:lnTo>
                <a:lnTo>
                  <a:pt x="0" y="69"/>
                </a:lnTo>
                <a:lnTo>
                  <a:pt x="7" y="72"/>
                </a:lnTo>
                <a:lnTo>
                  <a:pt x="11" y="72"/>
                </a:lnTo>
                <a:lnTo>
                  <a:pt x="18" y="72"/>
                </a:lnTo>
                <a:lnTo>
                  <a:pt x="24" y="72"/>
                </a:lnTo>
                <a:lnTo>
                  <a:pt x="35" y="72"/>
                </a:lnTo>
                <a:lnTo>
                  <a:pt x="45" y="65"/>
                </a:lnTo>
                <a:lnTo>
                  <a:pt x="52" y="58"/>
                </a:lnTo>
                <a:lnTo>
                  <a:pt x="55" y="48"/>
                </a:lnTo>
                <a:lnTo>
                  <a:pt x="52" y="41"/>
                </a:lnTo>
                <a:lnTo>
                  <a:pt x="48" y="34"/>
                </a:lnTo>
                <a:lnTo>
                  <a:pt x="45" y="31"/>
                </a:lnTo>
                <a:lnTo>
                  <a:pt x="38" y="27"/>
                </a:lnTo>
                <a:lnTo>
                  <a:pt x="31" y="24"/>
                </a:lnTo>
                <a:lnTo>
                  <a:pt x="24" y="24"/>
                </a:lnTo>
                <a:lnTo>
                  <a:pt x="21" y="21"/>
                </a:lnTo>
                <a:lnTo>
                  <a:pt x="24" y="14"/>
                </a:lnTo>
                <a:lnTo>
                  <a:pt x="31" y="14"/>
                </a:lnTo>
                <a:lnTo>
                  <a:pt x="42" y="14"/>
                </a:lnTo>
                <a:lnTo>
                  <a:pt x="48" y="17"/>
                </a:lnTo>
                <a:lnTo>
                  <a:pt x="52" y="10"/>
                </a:lnTo>
                <a:lnTo>
                  <a:pt x="52" y="3"/>
                </a:lnTo>
                <a:lnTo>
                  <a:pt x="42" y="0"/>
                </a:lnTo>
                <a:lnTo>
                  <a:pt x="31" y="0"/>
                </a:lnTo>
                <a:lnTo>
                  <a:pt x="21" y="0"/>
                </a:lnTo>
                <a:lnTo>
                  <a:pt x="11" y="3"/>
                </a:lnTo>
                <a:lnTo>
                  <a:pt x="4" y="10"/>
                </a:lnTo>
                <a:lnTo>
                  <a:pt x="4" y="21"/>
                </a:lnTo>
                <a:lnTo>
                  <a:pt x="4" y="27"/>
                </a:lnTo>
                <a:lnTo>
                  <a:pt x="7" y="34"/>
                </a:lnTo>
                <a:lnTo>
                  <a:pt x="21" y="41"/>
                </a:lnTo>
                <a:lnTo>
                  <a:pt x="28" y="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4" name="Freeform 34"/>
          <p:cNvSpPr>
            <a:spLocks/>
          </p:cNvSpPr>
          <p:nvPr/>
        </p:nvSpPr>
        <p:spPr bwMode="auto">
          <a:xfrm>
            <a:off x="3846514" y="2487216"/>
            <a:ext cx="22225" cy="159544"/>
          </a:xfrm>
          <a:custGeom>
            <a:avLst/>
            <a:gdLst>
              <a:gd name="T0" fmla="*/ 0 w 14"/>
              <a:gd name="T1" fmla="*/ 2147483646 h 134"/>
              <a:gd name="T2" fmla="*/ 0 w 14"/>
              <a:gd name="T3" fmla="*/ 2147483646 h 134"/>
              <a:gd name="T4" fmla="*/ 2147483646 w 14"/>
              <a:gd name="T5" fmla="*/ 2147483646 h 134"/>
              <a:gd name="T6" fmla="*/ 2147483646 w 14"/>
              <a:gd name="T7" fmla="*/ 2147483646 h 134"/>
              <a:gd name="T8" fmla="*/ 2147483646 w 14"/>
              <a:gd name="T9" fmla="*/ 2147483646 h 134"/>
              <a:gd name="T10" fmla="*/ 2147483646 w 14"/>
              <a:gd name="T11" fmla="*/ 2147483646 h 134"/>
              <a:gd name="T12" fmla="*/ 2147483646 w 14"/>
              <a:gd name="T13" fmla="*/ 2147483646 h 134"/>
              <a:gd name="T14" fmla="*/ 2147483646 w 14"/>
              <a:gd name="T15" fmla="*/ 2147483646 h 134"/>
              <a:gd name="T16" fmla="*/ 2147483646 w 14"/>
              <a:gd name="T17" fmla="*/ 2147483646 h 134"/>
              <a:gd name="T18" fmla="*/ 2147483646 w 14"/>
              <a:gd name="T19" fmla="*/ 2147483646 h 134"/>
              <a:gd name="T20" fmla="*/ 2147483646 w 14"/>
              <a:gd name="T21" fmla="*/ 2147483646 h 134"/>
              <a:gd name="T22" fmla="*/ 2147483646 w 14"/>
              <a:gd name="T23" fmla="*/ 2147483646 h 134"/>
              <a:gd name="T24" fmla="*/ 2147483646 w 14"/>
              <a:gd name="T25" fmla="*/ 2147483646 h 134"/>
              <a:gd name="T26" fmla="*/ 2147483646 w 14"/>
              <a:gd name="T27" fmla="*/ 0 h 134"/>
              <a:gd name="T28" fmla="*/ 2147483646 w 14"/>
              <a:gd name="T29" fmla="*/ 0 h 134"/>
              <a:gd name="T30" fmla="*/ 2147483646 w 14"/>
              <a:gd name="T31" fmla="*/ 2147483646 h 134"/>
              <a:gd name="T32" fmla="*/ 2147483646 w 14"/>
              <a:gd name="T33" fmla="*/ 2147483646 h 134"/>
              <a:gd name="T34" fmla="*/ 0 w 14"/>
              <a:gd name="T35" fmla="*/ 2147483646 h 134"/>
              <a:gd name="T36" fmla="*/ 0 w 14"/>
              <a:gd name="T37" fmla="*/ 2147483646 h 1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 h="134">
                <a:moveTo>
                  <a:pt x="0" y="131"/>
                </a:moveTo>
                <a:lnTo>
                  <a:pt x="0" y="131"/>
                </a:lnTo>
                <a:lnTo>
                  <a:pt x="3" y="134"/>
                </a:lnTo>
                <a:lnTo>
                  <a:pt x="7" y="134"/>
                </a:lnTo>
                <a:lnTo>
                  <a:pt x="10" y="134"/>
                </a:lnTo>
                <a:lnTo>
                  <a:pt x="14" y="131"/>
                </a:lnTo>
                <a:lnTo>
                  <a:pt x="14" y="4"/>
                </a:lnTo>
                <a:lnTo>
                  <a:pt x="10" y="4"/>
                </a:lnTo>
                <a:lnTo>
                  <a:pt x="7" y="0"/>
                </a:lnTo>
                <a:lnTo>
                  <a:pt x="3" y="4"/>
                </a:lnTo>
                <a:lnTo>
                  <a:pt x="0" y="4"/>
                </a:lnTo>
                <a:lnTo>
                  <a:pt x="0" y="1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5" name="Freeform 35"/>
          <p:cNvSpPr>
            <a:spLocks/>
          </p:cNvSpPr>
          <p:nvPr/>
        </p:nvSpPr>
        <p:spPr bwMode="auto">
          <a:xfrm>
            <a:off x="3656013" y="2512219"/>
            <a:ext cx="107950" cy="117872"/>
          </a:xfrm>
          <a:custGeom>
            <a:avLst/>
            <a:gdLst>
              <a:gd name="T0" fmla="*/ 2147483646 w 68"/>
              <a:gd name="T1" fmla="*/ 2147483646 h 99"/>
              <a:gd name="T2" fmla="*/ 2147483646 w 68"/>
              <a:gd name="T3" fmla="*/ 2147483646 h 99"/>
              <a:gd name="T4" fmla="*/ 2147483646 w 68"/>
              <a:gd name="T5" fmla="*/ 2147483646 h 99"/>
              <a:gd name="T6" fmla="*/ 2147483646 w 68"/>
              <a:gd name="T7" fmla="*/ 2147483646 h 99"/>
              <a:gd name="T8" fmla="*/ 2147483646 w 68"/>
              <a:gd name="T9" fmla="*/ 2147483646 h 99"/>
              <a:gd name="T10" fmla="*/ 2147483646 w 68"/>
              <a:gd name="T11" fmla="*/ 0 h 99"/>
              <a:gd name="T12" fmla="*/ 2147483646 w 68"/>
              <a:gd name="T13" fmla="*/ 0 h 99"/>
              <a:gd name="T14" fmla="*/ 0 w 68"/>
              <a:gd name="T15" fmla="*/ 0 h 99"/>
              <a:gd name="T16" fmla="*/ 0 w 68"/>
              <a:gd name="T17" fmla="*/ 0 h 99"/>
              <a:gd name="T18" fmla="*/ 0 w 68"/>
              <a:gd name="T19" fmla="*/ 2147483646 h 99"/>
              <a:gd name="T20" fmla="*/ 0 w 68"/>
              <a:gd name="T21" fmla="*/ 2147483646 h 99"/>
              <a:gd name="T22" fmla="*/ 0 w 68"/>
              <a:gd name="T23" fmla="*/ 2147483646 h 99"/>
              <a:gd name="T24" fmla="*/ 2147483646 w 68"/>
              <a:gd name="T25" fmla="*/ 2147483646 h 99"/>
              <a:gd name="T26" fmla="*/ 2147483646 w 68"/>
              <a:gd name="T27" fmla="*/ 2147483646 h 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8" h="99">
                <a:moveTo>
                  <a:pt x="10" y="89"/>
                </a:moveTo>
                <a:lnTo>
                  <a:pt x="10" y="89"/>
                </a:lnTo>
                <a:lnTo>
                  <a:pt x="17" y="96"/>
                </a:lnTo>
                <a:lnTo>
                  <a:pt x="27" y="99"/>
                </a:lnTo>
                <a:lnTo>
                  <a:pt x="68" y="0"/>
                </a:lnTo>
                <a:lnTo>
                  <a:pt x="65" y="0"/>
                </a:lnTo>
                <a:lnTo>
                  <a:pt x="0" y="0"/>
                </a:lnTo>
                <a:lnTo>
                  <a:pt x="0" y="7"/>
                </a:lnTo>
                <a:lnTo>
                  <a:pt x="0" y="14"/>
                </a:lnTo>
                <a:lnTo>
                  <a:pt x="41" y="14"/>
                </a:lnTo>
                <a:lnTo>
                  <a:pt x="10" y="8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6" name="Freeform 36"/>
          <p:cNvSpPr>
            <a:spLocks/>
          </p:cNvSpPr>
          <p:nvPr/>
        </p:nvSpPr>
        <p:spPr bwMode="auto">
          <a:xfrm>
            <a:off x="3524250" y="2512219"/>
            <a:ext cx="109538" cy="117872"/>
          </a:xfrm>
          <a:custGeom>
            <a:avLst/>
            <a:gdLst>
              <a:gd name="T0" fmla="*/ 2147483646 w 69"/>
              <a:gd name="T1" fmla="*/ 2147483646 h 99"/>
              <a:gd name="T2" fmla="*/ 2147483646 w 69"/>
              <a:gd name="T3" fmla="*/ 2147483646 h 99"/>
              <a:gd name="T4" fmla="*/ 2147483646 w 69"/>
              <a:gd name="T5" fmla="*/ 2147483646 h 99"/>
              <a:gd name="T6" fmla="*/ 2147483646 w 69"/>
              <a:gd name="T7" fmla="*/ 2147483646 h 99"/>
              <a:gd name="T8" fmla="*/ 2147483646 w 69"/>
              <a:gd name="T9" fmla="*/ 2147483646 h 99"/>
              <a:gd name="T10" fmla="*/ 2147483646 w 69"/>
              <a:gd name="T11" fmla="*/ 0 h 99"/>
              <a:gd name="T12" fmla="*/ 2147483646 w 69"/>
              <a:gd name="T13" fmla="*/ 0 h 99"/>
              <a:gd name="T14" fmla="*/ 0 w 69"/>
              <a:gd name="T15" fmla="*/ 0 h 99"/>
              <a:gd name="T16" fmla="*/ 0 w 69"/>
              <a:gd name="T17" fmla="*/ 0 h 99"/>
              <a:gd name="T18" fmla="*/ 0 w 69"/>
              <a:gd name="T19" fmla="*/ 2147483646 h 99"/>
              <a:gd name="T20" fmla="*/ 0 w 69"/>
              <a:gd name="T21" fmla="*/ 2147483646 h 99"/>
              <a:gd name="T22" fmla="*/ 0 w 69"/>
              <a:gd name="T23" fmla="*/ 2147483646 h 99"/>
              <a:gd name="T24" fmla="*/ 2147483646 w 69"/>
              <a:gd name="T25" fmla="*/ 2147483646 h 99"/>
              <a:gd name="T26" fmla="*/ 2147483646 w 69"/>
              <a:gd name="T27" fmla="*/ 2147483646 h 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 h="99">
                <a:moveTo>
                  <a:pt x="11" y="89"/>
                </a:moveTo>
                <a:lnTo>
                  <a:pt x="11" y="89"/>
                </a:lnTo>
                <a:lnTo>
                  <a:pt x="18" y="96"/>
                </a:lnTo>
                <a:lnTo>
                  <a:pt x="28" y="99"/>
                </a:lnTo>
                <a:lnTo>
                  <a:pt x="69" y="0"/>
                </a:lnTo>
                <a:lnTo>
                  <a:pt x="66" y="0"/>
                </a:lnTo>
                <a:lnTo>
                  <a:pt x="0" y="0"/>
                </a:lnTo>
                <a:lnTo>
                  <a:pt x="0" y="7"/>
                </a:lnTo>
                <a:lnTo>
                  <a:pt x="0" y="14"/>
                </a:lnTo>
                <a:lnTo>
                  <a:pt x="42" y="14"/>
                </a:lnTo>
                <a:lnTo>
                  <a:pt x="11" y="8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7" name="Freeform 37"/>
          <p:cNvSpPr>
            <a:spLocks/>
          </p:cNvSpPr>
          <p:nvPr/>
        </p:nvSpPr>
        <p:spPr bwMode="auto">
          <a:xfrm>
            <a:off x="3340100" y="2512219"/>
            <a:ext cx="107950" cy="117872"/>
          </a:xfrm>
          <a:custGeom>
            <a:avLst/>
            <a:gdLst>
              <a:gd name="T0" fmla="*/ 2147483646 w 68"/>
              <a:gd name="T1" fmla="*/ 2147483646 h 99"/>
              <a:gd name="T2" fmla="*/ 2147483646 w 68"/>
              <a:gd name="T3" fmla="*/ 2147483646 h 99"/>
              <a:gd name="T4" fmla="*/ 2147483646 w 68"/>
              <a:gd name="T5" fmla="*/ 2147483646 h 99"/>
              <a:gd name="T6" fmla="*/ 2147483646 w 68"/>
              <a:gd name="T7" fmla="*/ 2147483646 h 99"/>
              <a:gd name="T8" fmla="*/ 2147483646 w 68"/>
              <a:gd name="T9" fmla="*/ 2147483646 h 99"/>
              <a:gd name="T10" fmla="*/ 2147483646 w 68"/>
              <a:gd name="T11" fmla="*/ 0 h 99"/>
              <a:gd name="T12" fmla="*/ 2147483646 w 68"/>
              <a:gd name="T13" fmla="*/ 0 h 99"/>
              <a:gd name="T14" fmla="*/ 0 w 68"/>
              <a:gd name="T15" fmla="*/ 0 h 99"/>
              <a:gd name="T16" fmla="*/ 0 w 68"/>
              <a:gd name="T17" fmla="*/ 0 h 99"/>
              <a:gd name="T18" fmla="*/ 0 w 68"/>
              <a:gd name="T19" fmla="*/ 2147483646 h 99"/>
              <a:gd name="T20" fmla="*/ 0 w 68"/>
              <a:gd name="T21" fmla="*/ 2147483646 h 99"/>
              <a:gd name="T22" fmla="*/ 0 w 68"/>
              <a:gd name="T23" fmla="*/ 2147483646 h 99"/>
              <a:gd name="T24" fmla="*/ 2147483646 w 68"/>
              <a:gd name="T25" fmla="*/ 2147483646 h 99"/>
              <a:gd name="T26" fmla="*/ 2147483646 w 68"/>
              <a:gd name="T27" fmla="*/ 2147483646 h 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8" h="99">
                <a:moveTo>
                  <a:pt x="10" y="89"/>
                </a:moveTo>
                <a:lnTo>
                  <a:pt x="10" y="89"/>
                </a:lnTo>
                <a:lnTo>
                  <a:pt x="20" y="96"/>
                </a:lnTo>
                <a:lnTo>
                  <a:pt x="27" y="99"/>
                </a:lnTo>
                <a:lnTo>
                  <a:pt x="68" y="0"/>
                </a:lnTo>
                <a:lnTo>
                  <a:pt x="0" y="0"/>
                </a:lnTo>
                <a:lnTo>
                  <a:pt x="0" y="7"/>
                </a:lnTo>
                <a:lnTo>
                  <a:pt x="0" y="14"/>
                </a:lnTo>
                <a:lnTo>
                  <a:pt x="41" y="14"/>
                </a:lnTo>
                <a:lnTo>
                  <a:pt x="10" y="8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8" name="Freeform 38"/>
          <p:cNvSpPr>
            <a:spLocks/>
          </p:cNvSpPr>
          <p:nvPr/>
        </p:nvSpPr>
        <p:spPr bwMode="auto">
          <a:xfrm>
            <a:off x="3209925" y="2512219"/>
            <a:ext cx="107950" cy="117872"/>
          </a:xfrm>
          <a:custGeom>
            <a:avLst/>
            <a:gdLst>
              <a:gd name="T0" fmla="*/ 2147483646 w 68"/>
              <a:gd name="T1" fmla="*/ 2147483646 h 99"/>
              <a:gd name="T2" fmla="*/ 2147483646 w 68"/>
              <a:gd name="T3" fmla="*/ 2147483646 h 99"/>
              <a:gd name="T4" fmla="*/ 2147483646 w 68"/>
              <a:gd name="T5" fmla="*/ 2147483646 h 99"/>
              <a:gd name="T6" fmla="*/ 2147483646 w 68"/>
              <a:gd name="T7" fmla="*/ 2147483646 h 99"/>
              <a:gd name="T8" fmla="*/ 2147483646 w 68"/>
              <a:gd name="T9" fmla="*/ 2147483646 h 99"/>
              <a:gd name="T10" fmla="*/ 2147483646 w 68"/>
              <a:gd name="T11" fmla="*/ 0 h 99"/>
              <a:gd name="T12" fmla="*/ 2147483646 w 68"/>
              <a:gd name="T13" fmla="*/ 0 h 99"/>
              <a:gd name="T14" fmla="*/ 0 w 68"/>
              <a:gd name="T15" fmla="*/ 0 h 99"/>
              <a:gd name="T16" fmla="*/ 0 w 68"/>
              <a:gd name="T17" fmla="*/ 0 h 99"/>
              <a:gd name="T18" fmla="*/ 0 w 68"/>
              <a:gd name="T19" fmla="*/ 2147483646 h 99"/>
              <a:gd name="T20" fmla="*/ 0 w 68"/>
              <a:gd name="T21" fmla="*/ 2147483646 h 99"/>
              <a:gd name="T22" fmla="*/ 0 w 68"/>
              <a:gd name="T23" fmla="*/ 2147483646 h 99"/>
              <a:gd name="T24" fmla="*/ 2147483646 w 68"/>
              <a:gd name="T25" fmla="*/ 2147483646 h 99"/>
              <a:gd name="T26" fmla="*/ 2147483646 w 68"/>
              <a:gd name="T27" fmla="*/ 2147483646 h 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8" h="99">
                <a:moveTo>
                  <a:pt x="10" y="89"/>
                </a:moveTo>
                <a:lnTo>
                  <a:pt x="10" y="89"/>
                </a:lnTo>
                <a:lnTo>
                  <a:pt x="20" y="96"/>
                </a:lnTo>
                <a:lnTo>
                  <a:pt x="27" y="99"/>
                </a:lnTo>
                <a:lnTo>
                  <a:pt x="68" y="0"/>
                </a:lnTo>
                <a:lnTo>
                  <a:pt x="0" y="0"/>
                </a:lnTo>
                <a:lnTo>
                  <a:pt x="0" y="7"/>
                </a:lnTo>
                <a:lnTo>
                  <a:pt x="0" y="14"/>
                </a:lnTo>
                <a:lnTo>
                  <a:pt x="41" y="14"/>
                </a:lnTo>
                <a:lnTo>
                  <a:pt x="10" y="8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9" name="Freeform 39"/>
          <p:cNvSpPr>
            <a:spLocks/>
          </p:cNvSpPr>
          <p:nvPr/>
        </p:nvSpPr>
        <p:spPr bwMode="auto">
          <a:xfrm>
            <a:off x="3013076" y="2507456"/>
            <a:ext cx="125413" cy="119063"/>
          </a:xfrm>
          <a:custGeom>
            <a:avLst/>
            <a:gdLst>
              <a:gd name="T0" fmla="*/ 2147483646 w 79"/>
              <a:gd name="T1" fmla="*/ 2147483646 h 100"/>
              <a:gd name="T2" fmla="*/ 2147483646 w 79"/>
              <a:gd name="T3" fmla="*/ 2147483646 h 100"/>
              <a:gd name="T4" fmla="*/ 2147483646 w 79"/>
              <a:gd name="T5" fmla="*/ 2147483646 h 100"/>
              <a:gd name="T6" fmla="*/ 2147483646 w 79"/>
              <a:gd name="T7" fmla="*/ 2147483646 h 100"/>
              <a:gd name="T8" fmla="*/ 2147483646 w 79"/>
              <a:gd name="T9" fmla="*/ 2147483646 h 100"/>
              <a:gd name="T10" fmla="*/ 2147483646 w 79"/>
              <a:gd name="T11" fmla="*/ 2147483646 h 100"/>
              <a:gd name="T12" fmla="*/ 2147483646 w 79"/>
              <a:gd name="T13" fmla="*/ 2147483646 h 100"/>
              <a:gd name="T14" fmla="*/ 2147483646 w 79"/>
              <a:gd name="T15" fmla="*/ 2147483646 h 100"/>
              <a:gd name="T16" fmla="*/ 2147483646 w 79"/>
              <a:gd name="T17" fmla="*/ 2147483646 h 100"/>
              <a:gd name="T18" fmla="*/ 2147483646 w 79"/>
              <a:gd name="T19" fmla="*/ 2147483646 h 100"/>
              <a:gd name="T20" fmla="*/ 2147483646 w 79"/>
              <a:gd name="T21" fmla="*/ 2147483646 h 100"/>
              <a:gd name="T22" fmla="*/ 2147483646 w 79"/>
              <a:gd name="T23" fmla="*/ 2147483646 h 100"/>
              <a:gd name="T24" fmla="*/ 2147483646 w 79"/>
              <a:gd name="T25" fmla="*/ 2147483646 h 100"/>
              <a:gd name="T26" fmla="*/ 2147483646 w 79"/>
              <a:gd name="T27" fmla="*/ 2147483646 h 100"/>
              <a:gd name="T28" fmla="*/ 2147483646 w 79"/>
              <a:gd name="T29" fmla="*/ 2147483646 h 100"/>
              <a:gd name="T30" fmla="*/ 2147483646 w 79"/>
              <a:gd name="T31" fmla="*/ 2147483646 h 100"/>
              <a:gd name="T32" fmla="*/ 2147483646 w 79"/>
              <a:gd name="T33" fmla="*/ 2147483646 h 100"/>
              <a:gd name="T34" fmla="*/ 2147483646 w 79"/>
              <a:gd name="T35" fmla="*/ 2147483646 h 100"/>
              <a:gd name="T36" fmla="*/ 2147483646 w 79"/>
              <a:gd name="T37" fmla="*/ 2147483646 h 100"/>
              <a:gd name="T38" fmla="*/ 2147483646 w 79"/>
              <a:gd name="T39" fmla="*/ 2147483646 h 100"/>
              <a:gd name="T40" fmla="*/ 2147483646 w 79"/>
              <a:gd name="T41" fmla="*/ 2147483646 h 100"/>
              <a:gd name="T42" fmla="*/ 2147483646 w 79"/>
              <a:gd name="T43" fmla="*/ 2147483646 h 100"/>
              <a:gd name="T44" fmla="*/ 2147483646 w 79"/>
              <a:gd name="T45" fmla="*/ 2147483646 h 100"/>
              <a:gd name="T46" fmla="*/ 2147483646 w 79"/>
              <a:gd name="T47" fmla="*/ 2147483646 h 100"/>
              <a:gd name="T48" fmla="*/ 2147483646 w 79"/>
              <a:gd name="T49" fmla="*/ 2147483646 h 100"/>
              <a:gd name="T50" fmla="*/ 2147483646 w 79"/>
              <a:gd name="T51" fmla="*/ 2147483646 h 100"/>
              <a:gd name="T52" fmla="*/ 2147483646 w 79"/>
              <a:gd name="T53" fmla="*/ 2147483646 h 100"/>
              <a:gd name="T54" fmla="*/ 2147483646 w 79"/>
              <a:gd name="T55" fmla="*/ 2147483646 h 100"/>
              <a:gd name="T56" fmla="*/ 2147483646 w 79"/>
              <a:gd name="T57" fmla="*/ 2147483646 h 100"/>
              <a:gd name="T58" fmla="*/ 2147483646 w 79"/>
              <a:gd name="T59" fmla="*/ 2147483646 h 100"/>
              <a:gd name="T60" fmla="*/ 2147483646 w 79"/>
              <a:gd name="T61" fmla="*/ 2147483646 h 100"/>
              <a:gd name="T62" fmla="*/ 2147483646 w 79"/>
              <a:gd name="T63" fmla="*/ 2147483646 h 100"/>
              <a:gd name="T64" fmla="*/ 2147483646 w 79"/>
              <a:gd name="T65" fmla="*/ 2147483646 h 100"/>
              <a:gd name="T66" fmla="*/ 2147483646 w 79"/>
              <a:gd name="T67" fmla="*/ 2147483646 h 100"/>
              <a:gd name="T68" fmla="*/ 2147483646 w 79"/>
              <a:gd name="T69" fmla="*/ 2147483646 h 100"/>
              <a:gd name="T70" fmla="*/ 2147483646 w 79"/>
              <a:gd name="T71" fmla="*/ 0 h 100"/>
              <a:gd name="T72" fmla="*/ 0 w 79"/>
              <a:gd name="T73" fmla="*/ 2147483646 h 100"/>
              <a:gd name="T74" fmla="*/ 2147483646 w 79"/>
              <a:gd name="T75" fmla="*/ 2147483646 h 1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9" h="100">
                <a:moveTo>
                  <a:pt x="4" y="79"/>
                </a:moveTo>
                <a:lnTo>
                  <a:pt x="48" y="79"/>
                </a:lnTo>
                <a:lnTo>
                  <a:pt x="48" y="100"/>
                </a:lnTo>
                <a:lnTo>
                  <a:pt x="55" y="100"/>
                </a:lnTo>
                <a:lnTo>
                  <a:pt x="58" y="100"/>
                </a:lnTo>
                <a:lnTo>
                  <a:pt x="62" y="100"/>
                </a:lnTo>
                <a:lnTo>
                  <a:pt x="69" y="100"/>
                </a:lnTo>
                <a:lnTo>
                  <a:pt x="69" y="79"/>
                </a:lnTo>
                <a:lnTo>
                  <a:pt x="79" y="79"/>
                </a:lnTo>
                <a:lnTo>
                  <a:pt x="79" y="76"/>
                </a:lnTo>
                <a:lnTo>
                  <a:pt x="79" y="72"/>
                </a:lnTo>
                <a:lnTo>
                  <a:pt x="79" y="66"/>
                </a:lnTo>
                <a:lnTo>
                  <a:pt x="69" y="66"/>
                </a:lnTo>
                <a:lnTo>
                  <a:pt x="69" y="42"/>
                </a:lnTo>
                <a:lnTo>
                  <a:pt x="62" y="42"/>
                </a:lnTo>
                <a:lnTo>
                  <a:pt x="58" y="42"/>
                </a:lnTo>
                <a:lnTo>
                  <a:pt x="52" y="42"/>
                </a:lnTo>
                <a:lnTo>
                  <a:pt x="48" y="42"/>
                </a:lnTo>
                <a:lnTo>
                  <a:pt x="48" y="66"/>
                </a:lnTo>
                <a:lnTo>
                  <a:pt x="28" y="66"/>
                </a:lnTo>
                <a:lnTo>
                  <a:pt x="58" y="7"/>
                </a:lnTo>
                <a:lnTo>
                  <a:pt x="48" y="4"/>
                </a:lnTo>
                <a:lnTo>
                  <a:pt x="41" y="0"/>
                </a:lnTo>
                <a:lnTo>
                  <a:pt x="0" y="79"/>
                </a:lnTo>
                <a:lnTo>
                  <a:pt x="4" y="7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0" name="Freeform 40"/>
          <p:cNvSpPr>
            <a:spLocks/>
          </p:cNvSpPr>
          <p:nvPr/>
        </p:nvSpPr>
        <p:spPr bwMode="auto">
          <a:xfrm>
            <a:off x="2898775" y="2512219"/>
            <a:ext cx="103188" cy="105966"/>
          </a:xfrm>
          <a:custGeom>
            <a:avLst/>
            <a:gdLst>
              <a:gd name="T0" fmla="*/ 2147483646 w 65"/>
              <a:gd name="T1" fmla="*/ 2147483646 h 89"/>
              <a:gd name="T2" fmla="*/ 2147483646 w 65"/>
              <a:gd name="T3" fmla="*/ 2147483646 h 89"/>
              <a:gd name="T4" fmla="*/ 2147483646 w 65"/>
              <a:gd name="T5" fmla="*/ 2147483646 h 89"/>
              <a:gd name="T6" fmla="*/ 2147483646 w 65"/>
              <a:gd name="T7" fmla="*/ 2147483646 h 89"/>
              <a:gd name="T8" fmla="*/ 2147483646 w 65"/>
              <a:gd name="T9" fmla="*/ 2147483646 h 89"/>
              <a:gd name="T10" fmla="*/ 2147483646 w 65"/>
              <a:gd name="T11" fmla="*/ 2147483646 h 89"/>
              <a:gd name="T12" fmla="*/ 2147483646 w 65"/>
              <a:gd name="T13" fmla="*/ 2147483646 h 89"/>
              <a:gd name="T14" fmla="*/ 2147483646 w 65"/>
              <a:gd name="T15" fmla="*/ 2147483646 h 89"/>
              <a:gd name="T16" fmla="*/ 2147483646 w 65"/>
              <a:gd name="T17" fmla="*/ 2147483646 h 89"/>
              <a:gd name="T18" fmla="*/ 2147483646 w 65"/>
              <a:gd name="T19" fmla="*/ 2147483646 h 89"/>
              <a:gd name="T20" fmla="*/ 2147483646 w 65"/>
              <a:gd name="T21" fmla="*/ 2147483646 h 89"/>
              <a:gd name="T22" fmla="*/ 2147483646 w 65"/>
              <a:gd name="T23" fmla="*/ 2147483646 h 89"/>
              <a:gd name="T24" fmla="*/ 2147483646 w 65"/>
              <a:gd name="T25" fmla="*/ 2147483646 h 89"/>
              <a:gd name="T26" fmla="*/ 2147483646 w 65"/>
              <a:gd name="T27" fmla="*/ 2147483646 h 89"/>
              <a:gd name="T28" fmla="*/ 2147483646 w 65"/>
              <a:gd name="T29" fmla="*/ 2147483646 h 89"/>
              <a:gd name="T30" fmla="*/ 2147483646 w 65"/>
              <a:gd name="T31" fmla="*/ 2147483646 h 89"/>
              <a:gd name="T32" fmla="*/ 2147483646 w 65"/>
              <a:gd name="T33" fmla="*/ 2147483646 h 89"/>
              <a:gd name="T34" fmla="*/ 2147483646 w 65"/>
              <a:gd name="T35" fmla="*/ 2147483646 h 89"/>
              <a:gd name="T36" fmla="*/ 2147483646 w 65"/>
              <a:gd name="T37" fmla="*/ 2147483646 h 89"/>
              <a:gd name="T38" fmla="*/ 2147483646 w 65"/>
              <a:gd name="T39" fmla="*/ 0 h 89"/>
              <a:gd name="T40" fmla="*/ 2147483646 w 65"/>
              <a:gd name="T41" fmla="*/ 0 h 89"/>
              <a:gd name="T42" fmla="*/ 0 w 65"/>
              <a:gd name="T43" fmla="*/ 2147483646 h 89"/>
              <a:gd name="T44" fmla="*/ 0 w 65"/>
              <a:gd name="T45" fmla="*/ 2147483646 h 89"/>
              <a:gd name="T46" fmla="*/ 2147483646 w 65"/>
              <a:gd name="T47" fmla="*/ 2147483646 h 89"/>
              <a:gd name="T48" fmla="*/ 2147483646 w 65"/>
              <a:gd name="T49" fmla="*/ 2147483646 h 89"/>
              <a:gd name="T50" fmla="*/ 2147483646 w 65"/>
              <a:gd name="T51" fmla="*/ 2147483646 h 89"/>
              <a:gd name="T52" fmla="*/ 2147483646 w 65"/>
              <a:gd name="T53" fmla="*/ 2147483646 h 89"/>
              <a:gd name="T54" fmla="*/ 2147483646 w 65"/>
              <a:gd name="T55" fmla="*/ 2147483646 h 89"/>
              <a:gd name="T56" fmla="*/ 2147483646 w 65"/>
              <a:gd name="T57" fmla="*/ 2147483646 h 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5" h="89">
                <a:moveTo>
                  <a:pt x="4" y="72"/>
                </a:moveTo>
                <a:lnTo>
                  <a:pt x="4" y="72"/>
                </a:lnTo>
                <a:lnTo>
                  <a:pt x="4" y="75"/>
                </a:lnTo>
                <a:lnTo>
                  <a:pt x="4" y="79"/>
                </a:lnTo>
                <a:lnTo>
                  <a:pt x="4" y="82"/>
                </a:lnTo>
                <a:lnTo>
                  <a:pt x="4" y="89"/>
                </a:lnTo>
                <a:lnTo>
                  <a:pt x="62" y="89"/>
                </a:lnTo>
                <a:lnTo>
                  <a:pt x="62" y="82"/>
                </a:lnTo>
                <a:lnTo>
                  <a:pt x="65" y="79"/>
                </a:lnTo>
                <a:lnTo>
                  <a:pt x="62" y="75"/>
                </a:lnTo>
                <a:lnTo>
                  <a:pt x="62" y="72"/>
                </a:lnTo>
                <a:lnTo>
                  <a:pt x="45" y="72"/>
                </a:lnTo>
                <a:lnTo>
                  <a:pt x="45" y="0"/>
                </a:lnTo>
                <a:lnTo>
                  <a:pt x="41" y="0"/>
                </a:lnTo>
                <a:lnTo>
                  <a:pt x="0" y="17"/>
                </a:lnTo>
                <a:lnTo>
                  <a:pt x="4" y="24"/>
                </a:lnTo>
                <a:lnTo>
                  <a:pt x="7" y="31"/>
                </a:lnTo>
                <a:lnTo>
                  <a:pt x="24" y="24"/>
                </a:lnTo>
                <a:lnTo>
                  <a:pt x="24" y="72"/>
                </a:lnTo>
                <a:lnTo>
                  <a:pt x="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1" name="Freeform 41"/>
          <p:cNvSpPr>
            <a:spLocks/>
          </p:cNvSpPr>
          <p:nvPr/>
        </p:nvSpPr>
        <p:spPr bwMode="auto">
          <a:xfrm>
            <a:off x="2703513" y="2507456"/>
            <a:ext cx="119062" cy="119063"/>
          </a:xfrm>
          <a:custGeom>
            <a:avLst/>
            <a:gdLst>
              <a:gd name="T0" fmla="*/ 0 w 75"/>
              <a:gd name="T1" fmla="*/ 2147483646 h 100"/>
              <a:gd name="T2" fmla="*/ 2147483646 w 75"/>
              <a:gd name="T3" fmla="*/ 2147483646 h 100"/>
              <a:gd name="T4" fmla="*/ 2147483646 w 75"/>
              <a:gd name="T5" fmla="*/ 2147483646 h 100"/>
              <a:gd name="T6" fmla="*/ 2147483646 w 75"/>
              <a:gd name="T7" fmla="*/ 2147483646 h 100"/>
              <a:gd name="T8" fmla="*/ 2147483646 w 75"/>
              <a:gd name="T9" fmla="*/ 2147483646 h 100"/>
              <a:gd name="T10" fmla="*/ 2147483646 w 75"/>
              <a:gd name="T11" fmla="*/ 2147483646 h 100"/>
              <a:gd name="T12" fmla="*/ 2147483646 w 75"/>
              <a:gd name="T13" fmla="*/ 2147483646 h 100"/>
              <a:gd name="T14" fmla="*/ 2147483646 w 75"/>
              <a:gd name="T15" fmla="*/ 2147483646 h 100"/>
              <a:gd name="T16" fmla="*/ 2147483646 w 75"/>
              <a:gd name="T17" fmla="*/ 2147483646 h 100"/>
              <a:gd name="T18" fmla="*/ 2147483646 w 75"/>
              <a:gd name="T19" fmla="*/ 2147483646 h 100"/>
              <a:gd name="T20" fmla="*/ 2147483646 w 75"/>
              <a:gd name="T21" fmla="*/ 2147483646 h 100"/>
              <a:gd name="T22" fmla="*/ 2147483646 w 75"/>
              <a:gd name="T23" fmla="*/ 2147483646 h 100"/>
              <a:gd name="T24" fmla="*/ 2147483646 w 75"/>
              <a:gd name="T25" fmla="*/ 2147483646 h 100"/>
              <a:gd name="T26" fmla="*/ 2147483646 w 75"/>
              <a:gd name="T27" fmla="*/ 2147483646 h 100"/>
              <a:gd name="T28" fmla="*/ 2147483646 w 75"/>
              <a:gd name="T29" fmla="*/ 2147483646 h 100"/>
              <a:gd name="T30" fmla="*/ 2147483646 w 75"/>
              <a:gd name="T31" fmla="*/ 2147483646 h 100"/>
              <a:gd name="T32" fmla="*/ 2147483646 w 75"/>
              <a:gd name="T33" fmla="*/ 2147483646 h 100"/>
              <a:gd name="T34" fmla="*/ 2147483646 w 75"/>
              <a:gd name="T35" fmla="*/ 2147483646 h 100"/>
              <a:gd name="T36" fmla="*/ 2147483646 w 75"/>
              <a:gd name="T37" fmla="*/ 2147483646 h 100"/>
              <a:gd name="T38" fmla="*/ 2147483646 w 75"/>
              <a:gd name="T39" fmla="*/ 2147483646 h 100"/>
              <a:gd name="T40" fmla="*/ 2147483646 w 75"/>
              <a:gd name="T41" fmla="*/ 2147483646 h 100"/>
              <a:gd name="T42" fmla="*/ 2147483646 w 75"/>
              <a:gd name="T43" fmla="*/ 2147483646 h 100"/>
              <a:gd name="T44" fmla="*/ 2147483646 w 75"/>
              <a:gd name="T45" fmla="*/ 2147483646 h 100"/>
              <a:gd name="T46" fmla="*/ 2147483646 w 75"/>
              <a:gd name="T47" fmla="*/ 2147483646 h 100"/>
              <a:gd name="T48" fmla="*/ 2147483646 w 75"/>
              <a:gd name="T49" fmla="*/ 2147483646 h 100"/>
              <a:gd name="T50" fmla="*/ 2147483646 w 75"/>
              <a:gd name="T51" fmla="*/ 2147483646 h 100"/>
              <a:gd name="T52" fmla="*/ 2147483646 w 75"/>
              <a:gd name="T53" fmla="*/ 2147483646 h 100"/>
              <a:gd name="T54" fmla="*/ 2147483646 w 75"/>
              <a:gd name="T55" fmla="*/ 2147483646 h 100"/>
              <a:gd name="T56" fmla="*/ 2147483646 w 75"/>
              <a:gd name="T57" fmla="*/ 2147483646 h 100"/>
              <a:gd name="T58" fmla="*/ 2147483646 w 75"/>
              <a:gd name="T59" fmla="*/ 2147483646 h 100"/>
              <a:gd name="T60" fmla="*/ 2147483646 w 75"/>
              <a:gd name="T61" fmla="*/ 2147483646 h 100"/>
              <a:gd name="T62" fmla="*/ 2147483646 w 75"/>
              <a:gd name="T63" fmla="*/ 2147483646 h 100"/>
              <a:gd name="T64" fmla="*/ 2147483646 w 75"/>
              <a:gd name="T65" fmla="*/ 2147483646 h 100"/>
              <a:gd name="T66" fmla="*/ 2147483646 w 75"/>
              <a:gd name="T67" fmla="*/ 2147483646 h 100"/>
              <a:gd name="T68" fmla="*/ 2147483646 w 75"/>
              <a:gd name="T69" fmla="*/ 2147483646 h 100"/>
              <a:gd name="T70" fmla="*/ 2147483646 w 75"/>
              <a:gd name="T71" fmla="*/ 0 h 100"/>
              <a:gd name="T72" fmla="*/ 0 w 75"/>
              <a:gd name="T73" fmla="*/ 2147483646 h 100"/>
              <a:gd name="T74" fmla="*/ 0 w 75"/>
              <a:gd name="T75" fmla="*/ 2147483646 h 1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5" h="100">
                <a:moveTo>
                  <a:pt x="0" y="79"/>
                </a:moveTo>
                <a:lnTo>
                  <a:pt x="44" y="79"/>
                </a:lnTo>
                <a:lnTo>
                  <a:pt x="44" y="100"/>
                </a:lnTo>
                <a:lnTo>
                  <a:pt x="51" y="100"/>
                </a:lnTo>
                <a:lnTo>
                  <a:pt x="55" y="100"/>
                </a:lnTo>
                <a:lnTo>
                  <a:pt x="61" y="100"/>
                </a:lnTo>
                <a:lnTo>
                  <a:pt x="65" y="100"/>
                </a:lnTo>
                <a:lnTo>
                  <a:pt x="65" y="79"/>
                </a:lnTo>
                <a:lnTo>
                  <a:pt x="75" y="79"/>
                </a:lnTo>
                <a:lnTo>
                  <a:pt x="75" y="76"/>
                </a:lnTo>
                <a:lnTo>
                  <a:pt x="75" y="72"/>
                </a:lnTo>
                <a:lnTo>
                  <a:pt x="75" y="66"/>
                </a:lnTo>
                <a:lnTo>
                  <a:pt x="65" y="66"/>
                </a:lnTo>
                <a:lnTo>
                  <a:pt x="65" y="42"/>
                </a:lnTo>
                <a:lnTo>
                  <a:pt x="61" y="42"/>
                </a:lnTo>
                <a:lnTo>
                  <a:pt x="55" y="42"/>
                </a:lnTo>
                <a:lnTo>
                  <a:pt x="51" y="42"/>
                </a:lnTo>
                <a:lnTo>
                  <a:pt x="44" y="42"/>
                </a:lnTo>
                <a:lnTo>
                  <a:pt x="44" y="66"/>
                </a:lnTo>
                <a:lnTo>
                  <a:pt x="27" y="66"/>
                </a:lnTo>
                <a:lnTo>
                  <a:pt x="55" y="7"/>
                </a:lnTo>
                <a:lnTo>
                  <a:pt x="48" y="4"/>
                </a:lnTo>
                <a:lnTo>
                  <a:pt x="37" y="0"/>
                </a:lnTo>
                <a:lnTo>
                  <a:pt x="0" y="7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2" name="Freeform 42"/>
          <p:cNvSpPr>
            <a:spLocks/>
          </p:cNvSpPr>
          <p:nvPr/>
        </p:nvSpPr>
        <p:spPr bwMode="auto">
          <a:xfrm>
            <a:off x="2609851" y="2561035"/>
            <a:ext cx="49213" cy="40481"/>
          </a:xfrm>
          <a:custGeom>
            <a:avLst/>
            <a:gdLst>
              <a:gd name="T0" fmla="*/ 2147483646 w 31"/>
              <a:gd name="T1" fmla="*/ 2147483646 h 34"/>
              <a:gd name="T2" fmla="*/ 2147483646 w 31"/>
              <a:gd name="T3" fmla="*/ 2147483646 h 34"/>
              <a:gd name="T4" fmla="*/ 2147483646 w 31"/>
              <a:gd name="T5" fmla="*/ 2147483646 h 34"/>
              <a:gd name="T6" fmla="*/ 0 w 31"/>
              <a:gd name="T7" fmla="*/ 2147483646 h 34"/>
              <a:gd name="T8" fmla="*/ 0 w 31"/>
              <a:gd name="T9" fmla="*/ 2147483646 h 34"/>
              <a:gd name="T10" fmla="*/ 2147483646 w 31"/>
              <a:gd name="T11" fmla="*/ 2147483646 h 34"/>
              <a:gd name="T12" fmla="*/ 2147483646 w 31"/>
              <a:gd name="T13" fmla="*/ 2147483646 h 34"/>
              <a:gd name="T14" fmla="*/ 2147483646 w 31"/>
              <a:gd name="T15" fmla="*/ 2147483646 h 34"/>
              <a:gd name="T16" fmla="*/ 2147483646 w 31"/>
              <a:gd name="T17" fmla="*/ 0 h 34"/>
              <a:gd name="T18" fmla="*/ 2147483646 w 31"/>
              <a:gd name="T19" fmla="*/ 0 h 34"/>
              <a:gd name="T20" fmla="*/ 2147483646 w 31"/>
              <a:gd name="T21" fmla="*/ 0 h 34"/>
              <a:gd name="T22" fmla="*/ 2147483646 w 31"/>
              <a:gd name="T23" fmla="*/ 0 h 34"/>
              <a:gd name="T24" fmla="*/ 2147483646 w 31"/>
              <a:gd name="T25" fmla="*/ 2147483646 h 34"/>
              <a:gd name="T26" fmla="*/ 2147483646 w 31"/>
              <a:gd name="T27" fmla="*/ 2147483646 h 34"/>
              <a:gd name="T28" fmla="*/ 2147483646 w 31"/>
              <a:gd name="T29" fmla="*/ 2147483646 h 34"/>
              <a:gd name="T30" fmla="*/ 2147483646 w 31"/>
              <a:gd name="T31" fmla="*/ 2147483646 h 34"/>
              <a:gd name="T32" fmla="*/ 2147483646 w 31"/>
              <a:gd name="T33" fmla="*/ 2147483646 h 34"/>
              <a:gd name="T34" fmla="*/ 2147483646 w 31"/>
              <a:gd name="T35" fmla="*/ 2147483646 h 34"/>
              <a:gd name="T36" fmla="*/ 2147483646 w 31"/>
              <a:gd name="T37" fmla="*/ 2147483646 h 34"/>
              <a:gd name="T38" fmla="*/ 2147483646 w 31"/>
              <a:gd name="T39" fmla="*/ 2147483646 h 34"/>
              <a:gd name="T40" fmla="*/ 2147483646 w 31"/>
              <a:gd name="T41" fmla="*/ 2147483646 h 34"/>
              <a:gd name="T42" fmla="*/ 2147483646 w 31"/>
              <a:gd name="T43" fmla="*/ 2147483646 h 34"/>
              <a:gd name="T44" fmla="*/ 2147483646 w 31"/>
              <a:gd name="T45" fmla="*/ 2147483646 h 34"/>
              <a:gd name="T46" fmla="*/ 2147483646 w 31"/>
              <a:gd name="T47" fmla="*/ 2147483646 h 34"/>
              <a:gd name="T48" fmla="*/ 2147483646 w 31"/>
              <a:gd name="T49" fmla="*/ 2147483646 h 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 h="34">
                <a:moveTo>
                  <a:pt x="4" y="27"/>
                </a:moveTo>
                <a:lnTo>
                  <a:pt x="4" y="27"/>
                </a:lnTo>
                <a:lnTo>
                  <a:pt x="4" y="24"/>
                </a:lnTo>
                <a:lnTo>
                  <a:pt x="0" y="14"/>
                </a:lnTo>
                <a:lnTo>
                  <a:pt x="4" y="7"/>
                </a:lnTo>
                <a:lnTo>
                  <a:pt x="4" y="3"/>
                </a:lnTo>
                <a:lnTo>
                  <a:pt x="11" y="0"/>
                </a:lnTo>
                <a:lnTo>
                  <a:pt x="18" y="0"/>
                </a:lnTo>
                <a:lnTo>
                  <a:pt x="21" y="0"/>
                </a:lnTo>
                <a:lnTo>
                  <a:pt x="28" y="3"/>
                </a:lnTo>
                <a:lnTo>
                  <a:pt x="28" y="7"/>
                </a:lnTo>
                <a:lnTo>
                  <a:pt x="31" y="17"/>
                </a:lnTo>
                <a:lnTo>
                  <a:pt x="28" y="24"/>
                </a:lnTo>
                <a:lnTo>
                  <a:pt x="28" y="27"/>
                </a:lnTo>
                <a:lnTo>
                  <a:pt x="21" y="31"/>
                </a:lnTo>
                <a:lnTo>
                  <a:pt x="14" y="34"/>
                </a:lnTo>
                <a:lnTo>
                  <a:pt x="11" y="31"/>
                </a:lnTo>
                <a:lnTo>
                  <a:pt x="4" y="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3" name="Freeform 43"/>
          <p:cNvSpPr>
            <a:spLocks/>
          </p:cNvSpPr>
          <p:nvPr/>
        </p:nvSpPr>
        <p:spPr bwMode="auto">
          <a:xfrm>
            <a:off x="2578100" y="2500313"/>
            <a:ext cx="114300" cy="117872"/>
          </a:xfrm>
          <a:custGeom>
            <a:avLst/>
            <a:gdLst>
              <a:gd name="T0" fmla="*/ 2147483646 w 72"/>
              <a:gd name="T1" fmla="*/ 2147483646 h 99"/>
              <a:gd name="T2" fmla="*/ 2147483646 w 72"/>
              <a:gd name="T3" fmla="*/ 2147483646 h 99"/>
              <a:gd name="T4" fmla="*/ 2147483646 w 72"/>
              <a:gd name="T5" fmla="*/ 2147483646 h 99"/>
              <a:gd name="T6" fmla="*/ 2147483646 w 72"/>
              <a:gd name="T7" fmla="*/ 2147483646 h 99"/>
              <a:gd name="T8" fmla="*/ 2147483646 w 72"/>
              <a:gd name="T9" fmla="*/ 2147483646 h 99"/>
              <a:gd name="T10" fmla="*/ 2147483646 w 72"/>
              <a:gd name="T11" fmla="*/ 2147483646 h 99"/>
              <a:gd name="T12" fmla="*/ 2147483646 w 72"/>
              <a:gd name="T13" fmla="*/ 2147483646 h 99"/>
              <a:gd name="T14" fmla="*/ 2147483646 w 72"/>
              <a:gd name="T15" fmla="*/ 2147483646 h 99"/>
              <a:gd name="T16" fmla="*/ 0 w 72"/>
              <a:gd name="T17" fmla="*/ 2147483646 h 99"/>
              <a:gd name="T18" fmla="*/ 0 w 72"/>
              <a:gd name="T19" fmla="*/ 2147483646 h 99"/>
              <a:gd name="T20" fmla="*/ 2147483646 w 72"/>
              <a:gd name="T21" fmla="*/ 2147483646 h 99"/>
              <a:gd name="T22" fmla="*/ 2147483646 w 72"/>
              <a:gd name="T23" fmla="*/ 2147483646 h 99"/>
              <a:gd name="T24" fmla="*/ 2147483646 w 72"/>
              <a:gd name="T25" fmla="*/ 2147483646 h 99"/>
              <a:gd name="T26" fmla="*/ 2147483646 w 72"/>
              <a:gd name="T27" fmla="*/ 2147483646 h 99"/>
              <a:gd name="T28" fmla="*/ 2147483646 w 72"/>
              <a:gd name="T29" fmla="*/ 2147483646 h 99"/>
              <a:gd name="T30" fmla="*/ 2147483646 w 72"/>
              <a:gd name="T31" fmla="*/ 2147483646 h 99"/>
              <a:gd name="T32" fmla="*/ 2147483646 w 72"/>
              <a:gd name="T33" fmla="*/ 2147483646 h 99"/>
              <a:gd name="T34" fmla="*/ 2147483646 w 72"/>
              <a:gd name="T35" fmla="*/ 2147483646 h 99"/>
              <a:gd name="T36" fmla="*/ 2147483646 w 72"/>
              <a:gd name="T37" fmla="*/ 2147483646 h 99"/>
              <a:gd name="T38" fmla="*/ 2147483646 w 72"/>
              <a:gd name="T39" fmla="*/ 2147483646 h 99"/>
              <a:gd name="T40" fmla="*/ 2147483646 w 72"/>
              <a:gd name="T41" fmla="*/ 2147483646 h 99"/>
              <a:gd name="T42" fmla="*/ 2147483646 w 72"/>
              <a:gd name="T43" fmla="*/ 2147483646 h 99"/>
              <a:gd name="T44" fmla="*/ 2147483646 w 72"/>
              <a:gd name="T45" fmla="*/ 2147483646 h 99"/>
              <a:gd name="T46" fmla="*/ 2147483646 w 72"/>
              <a:gd name="T47" fmla="*/ 2147483646 h 99"/>
              <a:gd name="T48" fmla="*/ 2147483646 w 72"/>
              <a:gd name="T49" fmla="*/ 2147483646 h 99"/>
              <a:gd name="T50" fmla="*/ 2147483646 w 72"/>
              <a:gd name="T51" fmla="*/ 2147483646 h 99"/>
              <a:gd name="T52" fmla="*/ 2147483646 w 72"/>
              <a:gd name="T53" fmla="*/ 2147483646 h 99"/>
              <a:gd name="T54" fmla="*/ 2147483646 w 72"/>
              <a:gd name="T55" fmla="*/ 2147483646 h 99"/>
              <a:gd name="T56" fmla="*/ 2147483646 w 72"/>
              <a:gd name="T57" fmla="*/ 2147483646 h 99"/>
              <a:gd name="T58" fmla="*/ 2147483646 w 72"/>
              <a:gd name="T59" fmla="*/ 2147483646 h 99"/>
              <a:gd name="T60" fmla="*/ 2147483646 w 72"/>
              <a:gd name="T61" fmla="*/ 2147483646 h 99"/>
              <a:gd name="T62" fmla="*/ 2147483646 w 72"/>
              <a:gd name="T63" fmla="*/ 2147483646 h 99"/>
              <a:gd name="T64" fmla="*/ 2147483646 w 72"/>
              <a:gd name="T65" fmla="*/ 2147483646 h 99"/>
              <a:gd name="T66" fmla="*/ 2147483646 w 72"/>
              <a:gd name="T67" fmla="*/ 2147483646 h 99"/>
              <a:gd name="T68" fmla="*/ 2147483646 w 72"/>
              <a:gd name="T69" fmla="*/ 2147483646 h 99"/>
              <a:gd name="T70" fmla="*/ 2147483646 w 72"/>
              <a:gd name="T71" fmla="*/ 2147483646 h 99"/>
              <a:gd name="T72" fmla="*/ 2147483646 w 72"/>
              <a:gd name="T73" fmla="*/ 2147483646 h 99"/>
              <a:gd name="T74" fmla="*/ 2147483646 w 72"/>
              <a:gd name="T75" fmla="*/ 2147483646 h 99"/>
              <a:gd name="T76" fmla="*/ 2147483646 w 72"/>
              <a:gd name="T77" fmla="*/ 2147483646 h 99"/>
              <a:gd name="T78" fmla="*/ 2147483646 w 72"/>
              <a:gd name="T79" fmla="*/ 2147483646 h 99"/>
              <a:gd name="T80" fmla="*/ 2147483646 w 72"/>
              <a:gd name="T81" fmla="*/ 2147483646 h 99"/>
              <a:gd name="T82" fmla="*/ 2147483646 w 72"/>
              <a:gd name="T83" fmla="*/ 2147483646 h 99"/>
              <a:gd name="T84" fmla="*/ 2147483646 w 72"/>
              <a:gd name="T85" fmla="*/ 2147483646 h 99"/>
              <a:gd name="T86" fmla="*/ 2147483646 w 72"/>
              <a:gd name="T87" fmla="*/ 2147483646 h 99"/>
              <a:gd name="T88" fmla="*/ 2147483646 w 72"/>
              <a:gd name="T89" fmla="*/ 2147483646 h 99"/>
              <a:gd name="T90" fmla="*/ 2147483646 w 72"/>
              <a:gd name="T91" fmla="*/ 2147483646 h 99"/>
              <a:gd name="T92" fmla="*/ 2147483646 w 72"/>
              <a:gd name="T93" fmla="*/ 2147483646 h 99"/>
              <a:gd name="T94" fmla="*/ 2147483646 w 72"/>
              <a:gd name="T95" fmla="*/ 2147483646 h 99"/>
              <a:gd name="T96" fmla="*/ 2147483646 w 72"/>
              <a:gd name="T97" fmla="*/ 2147483646 h 99"/>
              <a:gd name="T98" fmla="*/ 2147483646 w 72"/>
              <a:gd name="T99" fmla="*/ 2147483646 h 99"/>
              <a:gd name="T100" fmla="*/ 2147483646 w 72"/>
              <a:gd name="T101" fmla="*/ 2147483646 h 99"/>
              <a:gd name="T102" fmla="*/ 2147483646 w 72"/>
              <a:gd name="T103" fmla="*/ 2147483646 h 99"/>
              <a:gd name="T104" fmla="*/ 2147483646 w 72"/>
              <a:gd name="T105" fmla="*/ 0 h 99"/>
              <a:gd name="T106" fmla="*/ 2147483646 w 72"/>
              <a:gd name="T107" fmla="*/ 0 h 99"/>
              <a:gd name="T108" fmla="*/ 2147483646 w 72"/>
              <a:gd name="T109" fmla="*/ 0 h 99"/>
              <a:gd name="T110" fmla="*/ 2147483646 w 72"/>
              <a:gd name="T111" fmla="*/ 2147483646 h 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 h="99">
                <a:moveTo>
                  <a:pt x="31" y="3"/>
                </a:moveTo>
                <a:lnTo>
                  <a:pt x="31" y="3"/>
                </a:lnTo>
                <a:lnTo>
                  <a:pt x="20" y="10"/>
                </a:lnTo>
                <a:lnTo>
                  <a:pt x="14" y="17"/>
                </a:lnTo>
                <a:lnTo>
                  <a:pt x="7" y="27"/>
                </a:lnTo>
                <a:lnTo>
                  <a:pt x="3" y="37"/>
                </a:lnTo>
                <a:lnTo>
                  <a:pt x="0" y="58"/>
                </a:lnTo>
                <a:lnTo>
                  <a:pt x="3" y="78"/>
                </a:lnTo>
                <a:lnTo>
                  <a:pt x="10" y="89"/>
                </a:lnTo>
                <a:lnTo>
                  <a:pt x="20" y="96"/>
                </a:lnTo>
                <a:lnTo>
                  <a:pt x="38" y="99"/>
                </a:lnTo>
                <a:lnTo>
                  <a:pt x="48" y="99"/>
                </a:lnTo>
                <a:lnTo>
                  <a:pt x="62" y="92"/>
                </a:lnTo>
                <a:lnTo>
                  <a:pt x="68" y="82"/>
                </a:lnTo>
                <a:lnTo>
                  <a:pt x="72" y="65"/>
                </a:lnTo>
                <a:lnTo>
                  <a:pt x="68" y="51"/>
                </a:lnTo>
                <a:lnTo>
                  <a:pt x="62" y="41"/>
                </a:lnTo>
                <a:lnTo>
                  <a:pt x="51" y="37"/>
                </a:lnTo>
                <a:lnTo>
                  <a:pt x="41" y="34"/>
                </a:lnTo>
                <a:lnTo>
                  <a:pt x="34" y="34"/>
                </a:lnTo>
                <a:lnTo>
                  <a:pt x="27" y="37"/>
                </a:lnTo>
                <a:lnTo>
                  <a:pt x="24" y="41"/>
                </a:lnTo>
                <a:lnTo>
                  <a:pt x="20" y="44"/>
                </a:lnTo>
                <a:lnTo>
                  <a:pt x="24" y="34"/>
                </a:lnTo>
                <a:lnTo>
                  <a:pt x="31" y="24"/>
                </a:lnTo>
                <a:lnTo>
                  <a:pt x="41" y="17"/>
                </a:lnTo>
                <a:lnTo>
                  <a:pt x="55" y="13"/>
                </a:lnTo>
                <a:lnTo>
                  <a:pt x="58" y="6"/>
                </a:lnTo>
                <a:lnTo>
                  <a:pt x="55" y="3"/>
                </a:lnTo>
                <a:lnTo>
                  <a:pt x="55" y="0"/>
                </a:lnTo>
                <a:lnTo>
                  <a:pt x="41" y="0"/>
                </a:lnTo>
                <a:lnTo>
                  <a:pt x="31"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4" name="Freeform 44"/>
          <p:cNvSpPr>
            <a:spLocks/>
          </p:cNvSpPr>
          <p:nvPr/>
        </p:nvSpPr>
        <p:spPr bwMode="auto">
          <a:xfrm>
            <a:off x="2403476" y="2512219"/>
            <a:ext cx="98425" cy="105966"/>
          </a:xfrm>
          <a:custGeom>
            <a:avLst/>
            <a:gdLst>
              <a:gd name="T0" fmla="*/ 2147483646 w 62"/>
              <a:gd name="T1" fmla="*/ 2147483646 h 89"/>
              <a:gd name="T2" fmla="*/ 2147483646 w 62"/>
              <a:gd name="T3" fmla="*/ 2147483646 h 89"/>
              <a:gd name="T4" fmla="*/ 2147483646 w 62"/>
              <a:gd name="T5" fmla="*/ 2147483646 h 89"/>
              <a:gd name="T6" fmla="*/ 2147483646 w 62"/>
              <a:gd name="T7" fmla="*/ 2147483646 h 89"/>
              <a:gd name="T8" fmla="*/ 2147483646 w 62"/>
              <a:gd name="T9" fmla="*/ 2147483646 h 89"/>
              <a:gd name="T10" fmla="*/ 2147483646 w 62"/>
              <a:gd name="T11" fmla="*/ 2147483646 h 89"/>
              <a:gd name="T12" fmla="*/ 2147483646 w 62"/>
              <a:gd name="T13" fmla="*/ 2147483646 h 89"/>
              <a:gd name="T14" fmla="*/ 2147483646 w 62"/>
              <a:gd name="T15" fmla="*/ 2147483646 h 89"/>
              <a:gd name="T16" fmla="*/ 2147483646 w 62"/>
              <a:gd name="T17" fmla="*/ 2147483646 h 89"/>
              <a:gd name="T18" fmla="*/ 2147483646 w 62"/>
              <a:gd name="T19" fmla="*/ 2147483646 h 89"/>
              <a:gd name="T20" fmla="*/ 2147483646 w 62"/>
              <a:gd name="T21" fmla="*/ 2147483646 h 89"/>
              <a:gd name="T22" fmla="*/ 2147483646 w 62"/>
              <a:gd name="T23" fmla="*/ 2147483646 h 89"/>
              <a:gd name="T24" fmla="*/ 2147483646 w 62"/>
              <a:gd name="T25" fmla="*/ 2147483646 h 89"/>
              <a:gd name="T26" fmla="*/ 2147483646 w 62"/>
              <a:gd name="T27" fmla="*/ 2147483646 h 89"/>
              <a:gd name="T28" fmla="*/ 2147483646 w 62"/>
              <a:gd name="T29" fmla="*/ 2147483646 h 89"/>
              <a:gd name="T30" fmla="*/ 2147483646 w 62"/>
              <a:gd name="T31" fmla="*/ 2147483646 h 89"/>
              <a:gd name="T32" fmla="*/ 2147483646 w 62"/>
              <a:gd name="T33" fmla="*/ 2147483646 h 89"/>
              <a:gd name="T34" fmla="*/ 2147483646 w 62"/>
              <a:gd name="T35" fmla="*/ 2147483646 h 89"/>
              <a:gd name="T36" fmla="*/ 2147483646 w 62"/>
              <a:gd name="T37" fmla="*/ 2147483646 h 89"/>
              <a:gd name="T38" fmla="*/ 2147483646 w 62"/>
              <a:gd name="T39" fmla="*/ 0 h 89"/>
              <a:gd name="T40" fmla="*/ 2147483646 w 62"/>
              <a:gd name="T41" fmla="*/ 0 h 89"/>
              <a:gd name="T42" fmla="*/ 0 w 62"/>
              <a:gd name="T43" fmla="*/ 2147483646 h 89"/>
              <a:gd name="T44" fmla="*/ 0 w 62"/>
              <a:gd name="T45" fmla="*/ 2147483646 h 89"/>
              <a:gd name="T46" fmla="*/ 2147483646 w 62"/>
              <a:gd name="T47" fmla="*/ 2147483646 h 89"/>
              <a:gd name="T48" fmla="*/ 2147483646 w 62"/>
              <a:gd name="T49" fmla="*/ 2147483646 h 89"/>
              <a:gd name="T50" fmla="*/ 2147483646 w 62"/>
              <a:gd name="T51" fmla="*/ 2147483646 h 89"/>
              <a:gd name="T52" fmla="*/ 2147483646 w 62"/>
              <a:gd name="T53" fmla="*/ 2147483646 h 89"/>
              <a:gd name="T54" fmla="*/ 2147483646 w 62"/>
              <a:gd name="T55" fmla="*/ 2147483646 h 89"/>
              <a:gd name="T56" fmla="*/ 2147483646 w 62"/>
              <a:gd name="T57" fmla="*/ 2147483646 h 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 h="89">
                <a:moveTo>
                  <a:pt x="4" y="72"/>
                </a:moveTo>
                <a:lnTo>
                  <a:pt x="4" y="72"/>
                </a:lnTo>
                <a:lnTo>
                  <a:pt x="4" y="75"/>
                </a:lnTo>
                <a:lnTo>
                  <a:pt x="4" y="79"/>
                </a:lnTo>
                <a:lnTo>
                  <a:pt x="4" y="82"/>
                </a:lnTo>
                <a:lnTo>
                  <a:pt x="4" y="89"/>
                </a:lnTo>
                <a:lnTo>
                  <a:pt x="62" y="89"/>
                </a:lnTo>
                <a:lnTo>
                  <a:pt x="62" y="82"/>
                </a:lnTo>
                <a:lnTo>
                  <a:pt x="62" y="79"/>
                </a:lnTo>
                <a:lnTo>
                  <a:pt x="62" y="75"/>
                </a:lnTo>
                <a:lnTo>
                  <a:pt x="62" y="72"/>
                </a:lnTo>
                <a:lnTo>
                  <a:pt x="41" y="72"/>
                </a:lnTo>
                <a:lnTo>
                  <a:pt x="41" y="0"/>
                </a:lnTo>
                <a:lnTo>
                  <a:pt x="38" y="0"/>
                </a:lnTo>
                <a:lnTo>
                  <a:pt x="0" y="17"/>
                </a:lnTo>
                <a:lnTo>
                  <a:pt x="4" y="24"/>
                </a:lnTo>
                <a:lnTo>
                  <a:pt x="7" y="31"/>
                </a:lnTo>
                <a:lnTo>
                  <a:pt x="24" y="24"/>
                </a:lnTo>
                <a:lnTo>
                  <a:pt x="24" y="72"/>
                </a:lnTo>
                <a:lnTo>
                  <a:pt x="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5" name="Freeform 45"/>
          <p:cNvSpPr>
            <a:spLocks/>
          </p:cNvSpPr>
          <p:nvPr/>
        </p:nvSpPr>
        <p:spPr bwMode="auto">
          <a:xfrm>
            <a:off x="2295526" y="2528888"/>
            <a:ext cx="47625" cy="69056"/>
          </a:xfrm>
          <a:custGeom>
            <a:avLst/>
            <a:gdLst>
              <a:gd name="T0" fmla="*/ 2147483646 w 30"/>
              <a:gd name="T1" fmla="*/ 2147483646 h 58"/>
              <a:gd name="T2" fmla="*/ 2147483646 w 30"/>
              <a:gd name="T3" fmla="*/ 2147483646 h 58"/>
              <a:gd name="T4" fmla="*/ 0 w 30"/>
              <a:gd name="T5" fmla="*/ 2147483646 h 58"/>
              <a:gd name="T6" fmla="*/ 0 w 30"/>
              <a:gd name="T7" fmla="*/ 2147483646 h 58"/>
              <a:gd name="T8" fmla="*/ 0 w 30"/>
              <a:gd name="T9" fmla="*/ 2147483646 h 58"/>
              <a:gd name="T10" fmla="*/ 0 w 30"/>
              <a:gd name="T11" fmla="*/ 2147483646 h 58"/>
              <a:gd name="T12" fmla="*/ 2147483646 w 30"/>
              <a:gd name="T13" fmla="*/ 2147483646 h 58"/>
              <a:gd name="T14" fmla="*/ 2147483646 w 30"/>
              <a:gd name="T15" fmla="*/ 2147483646 h 58"/>
              <a:gd name="T16" fmla="*/ 2147483646 w 30"/>
              <a:gd name="T17" fmla="*/ 2147483646 h 58"/>
              <a:gd name="T18" fmla="*/ 2147483646 w 30"/>
              <a:gd name="T19" fmla="*/ 0 h 58"/>
              <a:gd name="T20" fmla="*/ 2147483646 w 30"/>
              <a:gd name="T21" fmla="*/ 0 h 58"/>
              <a:gd name="T22" fmla="*/ 2147483646 w 30"/>
              <a:gd name="T23" fmla="*/ 2147483646 h 58"/>
              <a:gd name="T24" fmla="*/ 2147483646 w 30"/>
              <a:gd name="T25" fmla="*/ 2147483646 h 58"/>
              <a:gd name="T26" fmla="*/ 2147483646 w 30"/>
              <a:gd name="T27" fmla="*/ 2147483646 h 58"/>
              <a:gd name="T28" fmla="*/ 2147483646 w 30"/>
              <a:gd name="T29" fmla="*/ 2147483646 h 58"/>
              <a:gd name="T30" fmla="*/ 2147483646 w 30"/>
              <a:gd name="T31" fmla="*/ 2147483646 h 58"/>
              <a:gd name="T32" fmla="*/ 2147483646 w 30"/>
              <a:gd name="T33" fmla="*/ 2147483646 h 58"/>
              <a:gd name="T34" fmla="*/ 2147483646 w 30"/>
              <a:gd name="T35" fmla="*/ 2147483646 h 58"/>
              <a:gd name="T36" fmla="*/ 2147483646 w 30"/>
              <a:gd name="T37" fmla="*/ 2147483646 h 58"/>
              <a:gd name="T38" fmla="*/ 2147483646 w 30"/>
              <a:gd name="T39" fmla="*/ 2147483646 h 58"/>
              <a:gd name="T40" fmla="*/ 2147483646 w 30"/>
              <a:gd name="T41" fmla="*/ 2147483646 h 58"/>
              <a:gd name="T42" fmla="*/ 2147483646 w 30"/>
              <a:gd name="T43" fmla="*/ 2147483646 h 58"/>
              <a:gd name="T44" fmla="*/ 2147483646 w 30"/>
              <a:gd name="T45" fmla="*/ 2147483646 h 58"/>
              <a:gd name="T46" fmla="*/ 2147483646 w 30"/>
              <a:gd name="T47" fmla="*/ 2147483646 h 58"/>
              <a:gd name="T48" fmla="*/ 2147483646 w 30"/>
              <a:gd name="T49" fmla="*/ 2147483646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 h="58">
                <a:moveTo>
                  <a:pt x="3" y="51"/>
                </a:moveTo>
                <a:lnTo>
                  <a:pt x="3" y="51"/>
                </a:lnTo>
                <a:lnTo>
                  <a:pt x="0" y="44"/>
                </a:lnTo>
                <a:lnTo>
                  <a:pt x="0" y="30"/>
                </a:lnTo>
                <a:lnTo>
                  <a:pt x="0" y="17"/>
                </a:lnTo>
                <a:lnTo>
                  <a:pt x="3" y="6"/>
                </a:lnTo>
                <a:lnTo>
                  <a:pt x="10" y="3"/>
                </a:lnTo>
                <a:lnTo>
                  <a:pt x="13" y="0"/>
                </a:lnTo>
                <a:lnTo>
                  <a:pt x="20" y="3"/>
                </a:lnTo>
                <a:lnTo>
                  <a:pt x="27" y="6"/>
                </a:lnTo>
                <a:lnTo>
                  <a:pt x="27" y="17"/>
                </a:lnTo>
                <a:lnTo>
                  <a:pt x="30" y="30"/>
                </a:lnTo>
                <a:lnTo>
                  <a:pt x="27" y="44"/>
                </a:lnTo>
                <a:lnTo>
                  <a:pt x="27" y="51"/>
                </a:lnTo>
                <a:lnTo>
                  <a:pt x="20" y="58"/>
                </a:lnTo>
                <a:lnTo>
                  <a:pt x="13" y="58"/>
                </a:lnTo>
                <a:lnTo>
                  <a:pt x="10" y="58"/>
                </a:lnTo>
                <a:lnTo>
                  <a:pt x="3" y="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6" name="Freeform 46"/>
          <p:cNvSpPr>
            <a:spLocks/>
          </p:cNvSpPr>
          <p:nvPr/>
        </p:nvSpPr>
        <p:spPr bwMode="auto">
          <a:xfrm>
            <a:off x="2262188" y="2507456"/>
            <a:ext cx="114300" cy="110729"/>
          </a:xfrm>
          <a:custGeom>
            <a:avLst/>
            <a:gdLst>
              <a:gd name="T0" fmla="*/ 2147483646 w 72"/>
              <a:gd name="T1" fmla="*/ 2147483646 h 93"/>
              <a:gd name="T2" fmla="*/ 2147483646 w 72"/>
              <a:gd name="T3" fmla="*/ 2147483646 h 93"/>
              <a:gd name="T4" fmla="*/ 2147483646 w 72"/>
              <a:gd name="T5" fmla="*/ 2147483646 h 93"/>
              <a:gd name="T6" fmla="*/ 2147483646 w 72"/>
              <a:gd name="T7" fmla="*/ 2147483646 h 93"/>
              <a:gd name="T8" fmla="*/ 2147483646 w 72"/>
              <a:gd name="T9" fmla="*/ 2147483646 h 93"/>
              <a:gd name="T10" fmla="*/ 2147483646 w 72"/>
              <a:gd name="T11" fmla="*/ 2147483646 h 93"/>
              <a:gd name="T12" fmla="*/ 2147483646 w 72"/>
              <a:gd name="T13" fmla="*/ 2147483646 h 93"/>
              <a:gd name="T14" fmla="*/ 2147483646 w 72"/>
              <a:gd name="T15" fmla="*/ 2147483646 h 93"/>
              <a:gd name="T16" fmla="*/ 2147483646 w 72"/>
              <a:gd name="T17" fmla="*/ 2147483646 h 93"/>
              <a:gd name="T18" fmla="*/ 2147483646 w 72"/>
              <a:gd name="T19" fmla="*/ 2147483646 h 93"/>
              <a:gd name="T20" fmla="*/ 2147483646 w 72"/>
              <a:gd name="T21" fmla="*/ 2147483646 h 93"/>
              <a:gd name="T22" fmla="*/ 2147483646 w 72"/>
              <a:gd name="T23" fmla="*/ 2147483646 h 93"/>
              <a:gd name="T24" fmla="*/ 2147483646 w 72"/>
              <a:gd name="T25" fmla="*/ 2147483646 h 93"/>
              <a:gd name="T26" fmla="*/ 2147483646 w 72"/>
              <a:gd name="T27" fmla="*/ 2147483646 h 93"/>
              <a:gd name="T28" fmla="*/ 2147483646 w 72"/>
              <a:gd name="T29" fmla="*/ 0 h 93"/>
              <a:gd name="T30" fmla="*/ 2147483646 w 72"/>
              <a:gd name="T31" fmla="*/ 0 h 93"/>
              <a:gd name="T32" fmla="*/ 2147483646 w 72"/>
              <a:gd name="T33" fmla="*/ 2147483646 h 93"/>
              <a:gd name="T34" fmla="*/ 2147483646 w 72"/>
              <a:gd name="T35" fmla="*/ 2147483646 h 93"/>
              <a:gd name="T36" fmla="*/ 2147483646 w 72"/>
              <a:gd name="T37" fmla="*/ 2147483646 h 93"/>
              <a:gd name="T38" fmla="*/ 2147483646 w 72"/>
              <a:gd name="T39" fmla="*/ 2147483646 h 93"/>
              <a:gd name="T40" fmla="*/ 2147483646 w 72"/>
              <a:gd name="T41" fmla="*/ 2147483646 h 93"/>
              <a:gd name="T42" fmla="*/ 2147483646 w 72"/>
              <a:gd name="T43" fmla="*/ 2147483646 h 93"/>
              <a:gd name="T44" fmla="*/ 0 w 72"/>
              <a:gd name="T45" fmla="*/ 2147483646 h 93"/>
              <a:gd name="T46" fmla="*/ 0 w 72"/>
              <a:gd name="T47" fmla="*/ 2147483646 h 93"/>
              <a:gd name="T48" fmla="*/ 2147483646 w 72"/>
              <a:gd name="T49" fmla="*/ 2147483646 h 93"/>
              <a:gd name="T50" fmla="*/ 2147483646 w 72"/>
              <a:gd name="T51" fmla="*/ 2147483646 h 93"/>
              <a:gd name="T52" fmla="*/ 2147483646 w 72"/>
              <a:gd name="T53" fmla="*/ 2147483646 h 93"/>
              <a:gd name="T54" fmla="*/ 2147483646 w 72"/>
              <a:gd name="T55" fmla="*/ 2147483646 h 93"/>
              <a:gd name="T56" fmla="*/ 2147483646 w 72"/>
              <a:gd name="T57" fmla="*/ 2147483646 h 93"/>
              <a:gd name="T58" fmla="*/ 2147483646 w 72"/>
              <a:gd name="T59" fmla="*/ 2147483646 h 93"/>
              <a:gd name="T60" fmla="*/ 2147483646 w 72"/>
              <a:gd name="T61" fmla="*/ 2147483646 h 93"/>
              <a:gd name="T62" fmla="*/ 2147483646 w 72"/>
              <a:gd name="T63" fmla="*/ 2147483646 h 93"/>
              <a:gd name="T64" fmla="*/ 2147483646 w 72"/>
              <a:gd name="T65" fmla="*/ 2147483646 h 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93">
                <a:moveTo>
                  <a:pt x="51" y="90"/>
                </a:moveTo>
                <a:lnTo>
                  <a:pt x="51" y="90"/>
                </a:lnTo>
                <a:lnTo>
                  <a:pt x="62" y="79"/>
                </a:lnTo>
                <a:lnTo>
                  <a:pt x="69" y="66"/>
                </a:lnTo>
                <a:lnTo>
                  <a:pt x="72" y="48"/>
                </a:lnTo>
                <a:lnTo>
                  <a:pt x="69" y="28"/>
                </a:lnTo>
                <a:lnTo>
                  <a:pt x="62" y="14"/>
                </a:lnTo>
                <a:lnTo>
                  <a:pt x="51" y="4"/>
                </a:lnTo>
                <a:lnTo>
                  <a:pt x="38" y="0"/>
                </a:lnTo>
                <a:lnTo>
                  <a:pt x="21" y="4"/>
                </a:lnTo>
                <a:lnTo>
                  <a:pt x="10" y="14"/>
                </a:lnTo>
                <a:lnTo>
                  <a:pt x="3" y="28"/>
                </a:lnTo>
                <a:lnTo>
                  <a:pt x="0" y="48"/>
                </a:lnTo>
                <a:lnTo>
                  <a:pt x="3" y="66"/>
                </a:lnTo>
                <a:lnTo>
                  <a:pt x="10" y="79"/>
                </a:lnTo>
                <a:lnTo>
                  <a:pt x="21" y="90"/>
                </a:lnTo>
                <a:lnTo>
                  <a:pt x="34" y="93"/>
                </a:lnTo>
                <a:lnTo>
                  <a:pt x="51" y="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7" name="Freeform 47"/>
          <p:cNvSpPr>
            <a:spLocks noEditPoints="1"/>
          </p:cNvSpPr>
          <p:nvPr/>
        </p:nvSpPr>
        <p:spPr bwMode="auto">
          <a:xfrm>
            <a:off x="2333626" y="2291953"/>
            <a:ext cx="4926013" cy="166688"/>
          </a:xfrm>
          <a:custGeom>
            <a:avLst/>
            <a:gdLst>
              <a:gd name="T0" fmla="*/ 2147483646 w 3103"/>
              <a:gd name="T1" fmla="*/ 2147483646 h 140"/>
              <a:gd name="T2" fmla="*/ 2147483646 w 3103"/>
              <a:gd name="T3" fmla="*/ 2147483646 h 140"/>
              <a:gd name="T4" fmla="*/ 2147483646 w 3103"/>
              <a:gd name="T5" fmla="*/ 2147483646 h 140"/>
              <a:gd name="T6" fmla="*/ 2147483646 w 3103"/>
              <a:gd name="T7" fmla="*/ 2147483646 h 140"/>
              <a:gd name="T8" fmla="*/ 2147483646 w 3103"/>
              <a:gd name="T9" fmla="*/ 2147483646 h 140"/>
              <a:gd name="T10" fmla="*/ 2147483646 w 3103"/>
              <a:gd name="T11" fmla="*/ 2147483646 h 140"/>
              <a:gd name="T12" fmla="*/ 2147483646 w 3103"/>
              <a:gd name="T13" fmla="*/ 2147483646 h 140"/>
              <a:gd name="T14" fmla="*/ 2147483646 w 3103"/>
              <a:gd name="T15" fmla="*/ 2147483646 h 140"/>
              <a:gd name="T16" fmla="*/ 2147483646 w 3103"/>
              <a:gd name="T17" fmla="*/ 2147483646 h 140"/>
              <a:gd name="T18" fmla="*/ 2147483646 w 3103"/>
              <a:gd name="T19" fmla="*/ 2147483646 h 140"/>
              <a:gd name="T20" fmla="*/ 2147483646 w 3103"/>
              <a:gd name="T21" fmla="*/ 2147483646 h 140"/>
              <a:gd name="T22" fmla="*/ 2147483646 w 3103"/>
              <a:gd name="T23" fmla="*/ 0 h 140"/>
              <a:gd name="T24" fmla="*/ 2147483646 w 3103"/>
              <a:gd name="T25" fmla="*/ 2147483646 h 140"/>
              <a:gd name="T26" fmla="*/ 2147483646 w 3103"/>
              <a:gd name="T27" fmla="*/ 2147483646 h 140"/>
              <a:gd name="T28" fmla="*/ 2147483646 w 3103"/>
              <a:gd name="T29" fmla="*/ 2147483646 h 140"/>
              <a:gd name="T30" fmla="*/ 2147483646 w 3103"/>
              <a:gd name="T31" fmla="*/ 2147483646 h 140"/>
              <a:gd name="T32" fmla="*/ 2147483646 w 3103"/>
              <a:gd name="T33" fmla="*/ 2147483646 h 140"/>
              <a:gd name="T34" fmla="*/ 2147483646 w 3103"/>
              <a:gd name="T35" fmla="*/ 2147483646 h 140"/>
              <a:gd name="T36" fmla="*/ 2147483646 w 3103"/>
              <a:gd name="T37" fmla="*/ 2147483646 h 140"/>
              <a:gd name="T38" fmla="*/ 2147483646 w 3103"/>
              <a:gd name="T39" fmla="*/ 2147483646 h 140"/>
              <a:gd name="T40" fmla="*/ 2147483646 w 3103"/>
              <a:gd name="T41" fmla="*/ 2147483646 h 140"/>
              <a:gd name="T42" fmla="*/ 2147483646 w 3103"/>
              <a:gd name="T43" fmla="*/ 2147483646 h 140"/>
              <a:gd name="T44" fmla="*/ 2147483646 w 3103"/>
              <a:gd name="T45" fmla="*/ 2147483646 h 140"/>
              <a:gd name="T46" fmla="*/ 2147483646 w 3103"/>
              <a:gd name="T47" fmla="*/ 2147483646 h 140"/>
              <a:gd name="T48" fmla="*/ 2147483646 w 3103"/>
              <a:gd name="T49" fmla="*/ 2147483646 h 140"/>
              <a:gd name="T50" fmla="*/ 2147483646 w 3103"/>
              <a:gd name="T51" fmla="*/ 2147483646 h 140"/>
              <a:gd name="T52" fmla="*/ 2147483646 w 3103"/>
              <a:gd name="T53" fmla="*/ 2147483646 h 140"/>
              <a:gd name="T54" fmla="*/ 2147483646 w 3103"/>
              <a:gd name="T55" fmla="*/ 2147483646 h 140"/>
              <a:gd name="T56" fmla="*/ 2147483646 w 3103"/>
              <a:gd name="T57" fmla="*/ 2147483646 h 140"/>
              <a:gd name="T58" fmla="*/ 2147483646 w 3103"/>
              <a:gd name="T59" fmla="*/ 2147483646 h 140"/>
              <a:gd name="T60" fmla="*/ 2147483646 w 3103"/>
              <a:gd name="T61" fmla="*/ 2147483646 h 140"/>
              <a:gd name="T62" fmla="*/ 2147483646 w 3103"/>
              <a:gd name="T63" fmla="*/ 2147483646 h 140"/>
              <a:gd name="T64" fmla="*/ 2147483646 w 3103"/>
              <a:gd name="T65" fmla="*/ 2147483646 h 140"/>
              <a:gd name="T66" fmla="*/ 2147483646 w 3103"/>
              <a:gd name="T67" fmla="*/ 2147483646 h 140"/>
              <a:gd name="T68" fmla="*/ 2147483646 w 3103"/>
              <a:gd name="T69" fmla="*/ 2147483646 h 140"/>
              <a:gd name="T70" fmla="*/ 2147483646 w 3103"/>
              <a:gd name="T71" fmla="*/ 2147483646 h 140"/>
              <a:gd name="T72" fmla="*/ 2147483646 w 3103"/>
              <a:gd name="T73" fmla="*/ 2147483646 h 140"/>
              <a:gd name="T74" fmla="*/ 2147483646 w 3103"/>
              <a:gd name="T75" fmla="*/ 2147483646 h 140"/>
              <a:gd name="T76" fmla="*/ 2147483646 w 3103"/>
              <a:gd name="T77" fmla="*/ 2147483646 h 140"/>
              <a:gd name="T78" fmla="*/ 2147483646 w 3103"/>
              <a:gd name="T79" fmla="*/ 2147483646 h 140"/>
              <a:gd name="T80" fmla="*/ 2147483646 w 3103"/>
              <a:gd name="T81" fmla="*/ 2147483646 h 140"/>
              <a:gd name="T82" fmla="*/ 2147483646 w 3103"/>
              <a:gd name="T83" fmla="*/ 2147483646 h 140"/>
              <a:gd name="T84" fmla="*/ 2147483646 w 3103"/>
              <a:gd name="T85" fmla="*/ 2147483646 h 140"/>
              <a:gd name="T86" fmla="*/ 2147483646 w 3103"/>
              <a:gd name="T87" fmla="*/ 2147483646 h 140"/>
              <a:gd name="T88" fmla="*/ 2147483646 w 3103"/>
              <a:gd name="T89" fmla="*/ 2147483646 h 140"/>
              <a:gd name="T90" fmla="*/ 2147483646 w 3103"/>
              <a:gd name="T91" fmla="*/ 2147483646 h 140"/>
              <a:gd name="T92" fmla="*/ 2147483646 w 3103"/>
              <a:gd name="T93" fmla="*/ 2147483646 h 140"/>
              <a:gd name="T94" fmla="*/ 2147483646 w 3103"/>
              <a:gd name="T95" fmla="*/ 2147483646 h 140"/>
              <a:gd name="T96" fmla="*/ 2147483646 w 3103"/>
              <a:gd name="T97" fmla="*/ 2147483646 h 140"/>
              <a:gd name="T98" fmla="*/ 2147483646 w 3103"/>
              <a:gd name="T99" fmla="*/ 2147483646 h 140"/>
              <a:gd name="T100" fmla="*/ 2147483646 w 3103"/>
              <a:gd name="T101" fmla="*/ 2147483646 h 140"/>
              <a:gd name="T102" fmla="*/ 2147483646 w 3103"/>
              <a:gd name="T103" fmla="*/ 2147483646 h 140"/>
              <a:gd name="T104" fmla="*/ 2147483646 w 3103"/>
              <a:gd name="T105" fmla="*/ 2147483646 h 140"/>
              <a:gd name="T106" fmla="*/ 2147483646 w 3103"/>
              <a:gd name="T107" fmla="*/ 2147483646 h 140"/>
              <a:gd name="T108" fmla="*/ 2147483646 w 3103"/>
              <a:gd name="T109" fmla="*/ 2147483646 h 140"/>
              <a:gd name="T110" fmla="*/ 2147483646 w 3103"/>
              <a:gd name="T111" fmla="*/ 2147483646 h 140"/>
              <a:gd name="T112" fmla="*/ 2147483646 w 3103"/>
              <a:gd name="T113" fmla="*/ 2147483646 h 140"/>
              <a:gd name="T114" fmla="*/ 2147483646 w 3103"/>
              <a:gd name="T115" fmla="*/ 2147483646 h 140"/>
              <a:gd name="T116" fmla="*/ 2147483646 w 3103"/>
              <a:gd name="T117" fmla="*/ 2147483646 h 140"/>
              <a:gd name="T118" fmla="*/ 2147483646 w 3103"/>
              <a:gd name="T119" fmla="*/ 2147483646 h 140"/>
              <a:gd name="T120" fmla="*/ 2147483646 w 3103"/>
              <a:gd name="T121" fmla="*/ 2147483646 h 140"/>
              <a:gd name="T122" fmla="*/ 2147483646 w 3103"/>
              <a:gd name="T123" fmla="*/ 2147483646 h 1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03" h="140">
                <a:moveTo>
                  <a:pt x="3031" y="109"/>
                </a:moveTo>
                <a:lnTo>
                  <a:pt x="3031" y="109"/>
                </a:lnTo>
                <a:lnTo>
                  <a:pt x="3041" y="109"/>
                </a:lnTo>
                <a:lnTo>
                  <a:pt x="3048" y="109"/>
                </a:lnTo>
                <a:lnTo>
                  <a:pt x="3048" y="44"/>
                </a:lnTo>
                <a:lnTo>
                  <a:pt x="3086" y="109"/>
                </a:lnTo>
                <a:lnTo>
                  <a:pt x="3096" y="109"/>
                </a:lnTo>
                <a:lnTo>
                  <a:pt x="3103" y="109"/>
                </a:lnTo>
                <a:lnTo>
                  <a:pt x="3103" y="10"/>
                </a:lnTo>
                <a:lnTo>
                  <a:pt x="3096" y="10"/>
                </a:lnTo>
                <a:lnTo>
                  <a:pt x="3086" y="10"/>
                </a:lnTo>
                <a:lnTo>
                  <a:pt x="3086" y="72"/>
                </a:lnTo>
                <a:lnTo>
                  <a:pt x="3048" y="10"/>
                </a:lnTo>
                <a:lnTo>
                  <a:pt x="3038" y="10"/>
                </a:lnTo>
                <a:lnTo>
                  <a:pt x="3031" y="10"/>
                </a:lnTo>
                <a:lnTo>
                  <a:pt x="3031" y="109"/>
                </a:lnTo>
                <a:close/>
                <a:moveTo>
                  <a:pt x="2938" y="65"/>
                </a:moveTo>
                <a:lnTo>
                  <a:pt x="2938" y="65"/>
                </a:lnTo>
                <a:lnTo>
                  <a:pt x="2942" y="82"/>
                </a:lnTo>
                <a:lnTo>
                  <a:pt x="2945" y="99"/>
                </a:lnTo>
                <a:lnTo>
                  <a:pt x="2959" y="106"/>
                </a:lnTo>
                <a:lnTo>
                  <a:pt x="2976" y="109"/>
                </a:lnTo>
                <a:lnTo>
                  <a:pt x="2993" y="106"/>
                </a:lnTo>
                <a:lnTo>
                  <a:pt x="3003" y="99"/>
                </a:lnTo>
                <a:lnTo>
                  <a:pt x="3010" y="82"/>
                </a:lnTo>
                <a:lnTo>
                  <a:pt x="3014" y="65"/>
                </a:lnTo>
                <a:lnTo>
                  <a:pt x="3014" y="10"/>
                </a:lnTo>
                <a:lnTo>
                  <a:pt x="3007" y="10"/>
                </a:lnTo>
                <a:lnTo>
                  <a:pt x="3003" y="10"/>
                </a:lnTo>
                <a:lnTo>
                  <a:pt x="2996" y="10"/>
                </a:lnTo>
                <a:lnTo>
                  <a:pt x="2993" y="10"/>
                </a:lnTo>
                <a:lnTo>
                  <a:pt x="2993" y="61"/>
                </a:lnTo>
                <a:lnTo>
                  <a:pt x="2993" y="75"/>
                </a:lnTo>
                <a:lnTo>
                  <a:pt x="2990" y="85"/>
                </a:lnTo>
                <a:lnTo>
                  <a:pt x="2983" y="92"/>
                </a:lnTo>
                <a:lnTo>
                  <a:pt x="2976" y="92"/>
                </a:lnTo>
                <a:lnTo>
                  <a:pt x="2966" y="92"/>
                </a:lnTo>
                <a:lnTo>
                  <a:pt x="2962" y="85"/>
                </a:lnTo>
                <a:lnTo>
                  <a:pt x="2959" y="75"/>
                </a:lnTo>
                <a:lnTo>
                  <a:pt x="2959" y="61"/>
                </a:lnTo>
                <a:lnTo>
                  <a:pt x="2959" y="10"/>
                </a:lnTo>
                <a:lnTo>
                  <a:pt x="2952" y="10"/>
                </a:lnTo>
                <a:lnTo>
                  <a:pt x="2948" y="10"/>
                </a:lnTo>
                <a:lnTo>
                  <a:pt x="2945" y="10"/>
                </a:lnTo>
                <a:lnTo>
                  <a:pt x="2938" y="10"/>
                </a:lnTo>
                <a:lnTo>
                  <a:pt x="2938" y="65"/>
                </a:lnTo>
                <a:close/>
                <a:moveTo>
                  <a:pt x="2873" y="109"/>
                </a:moveTo>
                <a:lnTo>
                  <a:pt x="2924" y="109"/>
                </a:lnTo>
                <a:lnTo>
                  <a:pt x="2924" y="103"/>
                </a:lnTo>
                <a:lnTo>
                  <a:pt x="2924" y="99"/>
                </a:lnTo>
                <a:lnTo>
                  <a:pt x="2924" y="96"/>
                </a:lnTo>
                <a:lnTo>
                  <a:pt x="2924" y="92"/>
                </a:lnTo>
                <a:lnTo>
                  <a:pt x="2890" y="92"/>
                </a:lnTo>
                <a:lnTo>
                  <a:pt x="2890" y="10"/>
                </a:lnTo>
                <a:lnTo>
                  <a:pt x="2880" y="10"/>
                </a:lnTo>
                <a:lnTo>
                  <a:pt x="2873" y="10"/>
                </a:lnTo>
                <a:lnTo>
                  <a:pt x="2873" y="109"/>
                </a:lnTo>
                <a:close/>
                <a:moveTo>
                  <a:pt x="2798" y="109"/>
                </a:moveTo>
                <a:lnTo>
                  <a:pt x="2856" y="109"/>
                </a:lnTo>
                <a:lnTo>
                  <a:pt x="2856" y="99"/>
                </a:lnTo>
                <a:lnTo>
                  <a:pt x="2856" y="92"/>
                </a:lnTo>
                <a:lnTo>
                  <a:pt x="2818" y="92"/>
                </a:lnTo>
                <a:lnTo>
                  <a:pt x="2818" y="65"/>
                </a:lnTo>
                <a:lnTo>
                  <a:pt x="2846" y="65"/>
                </a:lnTo>
                <a:lnTo>
                  <a:pt x="2849" y="58"/>
                </a:lnTo>
                <a:lnTo>
                  <a:pt x="2846" y="48"/>
                </a:lnTo>
                <a:lnTo>
                  <a:pt x="2818" y="48"/>
                </a:lnTo>
                <a:lnTo>
                  <a:pt x="2818" y="27"/>
                </a:lnTo>
                <a:lnTo>
                  <a:pt x="2856" y="27"/>
                </a:lnTo>
                <a:lnTo>
                  <a:pt x="2856" y="17"/>
                </a:lnTo>
                <a:lnTo>
                  <a:pt x="2856" y="10"/>
                </a:lnTo>
                <a:lnTo>
                  <a:pt x="2798" y="10"/>
                </a:lnTo>
                <a:lnTo>
                  <a:pt x="2798" y="109"/>
                </a:lnTo>
                <a:close/>
                <a:moveTo>
                  <a:pt x="2684" y="109"/>
                </a:moveTo>
                <a:lnTo>
                  <a:pt x="2684" y="109"/>
                </a:lnTo>
                <a:lnTo>
                  <a:pt x="2695" y="109"/>
                </a:lnTo>
                <a:lnTo>
                  <a:pt x="2702" y="109"/>
                </a:lnTo>
                <a:lnTo>
                  <a:pt x="2705" y="41"/>
                </a:lnTo>
                <a:lnTo>
                  <a:pt x="2722" y="89"/>
                </a:lnTo>
                <a:lnTo>
                  <a:pt x="2726" y="89"/>
                </a:lnTo>
                <a:lnTo>
                  <a:pt x="2732" y="89"/>
                </a:lnTo>
                <a:lnTo>
                  <a:pt x="2736" y="89"/>
                </a:lnTo>
                <a:lnTo>
                  <a:pt x="2739" y="89"/>
                </a:lnTo>
                <a:lnTo>
                  <a:pt x="2760" y="41"/>
                </a:lnTo>
                <a:lnTo>
                  <a:pt x="2760" y="109"/>
                </a:lnTo>
                <a:lnTo>
                  <a:pt x="2770" y="109"/>
                </a:lnTo>
                <a:lnTo>
                  <a:pt x="2780" y="109"/>
                </a:lnTo>
                <a:lnTo>
                  <a:pt x="2777" y="10"/>
                </a:lnTo>
                <a:lnTo>
                  <a:pt x="2767" y="10"/>
                </a:lnTo>
                <a:lnTo>
                  <a:pt x="2756" y="10"/>
                </a:lnTo>
                <a:lnTo>
                  <a:pt x="2732" y="65"/>
                </a:lnTo>
                <a:lnTo>
                  <a:pt x="2712" y="10"/>
                </a:lnTo>
                <a:lnTo>
                  <a:pt x="2698" y="10"/>
                </a:lnTo>
                <a:lnTo>
                  <a:pt x="2688" y="10"/>
                </a:lnTo>
                <a:lnTo>
                  <a:pt x="2684" y="109"/>
                </a:lnTo>
                <a:close/>
                <a:moveTo>
                  <a:pt x="2592" y="85"/>
                </a:moveTo>
                <a:lnTo>
                  <a:pt x="2592" y="85"/>
                </a:lnTo>
                <a:lnTo>
                  <a:pt x="2588" y="79"/>
                </a:lnTo>
                <a:lnTo>
                  <a:pt x="2588" y="65"/>
                </a:lnTo>
                <a:lnTo>
                  <a:pt x="2588" y="51"/>
                </a:lnTo>
                <a:lnTo>
                  <a:pt x="2592" y="41"/>
                </a:lnTo>
                <a:lnTo>
                  <a:pt x="2595" y="37"/>
                </a:lnTo>
                <a:lnTo>
                  <a:pt x="2602" y="34"/>
                </a:lnTo>
                <a:lnTo>
                  <a:pt x="2609" y="37"/>
                </a:lnTo>
                <a:lnTo>
                  <a:pt x="2612" y="41"/>
                </a:lnTo>
                <a:lnTo>
                  <a:pt x="2616" y="51"/>
                </a:lnTo>
                <a:lnTo>
                  <a:pt x="2619" y="65"/>
                </a:lnTo>
                <a:lnTo>
                  <a:pt x="2616" y="79"/>
                </a:lnTo>
                <a:lnTo>
                  <a:pt x="2612" y="85"/>
                </a:lnTo>
                <a:lnTo>
                  <a:pt x="2609" y="92"/>
                </a:lnTo>
                <a:lnTo>
                  <a:pt x="2602" y="92"/>
                </a:lnTo>
                <a:lnTo>
                  <a:pt x="2595" y="92"/>
                </a:lnTo>
                <a:lnTo>
                  <a:pt x="2592" y="85"/>
                </a:lnTo>
                <a:close/>
                <a:moveTo>
                  <a:pt x="2619" y="106"/>
                </a:moveTo>
                <a:lnTo>
                  <a:pt x="2619" y="106"/>
                </a:lnTo>
                <a:lnTo>
                  <a:pt x="2630" y="96"/>
                </a:lnTo>
                <a:lnTo>
                  <a:pt x="2636" y="82"/>
                </a:lnTo>
                <a:lnTo>
                  <a:pt x="2640" y="65"/>
                </a:lnTo>
                <a:lnTo>
                  <a:pt x="2636" y="44"/>
                </a:lnTo>
                <a:lnTo>
                  <a:pt x="2630" y="31"/>
                </a:lnTo>
                <a:lnTo>
                  <a:pt x="2619" y="20"/>
                </a:lnTo>
                <a:lnTo>
                  <a:pt x="2602" y="17"/>
                </a:lnTo>
                <a:lnTo>
                  <a:pt x="2588" y="20"/>
                </a:lnTo>
                <a:lnTo>
                  <a:pt x="2575" y="31"/>
                </a:lnTo>
                <a:lnTo>
                  <a:pt x="2568" y="44"/>
                </a:lnTo>
                <a:lnTo>
                  <a:pt x="2568" y="65"/>
                </a:lnTo>
                <a:lnTo>
                  <a:pt x="2568" y="82"/>
                </a:lnTo>
                <a:lnTo>
                  <a:pt x="2575" y="96"/>
                </a:lnTo>
                <a:lnTo>
                  <a:pt x="2588" y="106"/>
                </a:lnTo>
                <a:lnTo>
                  <a:pt x="2602" y="109"/>
                </a:lnTo>
                <a:lnTo>
                  <a:pt x="2619" y="106"/>
                </a:lnTo>
                <a:close/>
                <a:moveTo>
                  <a:pt x="2496" y="92"/>
                </a:moveTo>
                <a:lnTo>
                  <a:pt x="2496" y="92"/>
                </a:lnTo>
                <a:lnTo>
                  <a:pt x="2496" y="96"/>
                </a:lnTo>
                <a:lnTo>
                  <a:pt x="2496" y="99"/>
                </a:lnTo>
                <a:lnTo>
                  <a:pt x="2496" y="103"/>
                </a:lnTo>
                <a:lnTo>
                  <a:pt x="2496" y="109"/>
                </a:lnTo>
                <a:lnTo>
                  <a:pt x="2554" y="109"/>
                </a:lnTo>
                <a:lnTo>
                  <a:pt x="2554" y="103"/>
                </a:lnTo>
                <a:lnTo>
                  <a:pt x="2554" y="99"/>
                </a:lnTo>
                <a:lnTo>
                  <a:pt x="2554" y="96"/>
                </a:lnTo>
                <a:lnTo>
                  <a:pt x="2554" y="92"/>
                </a:lnTo>
                <a:lnTo>
                  <a:pt x="2534" y="92"/>
                </a:lnTo>
                <a:lnTo>
                  <a:pt x="2534" y="20"/>
                </a:lnTo>
                <a:lnTo>
                  <a:pt x="2530" y="20"/>
                </a:lnTo>
                <a:lnTo>
                  <a:pt x="2489" y="37"/>
                </a:lnTo>
                <a:lnTo>
                  <a:pt x="2492" y="44"/>
                </a:lnTo>
                <a:lnTo>
                  <a:pt x="2499" y="51"/>
                </a:lnTo>
                <a:lnTo>
                  <a:pt x="2516" y="44"/>
                </a:lnTo>
                <a:lnTo>
                  <a:pt x="2516" y="92"/>
                </a:lnTo>
                <a:lnTo>
                  <a:pt x="2496" y="92"/>
                </a:lnTo>
                <a:close/>
                <a:moveTo>
                  <a:pt x="2427" y="85"/>
                </a:moveTo>
                <a:lnTo>
                  <a:pt x="2427" y="85"/>
                </a:lnTo>
                <a:lnTo>
                  <a:pt x="2424" y="79"/>
                </a:lnTo>
                <a:lnTo>
                  <a:pt x="2424" y="65"/>
                </a:lnTo>
                <a:lnTo>
                  <a:pt x="2424" y="51"/>
                </a:lnTo>
                <a:lnTo>
                  <a:pt x="2427" y="41"/>
                </a:lnTo>
                <a:lnTo>
                  <a:pt x="2431" y="37"/>
                </a:lnTo>
                <a:lnTo>
                  <a:pt x="2438" y="34"/>
                </a:lnTo>
                <a:lnTo>
                  <a:pt x="2444" y="37"/>
                </a:lnTo>
                <a:lnTo>
                  <a:pt x="2448" y="41"/>
                </a:lnTo>
                <a:lnTo>
                  <a:pt x="2451" y="51"/>
                </a:lnTo>
                <a:lnTo>
                  <a:pt x="2455" y="65"/>
                </a:lnTo>
                <a:lnTo>
                  <a:pt x="2451" y="79"/>
                </a:lnTo>
                <a:lnTo>
                  <a:pt x="2448" y="85"/>
                </a:lnTo>
                <a:lnTo>
                  <a:pt x="2444" y="92"/>
                </a:lnTo>
                <a:lnTo>
                  <a:pt x="2438" y="92"/>
                </a:lnTo>
                <a:lnTo>
                  <a:pt x="2431" y="92"/>
                </a:lnTo>
                <a:lnTo>
                  <a:pt x="2427" y="85"/>
                </a:lnTo>
                <a:close/>
                <a:moveTo>
                  <a:pt x="2455" y="106"/>
                </a:moveTo>
                <a:lnTo>
                  <a:pt x="2455" y="106"/>
                </a:lnTo>
                <a:lnTo>
                  <a:pt x="2465" y="96"/>
                </a:lnTo>
                <a:lnTo>
                  <a:pt x="2472" y="82"/>
                </a:lnTo>
                <a:lnTo>
                  <a:pt x="2475" y="65"/>
                </a:lnTo>
                <a:lnTo>
                  <a:pt x="2472" y="44"/>
                </a:lnTo>
                <a:lnTo>
                  <a:pt x="2465" y="31"/>
                </a:lnTo>
                <a:lnTo>
                  <a:pt x="2455" y="20"/>
                </a:lnTo>
                <a:lnTo>
                  <a:pt x="2438" y="17"/>
                </a:lnTo>
                <a:lnTo>
                  <a:pt x="2424" y="20"/>
                </a:lnTo>
                <a:lnTo>
                  <a:pt x="2410" y="31"/>
                </a:lnTo>
                <a:lnTo>
                  <a:pt x="2403" y="44"/>
                </a:lnTo>
                <a:lnTo>
                  <a:pt x="2403" y="65"/>
                </a:lnTo>
                <a:lnTo>
                  <a:pt x="2403" y="82"/>
                </a:lnTo>
                <a:lnTo>
                  <a:pt x="2410" y="96"/>
                </a:lnTo>
                <a:lnTo>
                  <a:pt x="2424" y="106"/>
                </a:lnTo>
                <a:lnTo>
                  <a:pt x="2438" y="109"/>
                </a:lnTo>
                <a:lnTo>
                  <a:pt x="2455" y="106"/>
                </a:lnTo>
                <a:close/>
                <a:moveTo>
                  <a:pt x="2335" y="109"/>
                </a:moveTo>
                <a:lnTo>
                  <a:pt x="2335" y="109"/>
                </a:lnTo>
                <a:lnTo>
                  <a:pt x="2341" y="116"/>
                </a:lnTo>
                <a:lnTo>
                  <a:pt x="2352" y="120"/>
                </a:lnTo>
                <a:lnTo>
                  <a:pt x="2393" y="20"/>
                </a:lnTo>
                <a:lnTo>
                  <a:pt x="2324" y="20"/>
                </a:lnTo>
                <a:lnTo>
                  <a:pt x="2324" y="27"/>
                </a:lnTo>
                <a:lnTo>
                  <a:pt x="2324" y="34"/>
                </a:lnTo>
                <a:lnTo>
                  <a:pt x="2365" y="34"/>
                </a:lnTo>
                <a:lnTo>
                  <a:pt x="2335" y="109"/>
                </a:lnTo>
                <a:close/>
                <a:moveTo>
                  <a:pt x="2252" y="109"/>
                </a:moveTo>
                <a:lnTo>
                  <a:pt x="2252" y="109"/>
                </a:lnTo>
                <a:lnTo>
                  <a:pt x="2259" y="116"/>
                </a:lnTo>
                <a:lnTo>
                  <a:pt x="2269" y="120"/>
                </a:lnTo>
                <a:lnTo>
                  <a:pt x="2311" y="20"/>
                </a:lnTo>
                <a:lnTo>
                  <a:pt x="2242" y="20"/>
                </a:lnTo>
                <a:lnTo>
                  <a:pt x="2242" y="27"/>
                </a:lnTo>
                <a:lnTo>
                  <a:pt x="2242" y="34"/>
                </a:lnTo>
                <a:lnTo>
                  <a:pt x="2283" y="34"/>
                </a:lnTo>
                <a:lnTo>
                  <a:pt x="2252" y="109"/>
                </a:lnTo>
                <a:close/>
                <a:moveTo>
                  <a:pt x="2170" y="130"/>
                </a:moveTo>
                <a:lnTo>
                  <a:pt x="2170" y="130"/>
                </a:lnTo>
                <a:lnTo>
                  <a:pt x="2173" y="133"/>
                </a:lnTo>
                <a:lnTo>
                  <a:pt x="2177" y="133"/>
                </a:lnTo>
                <a:lnTo>
                  <a:pt x="2180" y="133"/>
                </a:lnTo>
                <a:lnTo>
                  <a:pt x="2184" y="130"/>
                </a:lnTo>
                <a:lnTo>
                  <a:pt x="2184" y="3"/>
                </a:lnTo>
                <a:lnTo>
                  <a:pt x="2180" y="3"/>
                </a:lnTo>
                <a:lnTo>
                  <a:pt x="2177" y="0"/>
                </a:lnTo>
                <a:lnTo>
                  <a:pt x="2173" y="3"/>
                </a:lnTo>
                <a:lnTo>
                  <a:pt x="2170" y="3"/>
                </a:lnTo>
                <a:lnTo>
                  <a:pt x="2170" y="130"/>
                </a:lnTo>
                <a:close/>
                <a:moveTo>
                  <a:pt x="2057" y="109"/>
                </a:moveTo>
                <a:lnTo>
                  <a:pt x="2057" y="109"/>
                </a:lnTo>
                <a:lnTo>
                  <a:pt x="2067" y="116"/>
                </a:lnTo>
                <a:lnTo>
                  <a:pt x="2074" y="120"/>
                </a:lnTo>
                <a:lnTo>
                  <a:pt x="2115" y="20"/>
                </a:lnTo>
                <a:lnTo>
                  <a:pt x="2047" y="20"/>
                </a:lnTo>
                <a:lnTo>
                  <a:pt x="2047" y="27"/>
                </a:lnTo>
                <a:lnTo>
                  <a:pt x="2047" y="34"/>
                </a:lnTo>
                <a:lnTo>
                  <a:pt x="2088" y="34"/>
                </a:lnTo>
                <a:lnTo>
                  <a:pt x="2057" y="109"/>
                </a:lnTo>
                <a:close/>
                <a:moveTo>
                  <a:pt x="1975" y="109"/>
                </a:moveTo>
                <a:lnTo>
                  <a:pt x="1975" y="109"/>
                </a:lnTo>
                <a:lnTo>
                  <a:pt x="1985" y="116"/>
                </a:lnTo>
                <a:lnTo>
                  <a:pt x="1992" y="120"/>
                </a:lnTo>
                <a:lnTo>
                  <a:pt x="2033" y="20"/>
                </a:lnTo>
                <a:lnTo>
                  <a:pt x="1964" y="20"/>
                </a:lnTo>
                <a:lnTo>
                  <a:pt x="1964" y="27"/>
                </a:lnTo>
                <a:lnTo>
                  <a:pt x="1964" y="34"/>
                </a:lnTo>
                <a:lnTo>
                  <a:pt x="2005" y="34"/>
                </a:lnTo>
                <a:lnTo>
                  <a:pt x="1975" y="109"/>
                </a:lnTo>
                <a:close/>
                <a:moveTo>
                  <a:pt x="1899" y="72"/>
                </a:moveTo>
                <a:lnTo>
                  <a:pt x="1899" y="72"/>
                </a:lnTo>
                <a:lnTo>
                  <a:pt x="1903" y="72"/>
                </a:lnTo>
                <a:lnTo>
                  <a:pt x="1906" y="68"/>
                </a:lnTo>
                <a:lnTo>
                  <a:pt x="1913" y="72"/>
                </a:lnTo>
                <a:lnTo>
                  <a:pt x="1920" y="72"/>
                </a:lnTo>
                <a:lnTo>
                  <a:pt x="1923" y="79"/>
                </a:lnTo>
                <a:lnTo>
                  <a:pt x="1927" y="82"/>
                </a:lnTo>
                <a:lnTo>
                  <a:pt x="1923" y="92"/>
                </a:lnTo>
                <a:lnTo>
                  <a:pt x="1920" y="96"/>
                </a:lnTo>
                <a:lnTo>
                  <a:pt x="1913" y="99"/>
                </a:lnTo>
                <a:lnTo>
                  <a:pt x="1903" y="99"/>
                </a:lnTo>
                <a:lnTo>
                  <a:pt x="1892" y="99"/>
                </a:lnTo>
                <a:lnTo>
                  <a:pt x="1882" y="96"/>
                </a:lnTo>
                <a:lnTo>
                  <a:pt x="1879" y="106"/>
                </a:lnTo>
                <a:lnTo>
                  <a:pt x="1879" y="113"/>
                </a:lnTo>
                <a:lnTo>
                  <a:pt x="1885" y="116"/>
                </a:lnTo>
                <a:lnTo>
                  <a:pt x="1892" y="116"/>
                </a:lnTo>
                <a:lnTo>
                  <a:pt x="1899" y="116"/>
                </a:lnTo>
                <a:lnTo>
                  <a:pt x="1906" y="116"/>
                </a:lnTo>
                <a:lnTo>
                  <a:pt x="1920" y="116"/>
                </a:lnTo>
                <a:lnTo>
                  <a:pt x="1933" y="109"/>
                </a:lnTo>
                <a:lnTo>
                  <a:pt x="1940" y="99"/>
                </a:lnTo>
                <a:lnTo>
                  <a:pt x="1944" y="82"/>
                </a:lnTo>
                <a:lnTo>
                  <a:pt x="1944" y="72"/>
                </a:lnTo>
                <a:lnTo>
                  <a:pt x="1937" y="65"/>
                </a:lnTo>
                <a:lnTo>
                  <a:pt x="1930" y="61"/>
                </a:lnTo>
                <a:lnTo>
                  <a:pt x="1923" y="58"/>
                </a:lnTo>
                <a:lnTo>
                  <a:pt x="1920" y="58"/>
                </a:lnTo>
                <a:lnTo>
                  <a:pt x="1944" y="20"/>
                </a:lnTo>
                <a:lnTo>
                  <a:pt x="1940" y="20"/>
                </a:lnTo>
                <a:lnTo>
                  <a:pt x="1885" y="20"/>
                </a:lnTo>
                <a:lnTo>
                  <a:pt x="1882" y="27"/>
                </a:lnTo>
                <a:lnTo>
                  <a:pt x="1885" y="34"/>
                </a:lnTo>
                <a:lnTo>
                  <a:pt x="1916" y="34"/>
                </a:lnTo>
                <a:lnTo>
                  <a:pt x="1896" y="68"/>
                </a:lnTo>
                <a:lnTo>
                  <a:pt x="1899" y="72"/>
                </a:lnTo>
                <a:close/>
                <a:moveTo>
                  <a:pt x="1820" y="85"/>
                </a:moveTo>
                <a:lnTo>
                  <a:pt x="1820" y="85"/>
                </a:lnTo>
                <a:lnTo>
                  <a:pt x="1817" y="79"/>
                </a:lnTo>
                <a:lnTo>
                  <a:pt x="1817" y="65"/>
                </a:lnTo>
                <a:lnTo>
                  <a:pt x="1817" y="51"/>
                </a:lnTo>
                <a:lnTo>
                  <a:pt x="1820" y="41"/>
                </a:lnTo>
                <a:lnTo>
                  <a:pt x="1827" y="37"/>
                </a:lnTo>
                <a:lnTo>
                  <a:pt x="1834" y="34"/>
                </a:lnTo>
                <a:lnTo>
                  <a:pt x="1837" y="37"/>
                </a:lnTo>
                <a:lnTo>
                  <a:pt x="1844" y="41"/>
                </a:lnTo>
                <a:lnTo>
                  <a:pt x="1848" y="51"/>
                </a:lnTo>
                <a:lnTo>
                  <a:pt x="1848" y="65"/>
                </a:lnTo>
                <a:lnTo>
                  <a:pt x="1848" y="79"/>
                </a:lnTo>
                <a:lnTo>
                  <a:pt x="1844" y="85"/>
                </a:lnTo>
                <a:lnTo>
                  <a:pt x="1837" y="92"/>
                </a:lnTo>
                <a:lnTo>
                  <a:pt x="1834" y="92"/>
                </a:lnTo>
                <a:lnTo>
                  <a:pt x="1827" y="92"/>
                </a:lnTo>
                <a:lnTo>
                  <a:pt x="1820" y="85"/>
                </a:lnTo>
                <a:close/>
                <a:moveTo>
                  <a:pt x="1848" y="106"/>
                </a:moveTo>
                <a:lnTo>
                  <a:pt x="1848" y="106"/>
                </a:lnTo>
                <a:lnTo>
                  <a:pt x="1858" y="96"/>
                </a:lnTo>
                <a:lnTo>
                  <a:pt x="1865" y="82"/>
                </a:lnTo>
                <a:lnTo>
                  <a:pt x="1868" y="65"/>
                </a:lnTo>
                <a:lnTo>
                  <a:pt x="1865" y="44"/>
                </a:lnTo>
                <a:lnTo>
                  <a:pt x="1861" y="31"/>
                </a:lnTo>
                <a:lnTo>
                  <a:pt x="1848" y="20"/>
                </a:lnTo>
                <a:lnTo>
                  <a:pt x="1834" y="17"/>
                </a:lnTo>
                <a:lnTo>
                  <a:pt x="1817" y="20"/>
                </a:lnTo>
                <a:lnTo>
                  <a:pt x="1807" y="31"/>
                </a:lnTo>
                <a:lnTo>
                  <a:pt x="1800" y="44"/>
                </a:lnTo>
                <a:lnTo>
                  <a:pt x="1796" y="65"/>
                </a:lnTo>
                <a:lnTo>
                  <a:pt x="1800" y="82"/>
                </a:lnTo>
                <a:lnTo>
                  <a:pt x="1807" y="96"/>
                </a:lnTo>
                <a:lnTo>
                  <a:pt x="1817" y="106"/>
                </a:lnTo>
                <a:lnTo>
                  <a:pt x="1831" y="109"/>
                </a:lnTo>
                <a:lnTo>
                  <a:pt x="1848" y="106"/>
                </a:lnTo>
                <a:close/>
                <a:moveTo>
                  <a:pt x="1724" y="72"/>
                </a:moveTo>
                <a:lnTo>
                  <a:pt x="1724" y="72"/>
                </a:lnTo>
                <a:lnTo>
                  <a:pt x="1735" y="72"/>
                </a:lnTo>
                <a:lnTo>
                  <a:pt x="1741" y="68"/>
                </a:lnTo>
                <a:lnTo>
                  <a:pt x="1748" y="72"/>
                </a:lnTo>
                <a:lnTo>
                  <a:pt x="1755" y="72"/>
                </a:lnTo>
                <a:lnTo>
                  <a:pt x="1759" y="79"/>
                </a:lnTo>
                <a:lnTo>
                  <a:pt x="1762" y="85"/>
                </a:lnTo>
                <a:lnTo>
                  <a:pt x="1759" y="89"/>
                </a:lnTo>
                <a:lnTo>
                  <a:pt x="1755" y="96"/>
                </a:lnTo>
                <a:lnTo>
                  <a:pt x="1748" y="99"/>
                </a:lnTo>
                <a:lnTo>
                  <a:pt x="1738" y="99"/>
                </a:lnTo>
                <a:lnTo>
                  <a:pt x="1731" y="99"/>
                </a:lnTo>
                <a:lnTo>
                  <a:pt x="1721" y="96"/>
                </a:lnTo>
                <a:lnTo>
                  <a:pt x="1717" y="106"/>
                </a:lnTo>
                <a:lnTo>
                  <a:pt x="1714" y="113"/>
                </a:lnTo>
                <a:lnTo>
                  <a:pt x="1721" y="116"/>
                </a:lnTo>
                <a:lnTo>
                  <a:pt x="1728" y="116"/>
                </a:lnTo>
                <a:lnTo>
                  <a:pt x="1735" y="116"/>
                </a:lnTo>
                <a:lnTo>
                  <a:pt x="1738" y="116"/>
                </a:lnTo>
                <a:lnTo>
                  <a:pt x="1755" y="116"/>
                </a:lnTo>
                <a:lnTo>
                  <a:pt x="1769" y="109"/>
                </a:lnTo>
                <a:lnTo>
                  <a:pt x="1779" y="99"/>
                </a:lnTo>
                <a:lnTo>
                  <a:pt x="1779" y="82"/>
                </a:lnTo>
                <a:lnTo>
                  <a:pt x="1779" y="72"/>
                </a:lnTo>
                <a:lnTo>
                  <a:pt x="1772" y="61"/>
                </a:lnTo>
                <a:lnTo>
                  <a:pt x="1762" y="55"/>
                </a:lnTo>
                <a:lnTo>
                  <a:pt x="1752" y="55"/>
                </a:lnTo>
                <a:lnTo>
                  <a:pt x="1748" y="55"/>
                </a:lnTo>
                <a:lnTo>
                  <a:pt x="1741" y="55"/>
                </a:lnTo>
                <a:lnTo>
                  <a:pt x="1745" y="34"/>
                </a:lnTo>
                <a:lnTo>
                  <a:pt x="1776" y="34"/>
                </a:lnTo>
                <a:lnTo>
                  <a:pt x="1776" y="27"/>
                </a:lnTo>
                <a:lnTo>
                  <a:pt x="1776" y="20"/>
                </a:lnTo>
                <a:lnTo>
                  <a:pt x="1724" y="20"/>
                </a:lnTo>
                <a:lnTo>
                  <a:pt x="1724" y="72"/>
                </a:lnTo>
                <a:close/>
                <a:moveTo>
                  <a:pt x="1635" y="65"/>
                </a:moveTo>
                <a:lnTo>
                  <a:pt x="1635" y="65"/>
                </a:lnTo>
                <a:lnTo>
                  <a:pt x="1642" y="68"/>
                </a:lnTo>
                <a:lnTo>
                  <a:pt x="1645" y="72"/>
                </a:lnTo>
                <a:lnTo>
                  <a:pt x="1649" y="75"/>
                </a:lnTo>
                <a:lnTo>
                  <a:pt x="1649" y="79"/>
                </a:lnTo>
                <a:lnTo>
                  <a:pt x="1649" y="85"/>
                </a:lnTo>
                <a:lnTo>
                  <a:pt x="1645" y="89"/>
                </a:lnTo>
                <a:lnTo>
                  <a:pt x="1632" y="92"/>
                </a:lnTo>
                <a:lnTo>
                  <a:pt x="1621" y="92"/>
                </a:lnTo>
                <a:lnTo>
                  <a:pt x="1608" y="89"/>
                </a:lnTo>
                <a:lnTo>
                  <a:pt x="1608" y="96"/>
                </a:lnTo>
                <a:lnTo>
                  <a:pt x="1604" y="106"/>
                </a:lnTo>
                <a:lnTo>
                  <a:pt x="1611" y="106"/>
                </a:lnTo>
                <a:lnTo>
                  <a:pt x="1618" y="109"/>
                </a:lnTo>
                <a:lnTo>
                  <a:pt x="1625" y="109"/>
                </a:lnTo>
                <a:lnTo>
                  <a:pt x="1632" y="109"/>
                </a:lnTo>
                <a:lnTo>
                  <a:pt x="1649" y="106"/>
                </a:lnTo>
                <a:lnTo>
                  <a:pt x="1659" y="103"/>
                </a:lnTo>
                <a:lnTo>
                  <a:pt x="1669" y="92"/>
                </a:lnTo>
                <a:lnTo>
                  <a:pt x="1669" y="79"/>
                </a:lnTo>
                <a:lnTo>
                  <a:pt x="1669" y="68"/>
                </a:lnTo>
                <a:lnTo>
                  <a:pt x="1666" y="58"/>
                </a:lnTo>
                <a:lnTo>
                  <a:pt x="1656" y="55"/>
                </a:lnTo>
                <a:lnTo>
                  <a:pt x="1649" y="51"/>
                </a:lnTo>
                <a:lnTo>
                  <a:pt x="1639" y="48"/>
                </a:lnTo>
                <a:lnTo>
                  <a:pt x="1635" y="44"/>
                </a:lnTo>
                <a:lnTo>
                  <a:pt x="1632" y="44"/>
                </a:lnTo>
                <a:lnTo>
                  <a:pt x="1628" y="41"/>
                </a:lnTo>
                <a:lnTo>
                  <a:pt x="1628" y="34"/>
                </a:lnTo>
                <a:lnTo>
                  <a:pt x="1628" y="31"/>
                </a:lnTo>
                <a:lnTo>
                  <a:pt x="1632" y="27"/>
                </a:lnTo>
                <a:lnTo>
                  <a:pt x="1635" y="24"/>
                </a:lnTo>
                <a:lnTo>
                  <a:pt x="1642" y="24"/>
                </a:lnTo>
                <a:lnTo>
                  <a:pt x="1649" y="24"/>
                </a:lnTo>
                <a:lnTo>
                  <a:pt x="1652" y="27"/>
                </a:lnTo>
                <a:lnTo>
                  <a:pt x="1659" y="27"/>
                </a:lnTo>
                <a:lnTo>
                  <a:pt x="1663" y="27"/>
                </a:lnTo>
                <a:lnTo>
                  <a:pt x="1666" y="13"/>
                </a:lnTo>
                <a:lnTo>
                  <a:pt x="1656" y="10"/>
                </a:lnTo>
                <a:lnTo>
                  <a:pt x="1642" y="7"/>
                </a:lnTo>
                <a:lnTo>
                  <a:pt x="1628" y="10"/>
                </a:lnTo>
                <a:lnTo>
                  <a:pt x="1618" y="17"/>
                </a:lnTo>
                <a:lnTo>
                  <a:pt x="1611" y="24"/>
                </a:lnTo>
                <a:lnTo>
                  <a:pt x="1608" y="37"/>
                </a:lnTo>
                <a:lnTo>
                  <a:pt x="1608" y="48"/>
                </a:lnTo>
                <a:lnTo>
                  <a:pt x="1615" y="55"/>
                </a:lnTo>
                <a:lnTo>
                  <a:pt x="1618" y="58"/>
                </a:lnTo>
                <a:lnTo>
                  <a:pt x="1628" y="61"/>
                </a:lnTo>
                <a:lnTo>
                  <a:pt x="1635" y="65"/>
                </a:lnTo>
                <a:close/>
                <a:moveTo>
                  <a:pt x="1580" y="92"/>
                </a:moveTo>
                <a:lnTo>
                  <a:pt x="1580" y="92"/>
                </a:lnTo>
                <a:lnTo>
                  <a:pt x="1573" y="92"/>
                </a:lnTo>
                <a:lnTo>
                  <a:pt x="1560" y="92"/>
                </a:lnTo>
                <a:lnTo>
                  <a:pt x="1553" y="85"/>
                </a:lnTo>
                <a:lnTo>
                  <a:pt x="1546" y="75"/>
                </a:lnTo>
                <a:lnTo>
                  <a:pt x="1543" y="58"/>
                </a:lnTo>
                <a:lnTo>
                  <a:pt x="1546" y="44"/>
                </a:lnTo>
                <a:lnTo>
                  <a:pt x="1549" y="34"/>
                </a:lnTo>
                <a:lnTo>
                  <a:pt x="1560" y="27"/>
                </a:lnTo>
                <a:lnTo>
                  <a:pt x="1570" y="24"/>
                </a:lnTo>
                <a:lnTo>
                  <a:pt x="1580" y="27"/>
                </a:lnTo>
                <a:lnTo>
                  <a:pt x="1587" y="27"/>
                </a:lnTo>
                <a:lnTo>
                  <a:pt x="1591" y="20"/>
                </a:lnTo>
                <a:lnTo>
                  <a:pt x="1594" y="13"/>
                </a:lnTo>
                <a:lnTo>
                  <a:pt x="1580" y="10"/>
                </a:lnTo>
                <a:lnTo>
                  <a:pt x="1570" y="7"/>
                </a:lnTo>
                <a:lnTo>
                  <a:pt x="1560" y="10"/>
                </a:lnTo>
                <a:lnTo>
                  <a:pt x="1549" y="13"/>
                </a:lnTo>
                <a:lnTo>
                  <a:pt x="1536" y="24"/>
                </a:lnTo>
                <a:lnTo>
                  <a:pt x="1525" y="37"/>
                </a:lnTo>
                <a:lnTo>
                  <a:pt x="1522" y="58"/>
                </a:lnTo>
                <a:lnTo>
                  <a:pt x="1525" y="79"/>
                </a:lnTo>
                <a:lnTo>
                  <a:pt x="1536" y="96"/>
                </a:lnTo>
                <a:lnTo>
                  <a:pt x="1549" y="106"/>
                </a:lnTo>
                <a:lnTo>
                  <a:pt x="1560" y="109"/>
                </a:lnTo>
                <a:lnTo>
                  <a:pt x="1570" y="109"/>
                </a:lnTo>
                <a:lnTo>
                  <a:pt x="1580" y="109"/>
                </a:lnTo>
                <a:lnTo>
                  <a:pt x="1594" y="106"/>
                </a:lnTo>
                <a:lnTo>
                  <a:pt x="1594" y="99"/>
                </a:lnTo>
                <a:lnTo>
                  <a:pt x="1591" y="89"/>
                </a:lnTo>
                <a:lnTo>
                  <a:pt x="1580" y="92"/>
                </a:lnTo>
                <a:close/>
                <a:moveTo>
                  <a:pt x="1453" y="130"/>
                </a:moveTo>
                <a:lnTo>
                  <a:pt x="1453" y="130"/>
                </a:lnTo>
                <a:lnTo>
                  <a:pt x="1457" y="133"/>
                </a:lnTo>
                <a:lnTo>
                  <a:pt x="1460" y="133"/>
                </a:lnTo>
                <a:lnTo>
                  <a:pt x="1464" y="133"/>
                </a:lnTo>
                <a:lnTo>
                  <a:pt x="1467" y="130"/>
                </a:lnTo>
                <a:lnTo>
                  <a:pt x="1467" y="3"/>
                </a:lnTo>
                <a:lnTo>
                  <a:pt x="1464" y="3"/>
                </a:lnTo>
                <a:lnTo>
                  <a:pt x="1460" y="0"/>
                </a:lnTo>
                <a:lnTo>
                  <a:pt x="1457" y="3"/>
                </a:lnTo>
                <a:lnTo>
                  <a:pt x="1453" y="3"/>
                </a:lnTo>
                <a:lnTo>
                  <a:pt x="1453" y="130"/>
                </a:lnTo>
                <a:close/>
                <a:moveTo>
                  <a:pt x="1361" y="85"/>
                </a:moveTo>
                <a:lnTo>
                  <a:pt x="1361" y="85"/>
                </a:lnTo>
                <a:lnTo>
                  <a:pt x="1364" y="96"/>
                </a:lnTo>
                <a:lnTo>
                  <a:pt x="1368" y="103"/>
                </a:lnTo>
                <a:lnTo>
                  <a:pt x="1378" y="106"/>
                </a:lnTo>
                <a:lnTo>
                  <a:pt x="1388" y="109"/>
                </a:lnTo>
                <a:lnTo>
                  <a:pt x="1402" y="106"/>
                </a:lnTo>
                <a:lnTo>
                  <a:pt x="1402" y="103"/>
                </a:lnTo>
                <a:lnTo>
                  <a:pt x="1402" y="99"/>
                </a:lnTo>
                <a:lnTo>
                  <a:pt x="1399" y="92"/>
                </a:lnTo>
                <a:lnTo>
                  <a:pt x="1395" y="92"/>
                </a:lnTo>
                <a:lnTo>
                  <a:pt x="1392" y="92"/>
                </a:lnTo>
                <a:lnTo>
                  <a:pt x="1388" y="92"/>
                </a:lnTo>
                <a:lnTo>
                  <a:pt x="1385" y="92"/>
                </a:lnTo>
                <a:lnTo>
                  <a:pt x="1381" y="85"/>
                </a:lnTo>
                <a:lnTo>
                  <a:pt x="1381" y="79"/>
                </a:lnTo>
                <a:lnTo>
                  <a:pt x="1381" y="51"/>
                </a:lnTo>
                <a:lnTo>
                  <a:pt x="1399" y="51"/>
                </a:lnTo>
                <a:lnTo>
                  <a:pt x="1399" y="48"/>
                </a:lnTo>
                <a:lnTo>
                  <a:pt x="1399" y="44"/>
                </a:lnTo>
                <a:lnTo>
                  <a:pt x="1399" y="41"/>
                </a:lnTo>
                <a:lnTo>
                  <a:pt x="1399" y="37"/>
                </a:lnTo>
                <a:lnTo>
                  <a:pt x="1381" y="37"/>
                </a:lnTo>
                <a:lnTo>
                  <a:pt x="1381" y="17"/>
                </a:lnTo>
                <a:lnTo>
                  <a:pt x="1378" y="17"/>
                </a:lnTo>
                <a:lnTo>
                  <a:pt x="1354" y="51"/>
                </a:lnTo>
                <a:lnTo>
                  <a:pt x="1361" y="51"/>
                </a:lnTo>
                <a:lnTo>
                  <a:pt x="1361" y="85"/>
                </a:lnTo>
                <a:close/>
                <a:moveTo>
                  <a:pt x="1279" y="109"/>
                </a:moveTo>
                <a:lnTo>
                  <a:pt x="1279" y="109"/>
                </a:lnTo>
                <a:lnTo>
                  <a:pt x="1289" y="109"/>
                </a:lnTo>
                <a:lnTo>
                  <a:pt x="1299" y="109"/>
                </a:lnTo>
                <a:lnTo>
                  <a:pt x="1299" y="72"/>
                </a:lnTo>
                <a:lnTo>
                  <a:pt x="1299" y="61"/>
                </a:lnTo>
                <a:lnTo>
                  <a:pt x="1303" y="58"/>
                </a:lnTo>
                <a:lnTo>
                  <a:pt x="1309" y="55"/>
                </a:lnTo>
                <a:lnTo>
                  <a:pt x="1313" y="55"/>
                </a:lnTo>
                <a:lnTo>
                  <a:pt x="1316" y="55"/>
                </a:lnTo>
                <a:lnTo>
                  <a:pt x="1320" y="58"/>
                </a:lnTo>
                <a:lnTo>
                  <a:pt x="1323" y="68"/>
                </a:lnTo>
                <a:lnTo>
                  <a:pt x="1323" y="109"/>
                </a:lnTo>
                <a:lnTo>
                  <a:pt x="1333" y="109"/>
                </a:lnTo>
                <a:lnTo>
                  <a:pt x="1344" y="109"/>
                </a:lnTo>
                <a:lnTo>
                  <a:pt x="1344" y="61"/>
                </a:lnTo>
                <a:lnTo>
                  <a:pt x="1340" y="51"/>
                </a:lnTo>
                <a:lnTo>
                  <a:pt x="1337" y="41"/>
                </a:lnTo>
                <a:lnTo>
                  <a:pt x="1330" y="37"/>
                </a:lnTo>
                <a:lnTo>
                  <a:pt x="1320" y="37"/>
                </a:lnTo>
                <a:lnTo>
                  <a:pt x="1313" y="37"/>
                </a:lnTo>
                <a:lnTo>
                  <a:pt x="1306" y="41"/>
                </a:lnTo>
                <a:lnTo>
                  <a:pt x="1303" y="44"/>
                </a:lnTo>
                <a:lnTo>
                  <a:pt x="1299" y="48"/>
                </a:lnTo>
                <a:lnTo>
                  <a:pt x="1299" y="44"/>
                </a:lnTo>
                <a:lnTo>
                  <a:pt x="1296" y="41"/>
                </a:lnTo>
                <a:lnTo>
                  <a:pt x="1296" y="37"/>
                </a:lnTo>
                <a:lnTo>
                  <a:pt x="1292" y="37"/>
                </a:lnTo>
                <a:lnTo>
                  <a:pt x="1289" y="37"/>
                </a:lnTo>
                <a:lnTo>
                  <a:pt x="1282" y="37"/>
                </a:lnTo>
                <a:lnTo>
                  <a:pt x="1279" y="37"/>
                </a:lnTo>
                <a:lnTo>
                  <a:pt x="1279" y="109"/>
                </a:lnTo>
                <a:close/>
                <a:moveTo>
                  <a:pt x="1217" y="65"/>
                </a:moveTo>
                <a:lnTo>
                  <a:pt x="1217" y="65"/>
                </a:lnTo>
                <a:lnTo>
                  <a:pt x="1224" y="55"/>
                </a:lnTo>
                <a:lnTo>
                  <a:pt x="1227" y="51"/>
                </a:lnTo>
                <a:lnTo>
                  <a:pt x="1234" y="51"/>
                </a:lnTo>
                <a:lnTo>
                  <a:pt x="1237" y="51"/>
                </a:lnTo>
                <a:lnTo>
                  <a:pt x="1241" y="55"/>
                </a:lnTo>
                <a:lnTo>
                  <a:pt x="1248" y="65"/>
                </a:lnTo>
                <a:lnTo>
                  <a:pt x="1217" y="65"/>
                </a:lnTo>
                <a:close/>
                <a:moveTo>
                  <a:pt x="1265" y="79"/>
                </a:moveTo>
                <a:lnTo>
                  <a:pt x="1265" y="79"/>
                </a:lnTo>
                <a:lnTo>
                  <a:pt x="1265" y="75"/>
                </a:lnTo>
                <a:lnTo>
                  <a:pt x="1265" y="68"/>
                </a:lnTo>
                <a:lnTo>
                  <a:pt x="1261" y="58"/>
                </a:lnTo>
                <a:lnTo>
                  <a:pt x="1255" y="44"/>
                </a:lnTo>
                <a:lnTo>
                  <a:pt x="1248" y="37"/>
                </a:lnTo>
                <a:lnTo>
                  <a:pt x="1234" y="37"/>
                </a:lnTo>
                <a:lnTo>
                  <a:pt x="1217" y="37"/>
                </a:lnTo>
                <a:lnTo>
                  <a:pt x="1207" y="48"/>
                </a:lnTo>
                <a:lnTo>
                  <a:pt x="1200" y="58"/>
                </a:lnTo>
                <a:lnTo>
                  <a:pt x="1200" y="72"/>
                </a:lnTo>
                <a:lnTo>
                  <a:pt x="1200" y="89"/>
                </a:lnTo>
                <a:lnTo>
                  <a:pt x="1207" y="99"/>
                </a:lnTo>
                <a:lnTo>
                  <a:pt x="1220" y="106"/>
                </a:lnTo>
                <a:lnTo>
                  <a:pt x="1237" y="109"/>
                </a:lnTo>
                <a:lnTo>
                  <a:pt x="1248" y="109"/>
                </a:lnTo>
                <a:lnTo>
                  <a:pt x="1261" y="106"/>
                </a:lnTo>
                <a:lnTo>
                  <a:pt x="1258" y="99"/>
                </a:lnTo>
                <a:lnTo>
                  <a:pt x="1258" y="92"/>
                </a:lnTo>
                <a:lnTo>
                  <a:pt x="1248" y="92"/>
                </a:lnTo>
                <a:lnTo>
                  <a:pt x="1237" y="96"/>
                </a:lnTo>
                <a:lnTo>
                  <a:pt x="1231" y="92"/>
                </a:lnTo>
                <a:lnTo>
                  <a:pt x="1224" y="92"/>
                </a:lnTo>
                <a:lnTo>
                  <a:pt x="1220" y="85"/>
                </a:lnTo>
                <a:lnTo>
                  <a:pt x="1217" y="79"/>
                </a:lnTo>
                <a:lnTo>
                  <a:pt x="1265" y="79"/>
                </a:lnTo>
                <a:close/>
                <a:moveTo>
                  <a:pt x="1083" y="109"/>
                </a:moveTo>
                <a:lnTo>
                  <a:pt x="1083" y="109"/>
                </a:lnTo>
                <a:lnTo>
                  <a:pt x="1093" y="109"/>
                </a:lnTo>
                <a:lnTo>
                  <a:pt x="1100" y="109"/>
                </a:lnTo>
                <a:lnTo>
                  <a:pt x="1100" y="72"/>
                </a:lnTo>
                <a:lnTo>
                  <a:pt x="1104" y="61"/>
                </a:lnTo>
                <a:lnTo>
                  <a:pt x="1107" y="58"/>
                </a:lnTo>
                <a:lnTo>
                  <a:pt x="1111" y="55"/>
                </a:lnTo>
                <a:lnTo>
                  <a:pt x="1114" y="55"/>
                </a:lnTo>
                <a:lnTo>
                  <a:pt x="1121" y="55"/>
                </a:lnTo>
                <a:lnTo>
                  <a:pt x="1121" y="58"/>
                </a:lnTo>
                <a:lnTo>
                  <a:pt x="1124" y="68"/>
                </a:lnTo>
                <a:lnTo>
                  <a:pt x="1124" y="109"/>
                </a:lnTo>
                <a:lnTo>
                  <a:pt x="1135" y="109"/>
                </a:lnTo>
                <a:lnTo>
                  <a:pt x="1145" y="109"/>
                </a:lnTo>
                <a:lnTo>
                  <a:pt x="1145" y="72"/>
                </a:lnTo>
                <a:lnTo>
                  <a:pt x="1145" y="61"/>
                </a:lnTo>
                <a:lnTo>
                  <a:pt x="1148" y="55"/>
                </a:lnTo>
                <a:lnTo>
                  <a:pt x="1152" y="55"/>
                </a:lnTo>
                <a:lnTo>
                  <a:pt x="1155" y="55"/>
                </a:lnTo>
                <a:lnTo>
                  <a:pt x="1162" y="55"/>
                </a:lnTo>
                <a:lnTo>
                  <a:pt x="1162" y="58"/>
                </a:lnTo>
                <a:lnTo>
                  <a:pt x="1165" y="68"/>
                </a:lnTo>
                <a:lnTo>
                  <a:pt x="1165" y="109"/>
                </a:lnTo>
                <a:lnTo>
                  <a:pt x="1176" y="109"/>
                </a:lnTo>
                <a:lnTo>
                  <a:pt x="1186" y="109"/>
                </a:lnTo>
                <a:lnTo>
                  <a:pt x="1186" y="65"/>
                </a:lnTo>
                <a:lnTo>
                  <a:pt x="1183" y="51"/>
                </a:lnTo>
                <a:lnTo>
                  <a:pt x="1179" y="41"/>
                </a:lnTo>
                <a:lnTo>
                  <a:pt x="1172" y="37"/>
                </a:lnTo>
                <a:lnTo>
                  <a:pt x="1162" y="37"/>
                </a:lnTo>
                <a:lnTo>
                  <a:pt x="1155" y="37"/>
                </a:lnTo>
                <a:lnTo>
                  <a:pt x="1148" y="41"/>
                </a:lnTo>
                <a:lnTo>
                  <a:pt x="1141" y="48"/>
                </a:lnTo>
                <a:lnTo>
                  <a:pt x="1138" y="44"/>
                </a:lnTo>
                <a:lnTo>
                  <a:pt x="1135" y="37"/>
                </a:lnTo>
                <a:lnTo>
                  <a:pt x="1121" y="37"/>
                </a:lnTo>
                <a:lnTo>
                  <a:pt x="1114" y="37"/>
                </a:lnTo>
                <a:lnTo>
                  <a:pt x="1107" y="41"/>
                </a:lnTo>
                <a:lnTo>
                  <a:pt x="1104" y="44"/>
                </a:lnTo>
                <a:lnTo>
                  <a:pt x="1100" y="48"/>
                </a:lnTo>
                <a:lnTo>
                  <a:pt x="1100" y="44"/>
                </a:lnTo>
                <a:lnTo>
                  <a:pt x="1100" y="41"/>
                </a:lnTo>
                <a:lnTo>
                  <a:pt x="1097" y="37"/>
                </a:lnTo>
                <a:lnTo>
                  <a:pt x="1093" y="37"/>
                </a:lnTo>
                <a:lnTo>
                  <a:pt x="1090" y="37"/>
                </a:lnTo>
                <a:lnTo>
                  <a:pt x="1087" y="37"/>
                </a:lnTo>
                <a:lnTo>
                  <a:pt x="1083" y="37"/>
                </a:lnTo>
                <a:lnTo>
                  <a:pt x="1083" y="109"/>
                </a:lnTo>
                <a:close/>
                <a:moveTo>
                  <a:pt x="1021" y="65"/>
                </a:moveTo>
                <a:lnTo>
                  <a:pt x="1021" y="65"/>
                </a:lnTo>
                <a:lnTo>
                  <a:pt x="1025" y="55"/>
                </a:lnTo>
                <a:lnTo>
                  <a:pt x="1028" y="51"/>
                </a:lnTo>
                <a:lnTo>
                  <a:pt x="1035" y="51"/>
                </a:lnTo>
                <a:lnTo>
                  <a:pt x="1042" y="51"/>
                </a:lnTo>
                <a:lnTo>
                  <a:pt x="1045" y="55"/>
                </a:lnTo>
                <a:lnTo>
                  <a:pt x="1049" y="65"/>
                </a:lnTo>
                <a:lnTo>
                  <a:pt x="1021" y="65"/>
                </a:lnTo>
                <a:close/>
                <a:moveTo>
                  <a:pt x="1066" y="79"/>
                </a:moveTo>
                <a:lnTo>
                  <a:pt x="1066" y="79"/>
                </a:lnTo>
                <a:lnTo>
                  <a:pt x="1066" y="75"/>
                </a:lnTo>
                <a:lnTo>
                  <a:pt x="1066" y="68"/>
                </a:lnTo>
                <a:lnTo>
                  <a:pt x="1066" y="58"/>
                </a:lnTo>
                <a:lnTo>
                  <a:pt x="1059" y="44"/>
                </a:lnTo>
                <a:lnTo>
                  <a:pt x="1049" y="37"/>
                </a:lnTo>
                <a:lnTo>
                  <a:pt x="1035" y="37"/>
                </a:lnTo>
                <a:lnTo>
                  <a:pt x="1021" y="37"/>
                </a:lnTo>
                <a:lnTo>
                  <a:pt x="1011" y="48"/>
                </a:lnTo>
                <a:lnTo>
                  <a:pt x="1004" y="58"/>
                </a:lnTo>
                <a:lnTo>
                  <a:pt x="1001" y="72"/>
                </a:lnTo>
                <a:lnTo>
                  <a:pt x="1004" y="89"/>
                </a:lnTo>
                <a:lnTo>
                  <a:pt x="1011" y="99"/>
                </a:lnTo>
                <a:lnTo>
                  <a:pt x="1021" y="106"/>
                </a:lnTo>
                <a:lnTo>
                  <a:pt x="1039" y="109"/>
                </a:lnTo>
                <a:lnTo>
                  <a:pt x="1052" y="109"/>
                </a:lnTo>
                <a:lnTo>
                  <a:pt x="1063" y="106"/>
                </a:lnTo>
                <a:lnTo>
                  <a:pt x="1063" y="99"/>
                </a:lnTo>
                <a:lnTo>
                  <a:pt x="1059" y="92"/>
                </a:lnTo>
                <a:lnTo>
                  <a:pt x="1049" y="92"/>
                </a:lnTo>
                <a:lnTo>
                  <a:pt x="1039" y="96"/>
                </a:lnTo>
                <a:lnTo>
                  <a:pt x="1032" y="92"/>
                </a:lnTo>
                <a:lnTo>
                  <a:pt x="1025" y="92"/>
                </a:lnTo>
                <a:lnTo>
                  <a:pt x="1021" y="85"/>
                </a:lnTo>
                <a:lnTo>
                  <a:pt x="1021" y="79"/>
                </a:lnTo>
                <a:lnTo>
                  <a:pt x="1066" y="79"/>
                </a:lnTo>
                <a:close/>
                <a:moveTo>
                  <a:pt x="953" y="85"/>
                </a:moveTo>
                <a:lnTo>
                  <a:pt x="953" y="85"/>
                </a:lnTo>
                <a:lnTo>
                  <a:pt x="956" y="96"/>
                </a:lnTo>
                <a:lnTo>
                  <a:pt x="960" y="103"/>
                </a:lnTo>
                <a:lnTo>
                  <a:pt x="970" y="106"/>
                </a:lnTo>
                <a:lnTo>
                  <a:pt x="980" y="109"/>
                </a:lnTo>
                <a:lnTo>
                  <a:pt x="994" y="106"/>
                </a:lnTo>
                <a:lnTo>
                  <a:pt x="994" y="103"/>
                </a:lnTo>
                <a:lnTo>
                  <a:pt x="994" y="99"/>
                </a:lnTo>
                <a:lnTo>
                  <a:pt x="991" y="92"/>
                </a:lnTo>
                <a:lnTo>
                  <a:pt x="987" y="92"/>
                </a:lnTo>
                <a:lnTo>
                  <a:pt x="984" y="92"/>
                </a:lnTo>
                <a:lnTo>
                  <a:pt x="980" y="92"/>
                </a:lnTo>
                <a:lnTo>
                  <a:pt x="977" y="92"/>
                </a:lnTo>
                <a:lnTo>
                  <a:pt x="973" y="85"/>
                </a:lnTo>
                <a:lnTo>
                  <a:pt x="973" y="79"/>
                </a:lnTo>
                <a:lnTo>
                  <a:pt x="973" y="51"/>
                </a:lnTo>
                <a:lnTo>
                  <a:pt x="991" y="51"/>
                </a:lnTo>
                <a:lnTo>
                  <a:pt x="991" y="48"/>
                </a:lnTo>
                <a:lnTo>
                  <a:pt x="991" y="44"/>
                </a:lnTo>
                <a:lnTo>
                  <a:pt x="991" y="41"/>
                </a:lnTo>
                <a:lnTo>
                  <a:pt x="991" y="37"/>
                </a:lnTo>
                <a:lnTo>
                  <a:pt x="973" y="37"/>
                </a:lnTo>
                <a:lnTo>
                  <a:pt x="973" y="17"/>
                </a:lnTo>
                <a:lnTo>
                  <a:pt x="970" y="17"/>
                </a:lnTo>
                <a:lnTo>
                  <a:pt x="946" y="51"/>
                </a:lnTo>
                <a:lnTo>
                  <a:pt x="953" y="51"/>
                </a:lnTo>
                <a:lnTo>
                  <a:pt x="953" y="85"/>
                </a:lnTo>
                <a:close/>
                <a:moveTo>
                  <a:pt x="898" y="109"/>
                </a:moveTo>
                <a:lnTo>
                  <a:pt x="898" y="109"/>
                </a:lnTo>
                <a:lnTo>
                  <a:pt x="901" y="109"/>
                </a:lnTo>
                <a:lnTo>
                  <a:pt x="908" y="109"/>
                </a:lnTo>
                <a:lnTo>
                  <a:pt x="912" y="109"/>
                </a:lnTo>
                <a:lnTo>
                  <a:pt x="919" y="109"/>
                </a:lnTo>
                <a:lnTo>
                  <a:pt x="919" y="75"/>
                </a:lnTo>
                <a:lnTo>
                  <a:pt x="919" y="65"/>
                </a:lnTo>
                <a:lnTo>
                  <a:pt x="922" y="58"/>
                </a:lnTo>
                <a:lnTo>
                  <a:pt x="929" y="55"/>
                </a:lnTo>
                <a:lnTo>
                  <a:pt x="932" y="55"/>
                </a:lnTo>
                <a:lnTo>
                  <a:pt x="936" y="55"/>
                </a:lnTo>
                <a:lnTo>
                  <a:pt x="939" y="55"/>
                </a:lnTo>
                <a:lnTo>
                  <a:pt x="939" y="48"/>
                </a:lnTo>
                <a:lnTo>
                  <a:pt x="939" y="44"/>
                </a:lnTo>
                <a:lnTo>
                  <a:pt x="939" y="41"/>
                </a:lnTo>
                <a:lnTo>
                  <a:pt x="939" y="37"/>
                </a:lnTo>
                <a:lnTo>
                  <a:pt x="936" y="37"/>
                </a:lnTo>
                <a:lnTo>
                  <a:pt x="932" y="37"/>
                </a:lnTo>
                <a:lnTo>
                  <a:pt x="922" y="41"/>
                </a:lnTo>
                <a:lnTo>
                  <a:pt x="915" y="48"/>
                </a:lnTo>
                <a:lnTo>
                  <a:pt x="915" y="44"/>
                </a:lnTo>
                <a:lnTo>
                  <a:pt x="915" y="41"/>
                </a:lnTo>
                <a:lnTo>
                  <a:pt x="912" y="37"/>
                </a:lnTo>
                <a:lnTo>
                  <a:pt x="908" y="37"/>
                </a:lnTo>
                <a:lnTo>
                  <a:pt x="905" y="37"/>
                </a:lnTo>
                <a:lnTo>
                  <a:pt x="901" y="37"/>
                </a:lnTo>
                <a:lnTo>
                  <a:pt x="898" y="37"/>
                </a:lnTo>
                <a:lnTo>
                  <a:pt x="898" y="109"/>
                </a:lnTo>
                <a:close/>
                <a:moveTo>
                  <a:pt x="860" y="65"/>
                </a:moveTo>
                <a:lnTo>
                  <a:pt x="860" y="65"/>
                </a:lnTo>
                <a:lnTo>
                  <a:pt x="853" y="61"/>
                </a:lnTo>
                <a:lnTo>
                  <a:pt x="843" y="65"/>
                </a:lnTo>
                <a:lnTo>
                  <a:pt x="833" y="68"/>
                </a:lnTo>
                <a:lnTo>
                  <a:pt x="823" y="75"/>
                </a:lnTo>
                <a:lnTo>
                  <a:pt x="823" y="85"/>
                </a:lnTo>
                <a:lnTo>
                  <a:pt x="823" y="96"/>
                </a:lnTo>
                <a:lnTo>
                  <a:pt x="829" y="106"/>
                </a:lnTo>
                <a:lnTo>
                  <a:pt x="840" y="109"/>
                </a:lnTo>
                <a:lnTo>
                  <a:pt x="853" y="109"/>
                </a:lnTo>
                <a:lnTo>
                  <a:pt x="867" y="109"/>
                </a:lnTo>
                <a:lnTo>
                  <a:pt x="881" y="106"/>
                </a:lnTo>
                <a:lnTo>
                  <a:pt x="881" y="65"/>
                </a:lnTo>
                <a:lnTo>
                  <a:pt x="877" y="51"/>
                </a:lnTo>
                <a:lnTo>
                  <a:pt x="871" y="44"/>
                </a:lnTo>
                <a:lnTo>
                  <a:pt x="864" y="37"/>
                </a:lnTo>
                <a:lnTo>
                  <a:pt x="850" y="37"/>
                </a:lnTo>
                <a:lnTo>
                  <a:pt x="840" y="37"/>
                </a:lnTo>
                <a:lnTo>
                  <a:pt x="826" y="41"/>
                </a:lnTo>
                <a:lnTo>
                  <a:pt x="826" y="48"/>
                </a:lnTo>
                <a:lnTo>
                  <a:pt x="829" y="55"/>
                </a:lnTo>
                <a:lnTo>
                  <a:pt x="847" y="51"/>
                </a:lnTo>
                <a:lnTo>
                  <a:pt x="853" y="51"/>
                </a:lnTo>
                <a:lnTo>
                  <a:pt x="857" y="55"/>
                </a:lnTo>
                <a:lnTo>
                  <a:pt x="860" y="58"/>
                </a:lnTo>
                <a:lnTo>
                  <a:pt x="860" y="61"/>
                </a:lnTo>
                <a:lnTo>
                  <a:pt x="860" y="65"/>
                </a:lnTo>
                <a:close/>
                <a:moveTo>
                  <a:pt x="860" y="92"/>
                </a:moveTo>
                <a:lnTo>
                  <a:pt x="860" y="92"/>
                </a:lnTo>
                <a:lnTo>
                  <a:pt x="857" y="96"/>
                </a:lnTo>
                <a:lnTo>
                  <a:pt x="853" y="96"/>
                </a:lnTo>
                <a:lnTo>
                  <a:pt x="850" y="96"/>
                </a:lnTo>
                <a:lnTo>
                  <a:pt x="843" y="92"/>
                </a:lnTo>
                <a:lnTo>
                  <a:pt x="840" y="92"/>
                </a:lnTo>
                <a:lnTo>
                  <a:pt x="840" y="85"/>
                </a:lnTo>
                <a:lnTo>
                  <a:pt x="840" y="82"/>
                </a:lnTo>
                <a:lnTo>
                  <a:pt x="843" y="79"/>
                </a:lnTo>
                <a:lnTo>
                  <a:pt x="853" y="75"/>
                </a:lnTo>
                <a:lnTo>
                  <a:pt x="857" y="75"/>
                </a:lnTo>
                <a:lnTo>
                  <a:pt x="860" y="75"/>
                </a:lnTo>
                <a:lnTo>
                  <a:pt x="860" y="92"/>
                </a:lnTo>
                <a:close/>
                <a:moveTo>
                  <a:pt x="764" y="68"/>
                </a:moveTo>
                <a:lnTo>
                  <a:pt x="764" y="68"/>
                </a:lnTo>
                <a:lnTo>
                  <a:pt x="764" y="61"/>
                </a:lnTo>
                <a:lnTo>
                  <a:pt x="768" y="58"/>
                </a:lnTo>
                <a:lnTo>
                  <a:pt x="771" y="55"/>
                </a:lnTo>
                <a:lnTo>
                  <a:pt x="778" y="51"/>
                </a:lnTo>
                <a:lnTo>
                  <a:pt x="781" y="55"/>
                </a:lnTo>
                <a:lnTo>
                  <a:pt x="788" y="58"/>
                </a:lnTo>
                <a:lnTo>
                  <a:pt x="788" y="65"/>
                </a:lnTo>
                <a:lnTo>
                  <a:pt x="788" y="72"/>
                </a:lnTo>
                <a:lnTo>
                  <a:pt x="788" y="82"/>
                </a:lnTo>
                <a:lnTo>
                  <a:pt x="785" y="89"/>
                </a:lnTo>
                <a:lnTo>
                  <a:pt x="781" y="92"/>
                </a:lnTo>
                <a:lnTo>
                  <a:pt x="771" y="96"/>
                </a:lnTo>
                <a:lnTo>
                  <a:pt x="764" y="92"/>
                </a:lnTo>
                <a:lnTo>
                  <a:pt x="764" y="68"/>
                </a:lnTo>
                <a:close/>
                <a:moveTo>
                  <a:pt x="744" y="140"/>
                </a:moveTo>
                <a:lnTo>
                  <a:pt x="744" y="140"/>
                </a:lnTo>
                <a:lnTo>
                  <a:pt x="750" y="140"/>
                </a:lnTo>
                <a:lnTo>
                  <a:pt x="754" y="140"/>
                </a:lnTo>
                <a:lnTo>
                  <a:pt x="757" y="140"/>
                </a:lnTo>
                <a:lnTo>
                  <a:pt x="764" y="140"/>
                </a:lnTo>
                <a:lnTo>
                  <a:pt x="764" y="109"/>
                </a:lnTo>
                <a:lnTo>
                  <a:pt x="768" y="109"/>
                </a:lnTo>
                <a:lnTo>
                  <a:pt x="771" y="109"/>
                </a:lnTo>
                <a:lnTo>
                  <a:pt x="788" y="106"/>
                </a:lnTo>
                <a:lnTo>
                  <a:pt x="802" y="99"/>
                </a:lnTo>
                <a:lnTo>
                  <a:pt x="809" y="89"/>
                </a:lnTo>
                <a:lnTo>
                  <a:pt x="812" y="72"/>
                </a:lnTo>
                <a:lnTo>
                  <a:pt x="809" y="55"/>
                </a:lnTo>
                <a:lnTo>
                  <a:pt x="802" y="44"/>
                </a:lnTo>
                <a:lnTo>
                  <a:pt x="795" y="37"/>
                </a:lnTo>
                <a:lnTo>
                  <a:pt x="781" y="37"/>
                </a:lnTo>
                <a:lnTo>
                  <a:pt x="775" y="37"/>
                </a:lnTo>
                <a:lnTo>
                  <a:pt x="771" y="41"/>
                </a:lnTo>
                <a:lnTo>
                  <a:pt x="764" y="44"/>
                </a:lnTo>
                <a:lnTo>
                  <a:pt x="761" y="48"/>
                </a:lnTo>
                <a:lnTo>
                  <a:pt x="761" y="44"/>
                </a:lnTo>
                <a:lnTo>
                  <a:pt x="761" y="41"/>
                </a:lnTo>
                <a:lnTo>
                  <a:pt x="761" y="37"/>
                </a:lnTo>
                <a:lnTo>
                  <a:pt x="754" y="37"/>
                </a:lnTo>
                <a:lnTo>
                  <a:pt x="747" y="37"/>
                </a:lnTo>
                <a:lnTo>
                  <a:pt x="744" y="37"/>
                </a:lnTo>
                <a:lnTo>
                  <a:pt x="744" y="140"/>
                </a:lnTo>
                <a:close/>
                <a:moveTo>
                  <a:pt x="685" y="27"/>
                </a:moveTo>
                <a:lnTo>
                  <a:pt x="685" y="27"/>
                </a:lnTo>
                <a:lnTo>
                  <a:pt x="692" y="27"/>
                </a:lnTo>
                <a:lnTo>
                  <a:pt x="699" y="27"/>
                </a:lnTo>
                <a:lnTo>
                  <a:pt x="702" y="27"/>
                </a:lnTo>
                <a:lnTo>
                  <a:pt x="723" y="10"/>
                </a:lnTo>
                <a:lnTo>
                  <a:pt x="720" y="10"/>
                </a:lnTo>
                <a:lnTo>
                  <a:pt x="713" y="10"/>
                </a:lnTo>
                <a:lnTo>
                  <a:pt x="699" y="10"/>
                </a:lnTo>
                <a:lnTo>
                  <a:pt x="685" y="27"/>
                </a:lnTo>
                <a:close/>
                <a:moveTo>
                  <a:pt x="682" y="65"/>
                </a:moveTo>
                <a:lnTo>
                  <a:pt x="682" y="65"/>
                </a:lnTo>
                <a:lnTo>
                  <a:pt x="689" y="55"/>
                </a:lnTo>
                <a:lnTo>
                  <a:pt x="692" y="51"/>
                </a:lnTo>
                <a:lnTo>
                  <a:pt x="699" y="51"/>
                </a:lnTo>
                <a:lnTo>
                  <a:pt x="702" y="51"/>
                </a:lnTo>
                <a:lnTo>
                  <a:pt x="706" y="55"/>
                </a:lnTo>
                <a:lnTo>
                  <a:pt x="709" y="65"/>
                </a:lnTo>
                <a:lnTo>
                  <a:pt x="682" y="65"/>
                </a:lnTo>
                <a:close/>
                <a:moveTo>
                  <a:pt x="730" y="79"/>
                </a:moveTo>
                <a:lnTo>
                  <a:pt x="730" y="79"/>
                </a:lnTo>
                <a:lnTo>
                  <a:pt x="730" y="75"/>
                </a:lnTo>
                <a:lnTo>
                  <a:pt x="730" y="68"/>
                </a:lnTo>
                <a:lnTo>
                  <a:pt x="726" y="58"/>
                </a:lnTo>
                <a:lnTo>
                  <a:pt x="720" y="44"/>
                </a:lnTo>
                <a:lnTo>
                  <a:pt x="713" y="37"/>
                </a:lnTo>
                <a:lnTo>
                  <a:pt x="699" y="37"/>
                </a:lnTo>
                <a:lnTo>
                  <a:pt x="682" y="37"/>
                </a:lnTo>
                <a:lnTo>
                  <a:pt x="672" y="48"/>
                </a:lnTo>
                <a:lnTo>
                  <a:pt x="665" y="58"/>
                </a:lnTo>
                <a:lnTo>
                  <a:pt x="665" y="72"/>
                </a:lnTo>
                <a:lnTo>
                  <a:pt x="665" y="89"/>
                </a:lnTo>
                <a:lnTo>
                  <a:pt x="672" y="99"/>
                </a:lnTo>
                <a:lnTo>
                  <a:pt x="685" y="106"/>
                </a:lnTo>
                <a:lnTo>
                  <a:pt x="702" y="109"/>
                </a:lnTo>
                <a:lnTo>
                  <a:pt x="713" y="109"/>
                </a:lnTo>
                <a:lnTo>
                  <a:pt x="726" y="106"/>
                </a:lnTo>
                <a:lnTo>
                  <a:pt x="723" y="99"/>
                </a:lnTo>
                <a:lnTo>
                  <a:pt x="723" y="92"/>
                </a:lnTo>
                <a:lnTo>
                  <a:pt x="713" y="92"/>
                </a:lnTo>
                <a:lnTo>
                  <a:pt x="702" y="96"/>
                </a:lnTo>
                <a:lnTo>
                  <a:pt x="696" y="92"/>
                </a:lnTo>
                <a:lnTo>
                  <a:pt x="689" y="92"/>
                </a:lnTo>
                <a:lnTo>
                  <a:pt x="685" y="85"/>
                </a:lnTo>
                <a:lnTo>
                  <a:pt x="682" y="79"/>
                </a:lnTo>
                <a:lnTo>
                  <a:pt x="730" y="79"/>
                </a:lnTo>
                <a:close/>
                <a:moveTo>
                  <a:pt x="593" y="27"/>
                </a:moveTo>
                <a:lnTo>
                  <a:pt x="593" y="27"/>
                </a:lnTo>
                <a:lnTo>
                  <a:pt x="596" y="27"/>
                </a:lnTo>
                <a:lnTo>
                  <a:pt x="600" y="24"/>
                </a:lnTo>
                <a:lnTo>
                  <a:pt x="613" y="27"/>
                </a:lnTo>
                <a:lnTo>
                  <a:pt x="620" y="34"/>
                </a:lnTo>
                <a:lnTo>
                  <a:pt x="627" y="44"/>
                </a:lnTo>
                <a:lnTo>
                  <a:pt x="630" y="58"/>
                </a:lnTo>
                <a:lnTo>
                  <a:pt x="627" y="75"/>
                </a:lnTo>
                <a:lnTo>
                  <a:pt x="620" y="85"/>
                </a:lnTo>
                <a:lnTo>
                  <a:pt x="613" y="92"/>
                </a:lnTo>
                <a:lnTo>
                  <a:pt x="600" y="92"/>
                </a:lnTo>
                <a:lnTo>
                  <a:pt x="596" y="92"/>
                </a:lnTo>
                <a:lnTo>
                  <a:pt x="593" y="92"/>
                </a:lnTo>
                <a:lnTo>
                  <a:pt x="593" y="27"/>
                </a:lnTo>
                <a:close/>
                <a:moveTo>
                  <a:pt x="572" y="109"/>
                </a:moveTo>
                <a:lnTo>
                  <a:pt x="572" y="109"/>
                </a:lnTo>
                <a:lnTo>
                  <a:pt x="582" y="109"/>
                </a:lnTo>
                <a:lnTo>
                  <a:pt x="596" y="109"/>
                </a:lnTo>
                <a:lnTo>
                  <a:pt x="620" y="106"/>
                </a:lnTo>
                <a:lnTo>
                  <a:pt x="630" y="103"/>
                </a:lnTo>
                <a:lnTo>
                  <a:pt x="637" y="99"/>
                </a:lnTo>
                <a:lnTo>
                  <a:pt x="644" y="92"/>
                </a:lnTo>
                <a:lnTo>
                  <a:pt x="648" y="82"/>
                </a:lnTo>
                <a:lnTo>
                  <a:pt x="651" y="58"/>
                </a:lnTo>
                <a:lnTo>
                  <a:pt x="648" y="37"/>
                </a:lnTo>
                <a:lnTo>
                  <a:pt x="644" y="27"/>
                </a:lnTo>
                <a:lnTo>
                  <a:pt x="637" y="20"/>
                </a:lnTo>
                <a:lnTo>
                  <a:pt x="630" y="17"/>
                </a:lnTo>
                <a:lnTo>
                  <a:pt x="620" y="10"/>
                </a:lnTo>
                <a:lnTo>
                  <a:pt x="600" y="7"/>
                </a:lnTo>
                <a:lnTo>
                  <a:pt x="582" y="10"/>
                </a:lnTo>
                <a:lnTo>
                  <a:pt x="572" y="10"/>
                </a:lnTo>
                <a:lnTo>
                  <a:pt x="572" y="109"/>
                </a:lnTo>
                <a:close/>
                <a:moveTo>
                  <a:pt x="459" y="75"/>
                </a:moveTo>
                <a:lnTo>
                  <a:pt x="459" y="75"/>
                </a:lnTo>
                <a:lnTo>
                  <a:pt x="462" y="92"/>
                </a:lnTo>
                <a:lnTo>
                  <a:pt x="469" y="103"/>
                </a:lnTo>
                <a:lnTo>
                  <a:pt x="480" y="109"/>
                </a:lnTo>
                <a:lnTo>
                  <a:pt x="493" y="109"/>
                </a:lnTo>
                <a:lnTo>
                  <a:pt x="510" y="109"/>
                </a:lnTo>
                <a:lnTo>
                  <a:pt x="521" y="106"/>
                </a:lnTo>
                <a:lnTo>
                  <a:pt x="521" y="37"/>
                </a:lnTo>
                <a:lnTo>
                  <a:pt x="510" y="37"/>
                </a:lnTo>
                <a:lnTo>
                  <a:pt x="500" y="37"/>
                </a:lnTo>
                <a:lnTo>
                  <a:pt x="500" y="92"/>
                </a:lnTo>
                <a:lnTo>
                  <a:pt x="493" y="92"/>
                </a:lnTo>
                <a:lnTo>
                  <a:pt x="486" y="92"/>
                </a:lnTo>
                <a:lnTo>
                  <a:pt x="483" y="89"/>
                </a:lnTo>
                <a:lnTo>
                  <a:pt x="480" y="85"/>
                </a:lnTo>
                <a:lnTo>
                  <a:pt x="480" y="75"/>
                </a:lnTo>
                <a:lnTo>
                  <a:pt x="480" y="37"/>
                </a:lnTo>
                <a:lnTo>
                  <a:pt x="469" y="37"/>
                </a:lnTo>
                <a:lnTo>
                  <a:pt x="459" y="37"/>
                </a:lnTo>
                <a:lnTo>
                  <a:pt x="459" y="75"/>
                </a:lnTo>
                <a:close/>
                <a:moveTo>
                  <a:pt x="421" y="92"/>
                </a:moveTo>
                <a:lnTo>
                  <a:pt x="421" y="92"/>
                </a:lnTo>
                <a:lnTo>
                  <a:pt x="418" y="92"/>
                </a:lnTo>
                <a:lnTo>
                  <a:pt x="414" y="92"/>
                </a:lnTo>
                <a:lnTo>
                  <a:pt x="408" y="92"/>
                </a:lnTo>
                <a:lnTo>
                  <a:pt x="401" y="89"/>
                </a:lnTo>
                <a:lnTo>
                  <a:pt x="397" y="82"/>
                </a:lnTo>
                <a:lnTo>
                  <a:pt x="394" y="75"/>
                </a:lnTo>
                <a:lnTo>
                  <a:pt x="397" y="65"/>
                </a:lnTo>
                <a:lnTo>
                  <a:pt x="401" y="58"/>
                </a:lnTo>
                <a:lnTo>
                  <a:pt x="404" y="55"/>
                </a:lnTo>
                <a:lnTo>
                  <a:pt x="414" y="51"/>
                </a:lnTo>
                <a:lnTo>
                  <a:pt x="418" y="51"/>
                </a:lnTo>
                <a:lnTo>
                  <a:pt x="421" y="51"/>
                </a:lnTo>
                <a:lnTo>
                  <a:pt x="421" y="92"/>
                </a:lnTo>
                <a:close/>
                <a:moveTo>
                  <a:pt x="421" y="37"/>
                </a:moveTo>
                <a:lnTo>
                  <a:pt x="421" y="37"/>
                </a:lnTo>
                <a:lnTo>
                  <a:pt x="418" y="37"/>
                </a:lnTo>
                <a:lnTo>
                  <a:pt x="411" y="37"/>
                </a:lnTo>
                <a:lnTo>
                  <a:pt x="397" y="37"/>
                </a:lnTo>
                <a:lnTo>
                  <a:pt x="384" y="48"/>
                </a:lnTo>
                <a:lnTo>
                  <a:pt x="377" y="58"/>
                </a:lnTo>
                <a:lnTo>
                  <a:pt x="377" y="75"/>
                </a:lnTo>
                <a:lnTo>
                  <a:pt x="377" y="89"/>
                </a:lnTo>
                <a:lnTo>
                  <a:pt x="387" y="103"/>
                </a:lnTo>
                <a:lnTo>
                  <a:pt x="397" y="109"/>
                </a:lnTo>
                <a:lnTo>
                  <a:pt x="411" y="109"/>
                </a:lnTo>
                <a:lnTo>
                  <a:pt x="428" y="109"/>
                </a:lnTo>
                <a:lnTo>
                  <a:pt x="442" y="106"/>
                </a:lnTo>
                <a:lnTo>
                  <a:pt x="442" y="7"/>
                </a:lnTo>
                <a:lnTo>
                  <a:pt x="435" y="7"/>
                </a:lnTo>
                <a:lnTo>
                  <a:pt x="432" y="7"/>
                </a:lnTo>
                <a:lnTo>
                  <a:pt x="428" y="7"/>
                </a:lnTo>
                <a:lnTo>
                  <a:pt x="421" y="7"/>
                </a:lnTo>
                <a:lnTo>
                  <a:pt x="421" y="37"/>
                </a:lnTo>
                <a:close/>
                <a:moveTo>
                  <a:pt x="301" y="85"/>
                </a:moveTo>
                <a:lnTo>
                  <a:pt x="301" y="85"/>
                </a:lnTo>
                <a:lnTo>
                  <a:pt x="301" y="96"/>
                </a:lnTo>
                <a:lnTo>
                  <a:pt x="308" y="103"/>
                </a:lnTo>
                <a:lnTo>
                  <a:pt x="315" y="106"/>
                </a:lnTo>
                <a:lnTo>
                  <a:pt x="325" y="109"/>
                </a:lnTo>
                <a:lnTo>
                  <a:pt x="329" y="109"/>
                </a:lnTo>
                <a:lnTo>
                  <a:pt x="336" y="109"/>
                </a:lnTo>
                <a:lnTo>
                  <a:pt x="336" y="106"/>
                </a:lnTo>
                <a:lnTo>
                  <a:pt x="336" y="103"/>
                </a:lnTo>
                <a:lnTo>
                  <a:pt x="336" y="92"/>
                </a:lnTo>
                <a:lnTo>
                  <a:pt x="332" y="92"/>
                </a:lnTo>
                <a:lnTo>
                  <a:pt x="329" y="92"/>
                </a:lnTo>
                <a:lnTo>
                  <a:pt x="325" y="92"/>
                </a:lnTo>
                <a:lnTo>
                  <a:pt x="322" y="92"/>
                </a:lnTo>
                <a:lnTo>
                  <a:pt x="322" y="85"/>
                </a:lnTo>
                <a:lnTo>
                  <a:pt x="322" y="79"/>
                </a:lnTo>
                <a:lnTo>
                  <a:pt x="322" y="7"/>
                </a:lnTo>
                <a:lnTo>
                  <a:pt x="312" y="7"/>
                </a:lnTo>
                <a:lnTo>
                  <a:pt x="301" y="7"/>
                </a:lnTo>
                <a:lnTo>
                  <a:pt x="301" y="85"/>
                </a:lnTo>
                <a:close/>
                <a:moveTo>
                  <a:pt x="240" y="65"/>
                </a:moveTo>
                <a:lnTo>
                  <a:pt x="240" y="65"/>
                </a:lnTo>
                <a:lnTo>
                  <a:pt x="243" y="55"/>
                </a:lnTo>
                <a:lnTo>
                  <a:pt x="250" y="51"/>
                </a:lnTo>
                <a:lnTo>
                  <a:pt x="253" y="51"/>
                </a:lnTo>
                <a:lnTo>
                  <a:pt x="260" y="51"/>
                </a:lnTo>
                <a:lnTo>
                  <a:pt x="264" y="55"/>
                </a:lnTo>
                <a:lnTo>
                  <a:pt x="267" y="65"/>
                </a:lnTo>
                <a:lnTo>
                  <a:pt x="240" y="65"/>
                </a:lnTo>
                <a:close/>
                <a:moveTo>
                  <a:pt x="284" y="79"/>
                </a:moveTo>
                <a:lnTo>
                  <a:pt x="284" y="79"/>
                </a:lnTo>
                <a:lnTo>
                  <a:pt x="288" y="75"/>
                </a:lnTo>
                <a:lnTo>
                  <a:pt x="288" y="68"/>
                </a:lnTo>
                <a:lnTo>
                  <a:pt x="284" y="58"/>
                </a:lnTo>
                <a:lnTo>
                  <a:pt x="277" y="44"/>
                </a:lnTo>
                <a:lnTo>
                  <a:pt x="267" y="37"/>
                </a:lnTo>
                <a:lnTo>
                  <a:pt x="257" y="37"/>
                </a:lnTo>
                <a:lnTo>
                  <a:pt x="240" y="37"/>
                </a:lnTo>
                <a:lnTo>
                  <a:pt x="229" y="48"/>
                </a:lnTo>
                <a:lnTo>
                  <a:pt x="222" y="58"/>
                </a:lnTo>
                <a:lnTo>
                  <a:pt x="222" y="72"/>
                </a:lnTo>
                <a:lnTo>
                  <a:pt x="222" y="89"/>
                </a:lnTo>
                <a:lnTo>
                  <a:pt x="229" y="99"/>
                </a:lnTo>
                <a:lnTo>
                  <a:pt x="240" y="106"/>
                </a:lnTo>
                <a:lnTo>
                  <a:pt x="257" y="109"/>
                </a:lnTo>
                <a:lnTo>
                  <a:pt x="270" y="109"/>
                </a:lnTo>
                <a:lnTo>
                  <a:pt x="281" y="106"/>
                </a:lnTo>
                <a:lnTo>
                  <a:pt x="281" y="99"/>
                </a:lnTo>
                <a:lnTo>
                  <a:pt x="277" y="92"/>
                </a:lnTo>
                <a:lnTo>
                  <a:pt x="270" y="92"/>
                </a:lnTo>
                <a:lnTo>
                  <a:pt x="260" y="96"/>
                </a:lnTo>
                <a:lnTo>
                  <a:pt x="253" y="92"/>
                </a:lnTo>
                <a:lnTo>
                  <a:pt x="246" y="92"/>
                </a:lnTo>
                <a:lnTo>
                  <a:pt x="243" y="85"/>
                </a:lnTo>
                <a:lnTo>
                  <a:pt x="240" y="79"/>
                </a:lnTo>
                <a:lnTo>
                  <a:pt x="284" y="79"/>
                </a:lnTo>
                <a:close/>
                <a:moveTo>
                  <a:pt x="174" y="85"/>
                </a:moveTo>
                <a:lnTo>
                  <a:pt x="174" y="85"/>
                </a:lnTo>
                <a:lnTo>
                  <a:pt x="174" y="96"/>
                </a:lnTo>
                <a:lnTo>
                  <a:pt x="181" y="103"/>
                </a:lnTo>
                <a:lnTo>
                  <a:pt x="188" y="106"/>
                </a:lnTo>
                <a:lnTo>
                  <a:pt x="198" y="109"/>
                </a:lnTo>
                <a:lnTo>
                  <a:pt x="212" y="106"/>
                </a:lnTo>
                <a:lnTo>
                  <a:pt x="212" y="103"/>
                </a:lnTo>
                <a:lnTo>
                  <a:pt x="212" y="99"/>
                </a:lnTo>
                <a:lnTo>
                  <a:pt x="212" y="92"/>
                </a:lnTo>
                <a:lnTo>
                  <a:pt x="209" y="92"/>
                </a:lnTo>
                <a:lnTo>
                  <a:pt x="205" y="92"/>
                </a:lnTo>
                <a:lnTo>
                  <a:pt x="198" y="92"/>
                </a:lnTo>
                <a:lnTo>
                  <a:pt x="195" y="92"/>
                </a:lnTo>
                <a:lnTo>
                  <a:pt x="195" y="85"/>
                </a:lnTo>
                <a:lnTo>
                  <a:pt x="192" y="79"/>
                </a:lnTo>
                <a:lnTo>
                  <a:pt x="192" y="51"/>
                </a:lnTo>
                <a:lnTo>
                  <a:pt x="209" y="51"/>
                </a:lnTo>
                <a:lnTo>
                  <a:pt x="209" y="48"/>
                </a:lnTo>
                <a:lnTo>
                  <a:pt x="212" y="44"/>
                </a:lnTo>
                <a:lnTo>
                  <a:pt x="209" y="41"/>
                </a:lnTo>
                <a:lnTo>
                  <a:pt x="209" y="37"/>
                </a:lnTo>
                <a:lnTo>
                  <a:pt x="192" y="37"/>
                </a:lnTo>
                <a:lnTo>
                  <a:pt x="192" y="17"/>
                </a:lnTo>
                <a:lnTo>
                  <a:pt x="164" y="51"/>
                </a:lnTo>
                <a:lnTo>
                  <a:pt x="174" y="51"/>
                </a:lnTo>
                <a:lnTo>
                  <a:pt x="174" y="85"/>
                </a:lnTo>
                <a:close/>
                <a:moveTo>
                  <a:pt x="99" y="27"/>
                </a:moveTo>
                <a:lnTo>
                  <a:pt x="99" y="27"/>
                </a:lnTo>
                <a:lnTo>
                  <a:pt x="109" y="27"/>
                </a:lnTo>
                <a:lnTo>
                  <a:pt x="113" y="27"/>
                </a:lnTo>
                <a:lnTo>
                  <a:pt x="116" y="27"/>
                </a:lnTo>
                <a:lnTo>
                  <a:pt x="123" y="17"/>
                </a:lnTo>
                <a:lnTo>
                  <a:pt x="130" y="27"/>
                </a:lnTo>
                <a:lnTo>
                  <a:pt x="133" y="27"/>
                </a:lnTo>
                <a:lnTo>
                  <a:pt x="140" y="27"/>
                </a:lnTo>
                <a:lnTo>
                  <a:pt x="147" y="27"/>
                </a:lnTo>
                <a:lnTo>
                  <a:pt x="133" y="10"/>
                </a:lnTo>
                <a:lnTo>
                  <a:pt x="126" y="10"/>
                </a:lnTo>
                <a:lnTo>
                  <a:pt x="123" y="10"/>
                </a:lnTo>
                <a:lnTo>
                  <a:pt x="116" y="10"/>
                </a:lnTo>
                <a:lnTo>
                  <a:pt x="113" y="10"/>
                </a:lnTo>
                <a:lnTo>
                  <a:pt x="99" y="27"/>
                </a:lnTo>
                <a:close/>
                <a:moveTo>
                  <a:pt x="113" y="89"/>
                </a:moveTo>
                <a:lnTo>
                  <a:pt x="113" y="89"/>
                </a:lnTo>
                <a:lnTo>
                  <a:pt x="109" y="82"/>
                </a:lnTo>
                <a:lnTo>
                  <a:pt x="109" y="72"/>
                </a:lnTo>
                <a:lnTo>
                  <a:pt x="109" y="65"/>
                </a:lnTo>
                <a:lnTo>
                  <a:pt x="113" y="58"/>
                </a:lnTo>
                <a:lnTo>
                  <a:pt x="116" y="51"/>
                </a:lnTo>
                <a:lnTo>
                  <a:pt x="123" y="51"/>
                </a:lnTo>
                <a:lnTo>
                  <a:pt x="130" y="51"/>
                </a:lnTo>
                <a:lnTo>
                  <a:pt x="133" y="58"/>
                </a:lnTo>
                <a:lnTo>
                  <a:pt x="137" y="65"/>
                </a:lnTo>
                <a:lnTo>
                  <a:pt x="137" y="72"/>
                </a:lnTo>
                <a:lnTo>
                  <a:pt x="137" y="82"/>
                </a:lnTo>
                <a:lnTo>
                  <a:pt x="133" y="89"/>
                </a:lnTo>
                <a:lnTo>
                  <a:pt x="130" y="92"/>
                </a:lnTo>
                <a:lnTo>
                  <a:pt x="123" y="96"/>
                </a:lnTo>
                <a:lnTo>
                  <a:pt x="116" y="92"/>
                </a:lnTo>
                <a:lnTo>
                  <a:pt x="113" y="89"/>
                </a:lnTo>
                <a:close/>
                <a:moveTo>
                  <a:pt x="137" y="106"/>
                </a:moveTo>
                <a:lnTo>
                  <a:pt x="137" y="106"/>
                </a:lnTo>
                <a:lnTo>
                  <a:pt x="147" y="99"/>
                </a:lnTo>
                <a:lnTo>
                  <a:pt x="154" y="89"/>
                </a:lnTo>
                <a:lnTo>
                  <a:pt x="157" y="72"/>
                </a:lnTo>
                <a:lnTo>
                  <a:pt x="154" y="58"/>
                </a:lnTo>
                <a:lnTo>
                  <a:pt x="147" y="48"/>
                </a:lnTo>
                <a:lnTo>
                  <a:pt x="137" y="37"/>
                </a:lnTo>
                <a:lnTo>
                  <a:pt x="123" y="37"/>
                </a:lnTo>
                <a:lnTo>
                  <a:pt x="109" y="37"/>
                </a:lnTo>
                <a:lnTo>
                  <a:pt x="96" y="48"/>
                </a:lnTo>
                <a:lnTo>
                  <a:pt x="92" y="58"/>
                </a:lnTo>
                <a:lnTo>
                  <a:pt x="89" y="72"/>
                </a:lnTo>
                <a:lnTo>
                  <a:pt x="92" y="89"/>
                </a:lnTo>
                <a:lnTo>
                  <a:pt x="96" y="99"/>
                </a:lnTo>
                <a:lnTo>
                  <a:pt x="109" y="106"/>
                </a:lnTo>
                <a:lnTo>
                  <a:pt x="123" y="109"/>
                </a:lnTo>
                <a:lnTo>
                  <a:pt x="137" y="106"/>
                </a:lnTo>
                <a:close/>
                <a:moveTo>
                  <a:pt x="0" y="109"/>
                </a:moveTo>
                <a:lnTo>
                  <a:pt x="0" y="109"/>
                </a:lnTo>
                <a:lnTo>
                  <a:pt x="10" y="109"/>
                </a:lnTo>
                <a:lnTo>
                  <a:pt x="20" y="109"/>
                </a:lnTo>
                <a:lnTo>
                  <a:pt x="20" y="65"/>
                </a:lnTo>
                <a:lnTo>
                  <a:pt x="54" y="65"/>
                </a:lnTo>
                <a:lnTo>
                  <a:pt x="54" y="109"/>
                </a:lnTo>
                <a:lnTo>
                  <a:pt x="65" y="109"/>
                </a:lnTo>
                <a:lnTo>
                  <a:pt x="75" y="109"/>
                </a:lnTo>
                <a:lnTo>
                  <a:pt x="75" y="10"/>
                </a:lnTo>
                <a:lnTo>
                  <a:pt x="65" y="10"/>
                </a:lnTo>
                <a:lnTo>
                  <a:pt x="54" y="10"/>
                </a:lnTo>
                <a:lnTo>
                  <a:pt x="54" y="48"/>
                </a:lnTo>
                <a:lnTo>
                  <a:pt x="20" y="48"/>
                </a:lnTo>
                <a:lnTo>
                  <a:pt x="20" y="10"/>
                </a:lnTo>
                <a:lnTo>
                  <a:pt x="10" y="10"/>
                </a:lnTo>
                <a:lnTo>
                  <a:pt x="0" y="10"/>
                </a:lnTo>
                <a:lnTo>
                  <a:pt x="0" y="109"/>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8" name="Freeform 48"/>
          <p:cNvSpPr>
            <a:spLocks/>
          </p:cNvSpPr>
          <p:nvPr/>
        </p:nvSpPr>
        <p:spPr bwMode="auto">
          <a:xfrm>
            <a:off x="7145338" y="2303860"/>
            <a:ext cx="114300" cy="117872"/>
          </a:xfrm>
          <a:custGeom>
            <a:avLst/>
            <a:gdLst>
              <a:gd name="T0" fmla="*/ 0 w 72"/>
              <a:gd name="T1" fmla="*/ 2147483646 h 99"/>
              <a:gd name="T2" fmla="*/ 0 w 72"/>
              <a:gd name="T3" fmla="*/ 2147483646 h 99"/>
              <a:gd name="T4" fmla="*/ 2147483646 w 72"/>
              <a:gd name="T5" fmla="*/ 2147483646 h 99"/>
              <a:gd name="T6" fmla="*/ 2147483646 w 72"/>
              <a:gd name="T7" fmla="*/ 2147483646 h 99"/>
              <a:gd name="T8" fmla="*/ 2147483646 w 72"/>
              <a:gd name="T9" fmla="*/ 2147483646 h 99"/>
              <a:gd name="T10" fmla="*/ 2147483646 w 72"/>
              <a:gd name="T11" fmla="*/ 2147483646 h 99"/>
              <a:gd name="T12" fmla="*/ 2147483646 w 72"/>
              <a:gd name="T13" fmla="*/ 2147483646 h 99"/>
              <a:gd name="T14" fmla="*/ 2147483646 w 72"/>
              <a:gd name="T15" fmla="*/ 2147483646 h 99"/>
              <a:gd name="T16" fmla="*/ 2147483646 w 72"/>
              <a:gd name="T17" fmla="*/ 2147483646 h 99"/>
              <a:gd name="T18" fmla="*/ 2147483646 w 72"/>
              <a:gd name="T19" fmla="*/ 2147483646 h 99"/>
              <a:gd name="T20" fmla="*/ 2147483646 w 72"/>
              <a:gd name="T21" fmla="*/ 2147483646 h 99"/>
              <a:gd name="T22" fmla="*/ 2147483646 w 72"/>
              <a:gd name="T23" fmla="*/ 0 h 99"/>
              <a:gd name="T24" fmla="*/ 2147483646 w 72"/>
              <a:gd name="T25" fmla="*/ 0 h 99"/>
              <a:gd name="T26" fmla="*/ 2147483646 w 72"/>
              <a:gd name="T27" fmla="*/ 0 h 99"/>
              <a:gd name="T28" fmla="*/ 2147483646 w 72"/>
              <a:gd name="T29" fmla="*/ 0 h 99"/>
              <a:gd name="T30" fmla="*/ 2147483646 w 72"/>
              <a:gd name="T31" fmla="*/ 0 h 99"/>
              <a:gd name="T32" fmla="*/ 2147483646 w 72"/>
              <a:gd name="T33" fmla="*/ 2147483646 h 99"/>
              <a:gd name="T34" fmla="*/ 2147483646 w 72"/>
              <a:gd name="T35" fmla="*/ 0 h 99"/>
              <a:gd name="T36" fmla="*/ 2147483646 w 72"/>
              <a:gd name="T37" fmla="*/ 0 h 99"/>
              <a:gd name="T38" fmla="*/ 2147483646 w 72"/>
              <a:gd name="T39" fmla="*/ 0 h 99"/>
              <a:gd name="T40" fmla="*/ 2147483646 w 72"/>
              <a:gd name="T41" fmla="*/ 0 h 99"/>
              <a:gd name="T42" fmla="*/ 0 w 72"/>
              <a:gd name="T43" fmla="*/ 0 h 99"/>
              <a:gd name="T44" fmla="*/ 0 w 72"/>
              <a:gd name="T45" fmla="*/ 2147483646 h 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2" h="99">
                <a:moveTo>
                  <a:pt x="0" y="99"/>
                </a:moveTo>
                <a:lnTo>
                  <a:pt x="0" y="99"/>
                </a:lnTo>
                <a:lnTo>
                  <a:pt x="10" y="99"/>
                </a:lnTo>
                <a:lnTo>
                  <a:pt x="17" y="99"/>
                </a:lnTo>
                <a:lnTo>
                  <a:pt x="17" y="34"/>
                </a:lnTo>
                <a:lnTo>
                  <a:pt x="55" y="99"/>
                </a:lnTo>
                <a:lnTo>
                  <a:pt x="65" y="99"/>
                </a:lnTo>
                <a:lnTo>
                  <a:pt x="72" y="99"/>
                </a:lnTo>
                <a:lnTo>
                  <a:pt x="72" y="0"/>
                </a:lnTo>
                <a:lnTo>
                  <a:pt x="65" y="0"/>
                </a:lnTo>
                <a:lnTo>
                  <a:pt x="55" y="0"/>
                </a:lnTo>
                <a:lnTo>
                  <a:pt x="55" y="62"/>
                </a:lnTo>
                <a:lnTo>
                  <a:pt x="17" y="0"/>
                </a:lnTo>
                <a:lnTo>
                  <a:pt x="7" y="0"/>
                </a:lnTo>
                <a:lnTo>
                  <a:pt x="0" y="0"/>
                </a:lnTo>
                <a:lnTo>
                  <a:pt x="0" y="9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9" name="Freeform 49"/>
          <p:cNvSpPr>
            <a:spLocks/>
          </p:cNvSpPr>
          <p:nvPr/>
        </p:nvSpPr>
        <p:spPr bwMode="auto">
          <a:xfrm>
            <a:off x="6997700" y="2303860"/>
            <a:ext cx="120650" cy="117872"/>
          </a:xfrm>
          <a:custGeom>
            <a:avLst/>
            <a:gdLst>
              <a:gd name="T0" fmla="*/ 0 w 76"/>
              <a:gd name="T1" fmla="*/ 2147483646 h 99"/>
              <a:gd name="T2" fmla="*/ 0 w 76"/>
              <a:gd name="T3" fmla="*/ 2147483646 h 99"/>
              <a:gd name="T4" fmla="*/ 2147483646 w 76"/>
              <a:gd name="T5" fmla="*/ 2147483646 h 99"/>
              <a:gd name="T6" fmla="*/ 2147483646 w 76"/>
              <a:gd name="T7" fmla="*/ 2147483646 h 99"/>
              <a:gd name="T8" fmla="*/ 2147483646 w 76"/>
              <a:gd name="T9" fmla="*/ 2147483646 h 99"/>
              <a:gd name="T10" fmla="*/ 2147483646 w 76"/>
              <a:gd name="T11" fmla="*/ 2147483646 h 99"/>
              <a:gd name="T12" fmla="*/ 2147483646 w 76"/>
              <a:gd name="T13" fmla="*/ 2147483646 h 99"/>
              <a:gd name="T14" fmla="*/ 2147483646 w 76"/>
              <a:gd name="T15" fmla="*/ 2147483646 h 99"/>
              <a:gd name="T16" fmla="*/ 2147483646 w 76"/>
              <a:gd name="T17" fmla="*/ 2147483646 h 99"/>
              <a:gd name="T18" fmla="*/ 2147483646 w 76"/>
              <a:gd name="T19" fmla="*/ 2147483646 h 99"/>
              <a:gd name="T20" fmla="*/ 2147483646 w 76"/>
              <a:gd name="T21" fmla="*/ 2147483646 h 99"/>
              <a:gd name="T22" fmla="*/ 2147483646 w 76"/>
              <a:gd name="T23" fmla="*/ 2147483646 h 99"/>
              <a:gd name="T24" fmla="*/ 2147483646 w 76"/>
              <a:gd name="T25" fmla="*/ 2147483646 h 99"/>
              <a:gd name="T26" fmla="*/ 2147483646 w 76"/>
              <a:gd name="T27" fmla="*/ 2147483646 h 99"/>
              <a:gd name="T28" fmla="*/ 2147483646 w 76"/>
              <a:gd name="T29" fmla="*/ 2147483646 h 99"/>
              <a:gd name="T30" fmla="*/ 2147483646 w 76"/>
              <a:gd name="T31" fmla="*/ 2147483646 h 99"/>
              <a:gd name="T32" fmla="*/ 2147483646 w 76"/>
              <a:gd name="T33" fmla="*/ 2147483646 h 99"/>
              <a:gd name="T34" fmla="*/ 2147483646 w 76"/>
              <a:gd name="T35" fmla="*/ 0 h 99"/>
              <a:gd name="T36" fmla="*/ 2147483646 w 76"/>
              <a:gd name="T37" fmla="*/ 0 h 99"/>
              <a:gd name="T38" fmla="*/ 2147483646 w 76"/>
              <a:gd name="T39" fmla="*/ 0 h 99"/>
              <a:gd name="T40" fmla="*/ 2147483646 w 76"/>
              <a:gd name="T41" fmla="*/ 0 h 99"/>
              <a:gd name="T42" fmla="*/ 2147483646 w 76"/>
              <a:gd name="T43" fmla="*/ 0 h 99"/>
              <a:gd name="T44" fmla="*/ 2147483646 w 76"/>
              <a:gd name="T45" fmla="*/ 0 h 99"/>
              <a:gd name="T46" fmla="*/ 2147483646 w 76"/>
              <a:gd name="T47" fmla="*/ 0 h 99"/>
              <a:gd name="T48" fmla="*/ 2147483646 w 76"/>
              <a:gd name="T49" fmla="*/ 0 h 99"/>
              <a:gd name="T50" fmla="*/ 2147483646 w 76"/>
              <a:gd name="T51" fmla="*/ 0 h 99"/>
              <a:gd name="T52" fmla="*/ 2147483646 w 76"/>
              <a:gd name="T53" fmla="*/ 2147483646 h 99"/>
              <a:gd name="T54" fmla="*/ 2147483646 w 76"/>
              <a:gd name="T55" fmla="*/ 2147483646 h 99"/>
              <a:gd name="T56" fmla="*/ 2147483646 w 76"/>
              <a:gd name="T57" fmla="*/ 2147483646 h 99"/>
              <a:gd name="T58" fmla="*/ 2147483646 w 76"/>
              <a:gd name="T59" fmla="*/ 2147483646 h 99"/>
              <a:gd name="T60" fmla="*/ 2147483646 w 76"/>
              <a:gd name="T61" fmla="*/ 2147483646 h 99"/>
              <a:gd name="T62" fmla="*/ 2147483646 w 76"/>
              <a:gd name="T63" fmla="*/ 2147483646 h 99"/>
              <a:gd name="T64" fmla="*/ 2147483646 w 76"/>
              <a:gd name="T65" fmla="*/ 2147483646 h 99"/>
              <a:gd name="T66" fmla="*/ 2147483646 w 76"/>
              <a:gd name="T67" fmla="*/ 2147483646 h 99"/>
              <a:gd name="T68" fmla="*/ 2147483646 w 76"/>
              <a:gd name="T69" fmla="*/ 2147483646 h 99"/>
              <a:gd name="T70" fmla="*/ 2147483646 w 76"/>
              <a:gd name="T71" fmla="*/ 2147483646 h 99"/>
              <a:gd name="T72" fmla="*/ 2147483646 w 76"/>
              <a:gd name="T73" fmla="*/ 2147483646 h 99"/>
              <a:gd name="T74" fmla="*/ 2147483646 w 76"/>
              <a:gd name="T75" fmla="*/ 2147483646 h 99"/>
              <a:gd name="T76" fmla="*/ 2147483646 w 76"/>
              <a:gd name="T77" fmla="*/ 2147483646 h 99"/>
              <a:gd name="T78" fmla="*/ 2147483646 w 76"/>
              <a:gd name="T79" fmla="*/ 2147483646 h 99"/>
              <a:gd name="T80" fmla="*/ 2147483646 w 76"/>
              <a:gd name="T81" fmla="*/ 2147483646 h 99"/>
              <a:gd name="T82" fmla="*/ 2147483646 w 76"/>
              <a:gd name="T83" fmla="*/ 2147483646 h 99"/>
              <a:gd name="T84" fmla="*/ 2147483646 w 76"/>
              <a:gd name="T85" fmla="*/ 2147483646 h 99"/>
              <a:gd name="T86" fmla="*/ 2147483646 w 76"/>
              <a:gd name="T87" fmla="*/ 0 h 99"/>
              <a:gd name="T88" fmla="*/ 2147483646 w 76"/>
              <a:gd name="T89" fmla="*/ 0 h 99"/>
              <a:gd name="T90" fmla="*/ 2147483646 w 76"/>
              <a:gd name="T91" fmla="*/ 0 h 99"/>
              <a:gd name="T92" fmla="*/ 2147483646 w 76"/>
              <a:gd name="T93" fmla="*/ 0 h 99"/>
              <a:gd name="T94" fmla="*/ 2147483646 w 76"/>
              <a:gd name="T95" fmla="*/ 0 h 99"/>
              <a:gd name="T96" fmla="*/ 2147483646 w 76"/>
              <a:gd name="T97" fmla="*/ 0 h 99"/>
              <a:gd name="T98" fmla="*/ 2147483646 w 76"/>
              <a:gd name="T99" fmla="*/ 0 h 99"/>
              <a:gd name="T100" fmla="*/ 2147483646 w 76"/>
              <a:gd name="T101" fmla="*/ 0 h 99"/>
              <a:gd name="T102" fmla="*/ 0 w 76"/>
              <a:gd name="T103" fmla="*/ 0 h 99"/>
              <a:gd name="T104" fmla="*/ 0 w 76"/>
              <a:gd name="T105" fmla="*/ 2147483646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6" h="99">
                <a:moveTo>
                  <a:pt x="0" y="55"/>
                </a:moveTo>
                <a:lnTo>
                  <a:pt x="0" y="55"/>
                </a:lnTo>
                <a:lnTo>
                  <a:pt x="4" y="72"/>
                </a:lnTo>
                <a:lnTo>
                  <a:pt x="7" y="89"/>
                </a:lnTo>
                <a:lnTo>
                  <a:pt x="21" y="96"/>
                </a:lnTo>
                <a:lnTo>
                  <a:pt x="38" y="99"/>
                </a:lnTo>
                <a:lnTo>
                  <a:pt x="55" y="96"/>
                </a:lnTo>
                <a:lnTo>
                  <a:pt x="65" y="89"/>
                </a:lnTo>
                <a:lnTo>
                  <a:pt x="72" y="72"/>
                </a:lnTo>
                <a:lnTo>
                  <a:pt x="76" y="55"/>
                </a:lnTo>
                <a:lnTo>
                  <a:pt x="76" y="0"/>
                </a:lnTo>
                <a:lnTo>
                  <a:pt x="69" y="0"/>
                </a:lnTo>
                <a:lnTo>
                  <a:pt x="65" y="0"/>
                </a:lnTo>
                <a:lnTo>
                  <a:pt x="58" y="0"/>
                </a:lnTo>
                <a:lnTo>
                  <a:pt x="55" y="0"/>
                </a:lnTo>
                <a:lnTo>
                  <a:pt x="55" y="51"/>
                </a:lnTo>
                <a:lnTo>
                  <a:pt x="55" y="65"/>
                </a:lnTo>
                <a:lnTo>
                  <a:pt x="52" y="75"/>
                </a:lnTo>
                <a:lnTo>
                  <a:pt x="45" y="82"/>
                </a:lnTo>
                <a:lnTo>
                  <a:pt x="38" y="82"/>
                </a:lnTo>
                <a:lnTo>
                  <a:pt x="28" y="82"/>
                </a:lnTo>
                <a:lnTo>
                  <a:pt x="24" y="75"/>
                </a:lnTo>
                <a:lnTo>
                  <a:pt x="21" y="65"/>
                </a:lnTo>
                <a:lnTo>
                  <a:pt x="21" y="51"/>
                </a:lnTo>
                <a:lnTo>
                  <a:pt x="21" y="0"/>
                </a:lnTo>
                <a:lnTo>
                  <a:pt x="14" y="0"/>
                </a:lnTo>
                <a:lnTo>
                  <a:pt x="10" y="0"/>
                </a:lnTo>
                <a:lnTo>
                  <a:pt x="7" y="0"/>
                </a:lnTo>
                <a:lnTo>
                  <a:pt x="0" y="0"/>
                </a:lnTo>
                <a:lnTo>
                  <a:pt x="0" y="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50" name="Freeform 50"/>
          <p:cNvSpPr>
            <a:spLocks/>
          </p:cNvSpPr>
          <p:nvPr/>
        </p:nvSpPr>
        <p:spPr bwMode="auto">
          <a:xfrm>
            <a:off x="6894513" y="2303860"/>
            <a:ext cx="80962" cy="117872"/>
          </a:xfrm>
          <a:custGeom>
            <a:avLst/>
            <a:gdLst>
              <a:gd name="T0" fmla="*/ 0 w 51"/>
              <a:gd name="T1" fmla="*/ 2147483646 h 99"/>
              <a:gd name="T2" fmla="*/ 2147483646 w 51"/>
              <a:gd name="T3" fmla="*/ 2147483646 h 99"/>
              <a:gd name="T4" fmla="*/ 2147483646 w 51"/>
              <a:gd name="T5" fmla="*/ 2147483646 h 99"/>
              <a:gd name="T6" fmla="*/ 2147483646 w 51"/>
              <a:gd name="T7" fmla="*/ 2147483646 h 99"/>
              <a:gd name="T8" fmla="*/ 2147483646 w 51"/>
              <a:gd name="T9" fmla="*/ 2147483646 h 99"/>
              <a:gd name="T10" fmla="*/ 2147483646 w 51"/>
              <a:gd name="T11" fmla="*/ 2147483646 h 99"/>
              <a:gd name="T12" fmla="*/ 2147483646 w 51"/>
              <a:gd name="T13" fmla="*/ 2147483646 h 99"/>
              <a:gd name="T14" fmla="*/ 2147483646 w 51"/>
              <a:gd name="T15" fmla="*/ 2147483646 h 99"/>
              <a:gd name="T16" fmla="*/ 2147483646 w 51"/>
              <a:gd name="T17" fmla="*/ 2147483646 h 99"/>
              <a:gd name="T18" fmla="*/ 2147483646 w 51"/>
              <a:gd name="T19" fmla="*/ 2147483646 h 99"/>
              <a:gd name="T20" fmla="*/ 2147483646 w 51"/>
              <a:gd name="T21" fmla="*/ 2147483646 h 99"/>
              <a:gd name="T22" fmla="*/ 2147483646 w 51"/>
              <a:gd name="T23" fmla="*/ 0 h 99"/>
              <a:gd name="T24" fmla="*/ 2147483646 w 51"/>
              <a:gd name="T25" fmla="*/ 0 h 99"/>
              <a:gd name="T26" fmla="*/ 2147483646 w 51"/>
              <a:gd name="T27" fmla="*/ 0 h 99"/>
              <a:gd name="T28" fmla="*/ 2147483646 w 51"/>
              <a:gd name="T29" fmla="*/ 0 h 99"/>
              <a:gd name="T30" fmla="*/ 0 w 51"/>
              <a:gd name="T31" fmla="*/ 0 h 99"/>
              <a:gd name="T32" fmla="*/ 0 w 51"/>
              <a:gd name="T33" fmla="*/ 2147483646 h 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1" h="99">
                <a:moveTo>
                  <a:pt x="0" y="99"/>
                </a:moveTo>
                <a:lnTo>
                  <a:pt x="51" y="99"/>
                </a:lnTo>
                <a:lnTo>
                  <a:pt x="51" y="93"/>
                </a:lnTo>
                <a:lnTo>
                  <a:pt x="51" y="89"/>
                </a:lnTo>
                <a:lnTo>
                  <a:pt x="51" y="86"/>
                </a:lnTo>
                <a:lnTo>
                  <a:pt x="51" y="82"/>
                </a:lnTo>
                <a:lnTo>
                  <a:pt x="17" y="82"/>
                </a:lnTo>
                <a:lnTo>
                  <a:pt x="17" y="0"/>
                </a:lnTo>
                <a:lnTo>
                  <a:pt x="7" y="0"/>
                </a:lnTo>
                <a:lnTo>
                  <a:pt x="0" y="0"/>
                </a:lnTo>
                <a:lnTo>
                  <a:pt x="0" y="9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51" name="Freeform 51"/>
          <p:cNvSpPr>
            <a:spLocks/>
          </p:cNvSpPr>
          <p:nvPr/>
        </p:nvSpPr>
        <p:spPr bwMode="auto">
          <a:xfrm>
            <a:off x="6775451" y="2303860"/>
            <a:ext cx="92075" cy="117872"/>
          </a:xfrm>
          <a:custGeom>
            <a:avLst/>
            <a:gdLst>
              <a:gd name="T0" fmla="*/ 0 w 58"/>
              <a:gd name="T1" fmla="*/ 2147483646 h 99"/>
              <a:gd name="T2" fmla="*/ 2147483646 w 58"/>
              <a:gd name="T3" fmla="*/ 2147483646 h 99"/>
              <a:gd name="T4" fmla="*/ 2147483646 w 58"/>
              <a:gd name="T5" fmla="*/ 2147483646 h 99"/>
              <a:gd name="T6" fmla="*/ 2147483646 w 58"/>
              <a:gd name="T7" fmla="*/ 2147483646 h 99"/>
              <a:gd name="T8" fmla="*/ 2147483646 w 58"/>
              <a:gd name="T9" fmla="*/ 2147483646 h 99"/>
              <a:gd name="T10" fmla="*/ 2147483646 w 58"/>
              <a:gd name="T11" fmla="*/ 2147483646 h 99"/>
              <a:gd name="T12" fmla="*/ 2147483646 w 58"/>
              <a:gd name="T13" fmla="*/ 2147483646 h 99"/>
              <a:gd name="T14" fmla="*/ 2147483646 w 58"/>
              <a:gd name="T15" fmla="*/ 2147483646 h 99"/>
              <a:gd name="T16" fmla="*/ 2147483646 w 58"/>
              <a:gd name="T17" fmla="*/ 2147483646 h 99"/>
              <a:gd name="T18" fmla="*/ 2147483646 w 58"/>
              <a:gd name="T19" fmla="*/ 2147483646 h 99"/>
              <a:gd name="T20" fmla="*/ 2147483646 w 58"/>
              <a:gd name="T21" fmla="*/ 2147483646 h 99"/>
              <a:gd name="T22" fmla="*/ 2147483646 w 58"/>
              <a:gd name="T23" fmla="*/ 2147483646 h 99"/>
              <a:gd name="T24" fmla="*/ 2147483646 w 58"/>
              <a:gd name="T25" fmla="*/ 2147483646 h 99"/>
              <a:gd name="T26" fmla="*/ 2147483646 w 58"/>
              <a:gd name="T27" fmla="*/ 2147483646 h 99"/>
              <a:gd name="T28" fmla="*/ 2147483646 w 58"/>
              <a:gd name="T29" fmla="*/ 2147483646 h 99"/>
              <a:gd name="T30" fmla="*/ 2147483646 w 58"/>
              <a:gd name="T31" fmla="*/ 2147483646 h 99"/>
              <a:gd name="T32" fmla="*/ 2147483646 w 58"/>
              <a:gd name="T33" fmla="*/ 2147483646 h 99"/>
              <a:gd name="T34" fmla="*/ 2147483646 w 58"/>
              <a:gd name="T35" fmla="*/ 2147483646 h 99"/>
              <a:gd name="T36" fmla="*/ 2147483646 w 58"/>
              <a:gd name="T37" fmla="*/ 2147483646 h 99"/>
              <a:gd name="T38" fmla="*/ 2147483646 w 58"/>
              <a:gd name="T39" fmla="*/ 0 h 99"/>
              <a:gd name="T40" fmla="*/ 0 w 58"/>
              <a:gd name="T41" fmla="*/ 0 h 99"/>
              <a:gd name="T42" fmla="*/ 0 w 58"/>
              <a:gd name="T43" fmla="*/ 2147483646 h 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8" h="99">
                <a:moveTo>
                  <a:pt x="0" y="99"/>
                </a:moveTo>
                <a:lnTo>
                  <a:pt x="58" y="99"/>
                </a:lnTo>
                <a:lnTo>
                  <a:pt x="58" y="89"/>
                </a:lnTo>
                <a:lnTo>
                  <a:pt x="58" y="82"/>
                </a:lnTo>
                <a:lnTo>
                  <a:pt x="20" y="82"/>
                </a:lnTo>
                <a:lnTo>
                  <a:pt x="20" y="55"/>
                </a:lnTo>
                <a:lnTo>
                  <a:pt x="48" y="55"/>
                </a:lnTo>
                <a:lnTo>
                  <a:pt x="51" y="48"/>
                </a:lnTo>
                <a:lnTo>
                  <a:pt x="48" y="38"/>
                </a:lnTo>
                <a:lnTo>
                  <a:pt x="20" y="38"/>
                </a:lnTo>
                <a:lnTo>
                  <a:pt x="20" y="17"/>
                </a:lnTo>
                <a:lnTo>
                  <a:pt x="58" y="17"/>
                </a:lnTo>
                <a:lnTo>
                  <a:pt x="58" y="7"/>
                </a:lnTo>
                <a:lnTo>
                  <a:pt x="58" y="0"/>
                </a:lnTo>
                <a:lnTo>
                  <a:pt x="0" y="0"/>
                </a:lnTo>
                <a:lnTo>
                  <a:pt x="0" y="9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52" name="Freeform 52"/>
          <p:cNvSpPr>
            <a:spLocks/>
          </p:cNvSpPr>
          <p:nvPr/>
        </p:nvSpPr>
        <p:spPr bwMode="auto">
          <a:xfrm>
            <a:off x="6594475" y="2303860"/>
            <a:ext cx="152400" cy="117872"/>
          </a:xfrm>
          <a:custGeom>
            <a:avLst/>
            <a:gdLst>
              <a:gd name="T0" fmla="*/ 0 w 96"/>
              <a:gd name="T1" fmla="*/ 2147483646 h 99"/>
              <a:gd name="T2" fmla="*/ 0 w 96"/>
              <a:gd name="T3" fmla="*/ 2147483646 h 99"/>
              <a:gd name="T4" fmla="*/ 2147483646 w 96"/>
              <a:gd name="T5" fmla="*/ 2147483646 h 99"/>
              <a:gd name="T6" fmla="*/ 2147483646 w 96"/>
              <a:gd name="T7" fmla="*/ 2147483646 h 99"/>
              <a:gd name="T8" fmla="*/ 2147483646 w 96"/>
              <a:gd name="T9" fmla="*/ 2147483646 h 99"/>
              <a:gd name="T10" fmla="*/ 2147483646 w 96"/>
              <a:gd name="T11" fmla="*/ 2147483646 h 99"/>
              <a:gd name="T12" fmla="*/ 2147483646 w 96"/>
              <a:gd name="T13" fmla="*/ 2147483646 h 99"/>
              <a:gd name="T14" fmla="*/ 2147483646 w 96"/>
              <a:gd name="T15" fmla="*/ 2147483646 h 99"/>
              <a:gd name="T16" fmla="*/ 2147483646 w 96"/>
              <a:gd name="T17" fmla="*/ 2147483646 h 99"/>
              <a:gd name="T18" fmla="*/ 2147483646 w 96"/>
              <a:gd name="T19" fmla="*/ 2147483646 h 99"/>
              <a:gd name="T20" fmla="*/ 2147483646 w 96"/>
              <a:gd name="T21" fmla="*/ 2147483646 h 99"/>
              <a:gd name="T22" fmla="*/ 2147483646 w 96"/>
              <a:gd name="T23" fmla="*/ 2147483646 h 99"/>
              <a:gd name="T24" fmla="*/ 2147483646 w 96"/>
              <a:gd name="T25" fmla="*/ 2147483646 h 99"/>
              <a:gd name="T26" fmla="*/ 2147483646 w 96"/>
              <a:gd name="T27" fmla="*/ 2147483646 h 99"/>
              <a:gd name="T28" fmla="*/ 2147483646 w 96"/>
              <a:gd name="T29" fmla="*/ 2147483646 h 99"/>
              <a:gd name="T30" fmla="*/ 2147483646 w 96"/>
              <a:gd name="T31" fmla="*/ 2147483646 h 99"/>
              <a:gd name="T32" fmla="*/ 2147483646 w 96"/>
              <a:gd name="T33" fmla="*/ 2147483646 h 99"/>
              <a:gd name="T34" fmla="*/ 2147483646 w 96"/>
              <a:gd name="T35" fmla="*/ 2147483646 h 99"/>
              <a:gd name="T36" fmla="*/ 2147483646 w 96"/>
              <a:gd name="T37" fmla="*/ 2147483646 h 99"/>
              <a:gd name="T38" fmla="*/ 2147483646 w 96"/>
              <a:gd name="T39" fmla="*/ 2147483646 h 99"/>
              <a:gd name="T40" fmla="*/ 2147483646 w 96"/>
              <a:gd name="T41" fmla="*/ 2147483646 h 99"/>
              <a:gd name="T42" fmla="*/ 2147483646 w 96"/>
              <a:gd name="T43" fmla="*/ 0 h 99"/>
              <a:gd name="T44" fmla="*/ 2147483646 w 96"/>
              <a:gd name="T45" fmla="*/ 0 h 99"/>
              <a:gd name="T46" fmla="*/ 2147483646 w 96"/>
              <a:gd name="T47" fmla="*/ 0 h 99"/>
              <a:gd name="T48" fmla="*/ 2147483646 w 96"/>
              <a:gd name="T49" fmla="*/ 0 h 99"/>
              <a:gd name="T50" fmla="*/ 2147483646 w 96"/>
              <a:gd name="T51" fmla="*/ 0 h 99"/>
              <a:gd name="T52" fmla="*/ 2147483646 w 96"/>
              <a:gd name="T53" fmla="*/ 2147483646 h 99"/>
              <a:gd name="T54" fmla="*/ 2147483646 w 96"/>
              <a:gd name="T55" fmla="*/ 0 h 99"/>
              <a:gd name="T56" fmla="*/ 2147483646 w 96"/>
              <a:gd name="T57" fmla="*/ 0 h 99"/>
              <a:gd name="T58" fmla="*/ 2147483646 w 96"/>
              <a:gd name="T59" fmla="*/ 0 h 99"/>
              <a:gd name="T60" fmla="*/ 2147483646 w 96"/>
              <a:gd name="T61" fmla="*/ 0 h 99"/>
              <a:gd name="T62" fmla="*/ 2147483646 w 96"/>
              <a:gd name="T63" fmla="*/ 0 h 99"/>
              <a:gd name="T64" fmla="*/ 0 w 96"/>
              <a:gd name="T65" fmla="*/ 2147483646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6" h="99">
                <a:moveTo>
                  <a:pt x="0" y="99"/>
                </a:moveTo>
                <a:lnTo>
                  <a:pt x="0" y="99"/>
                </a:lnTo>
                <a:lnTo>
                  <a:pt x="11" y="99"/>
                </a:lnTo>
                <a:lnTo>
                  <a:pt x="18" y="99"/>
                </a:lnTo>
                <a:lnTo>
                  <a:pt x="21" y="31"/>
                </a:lnTo>
                <a:lnTo>
                  <a:pt x="38" y="79"/>
                </a:lnTo>
                <a:lnTo>
                  <a:pt x="42" y="79"/>
                </a:lnTo>
                <a:lnTo>
                  <a:pt x="48" y="79"/>
                </a:lnTo>
                <a:lnTo>
                  <a:pt x="52" y="79"/>
                </a:lnTo>
                <a:lnTo>
                  <a:pt x="55" y="79"/>
                </a:lnTo>
                <a:lnTo>
                  <a:pt x="76" y="31"/>
                </a:lnTo>
                <a:lnTo>
                  <a:pt x="76" y="99"/>
                </a:lnTo>
                <a:lnTo>
                  <a:pt x="86" y="99"/>
                </a:lnTo>
                <a:lnTo>
                  <a:pt x="96" y="99"/>
                </a:lnTo>
                <a:lnTo>
                  <a:pt x="93" y="0"/>
                </a:lnTo>
                <a:lnTo>
                  <a:pt x="83" y="0"/>
                </a:lnTo>
                <a:lnTo>
                  <a:pt x="72" y="0"/>
                </a:lnTo>
                <a:lnTo>
                  <a:pt x="48" y="55"/>
                </a:lnTo>
                <a:lnTo>
                  <a:pt x="28" y="0"/>
                </a:lnTo>
                <a:lnTo>
                  <a:pt x="14" y="0"/>
                </a:lnTo>
                <a:lnTo>
                  <a:pt x="4" y="0"/>
                </a:lnTo>
                <a:lnTo>
                  <a:pt x="0" y="9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53" name="Freeform 53"/>
          <p:cNvSpPr>
            <a:spLocks/>
          </p:cNvSpPr>
          <p:nvPr/>
        </p:nvSpPr>
        <p:spPr bwMode="auto">
          <a:xfrm>
            <a:off x="6442076" y="2332435"/>
            <a:ext cx="49213" cy="69056"/>
          </a:xfrm>
          <a:custGeom>
            <a:avLst/>
            <a:gdLst>
              <a:gd name="T0" fmla="*/ 2147483646 w 31"/>
              <a:gd name="T1" fmla="*/ 2147483646 h 58"/>
              <a:gd name="T2" fmla="*/ 2147483646 w 31"/>
              <a:gd name="T3" fmla="*/ 2147483646 h 58"/>
              <a:gd name="T4" fmla="*/ 0 w 31"/>
              <a:gd name="T5" fmla="*/ 2147483646 h 58"/>
              <a:gd name="T6" fmla="*/ 0 w 31"/>
              <a:gd name="T7" fmla="*/ 2147483646 h 58"/>
              <a:gd name="T8" fmla="*/ 0 w 31"/>
              <a:gd name="T9" fmla="*/ 2147483646 h 58"/>
              <a:gd name="T10" fmla="*/ 0 w 31"/>
              <a:gd name="T11" fmla="*/ 2147483646 h 58"/>
              <a:gd name="T12" fmla="*/ 2147483646 w 31"/>
              <a:gd name="T13" fmla="*/ 2147483646 h 58"/>
              <a:gd name="T14" fmla="*/ 2147483646 w 31"/>
              <a:gd name="T15" fmla="*/ 2147483646 h 58"/>
              <a:gd name="T16" fmla="*/ 2147483646 w 31"/>
              <a:gd name="T17" fmla="*/ 2147483646 h 58"/>
              <a:gd name="T18" fmla="*/ 2147483646 w 31"/>
              <a:gd name="T19" fmla="*/ 0 h 58"/>
              <a:gd name="T20" fmla="*/ 2147483646 w 31"/>
              <a:gd name="T21" fmla="*/ 0 h 58"/>
              <a:gd name="T22" fmla="*/ 2147483646 w 31"/>
              <a:gd name="T23" fmla="*/ 2147483646 h 58"/>
              <a:gd name="T24" fmla="*/ 2147483646 w 31"/>
              <a:gd name="T25" fmla="*/ 2147483646 h 58"/>
              <a:gd name="T26" fmla="*/ 2147483646 w 31"/>
              <a:gd name="T27" fmla="*/ 2147483646 h 58"/>
              <a:gd name="T28" fmla="*/ 2147483646 w 31"/>
              <a:gd name="T29" fmla="*/ 2147483646 h 58"/>
              <a:gd name="T30" fmla="*/ 2147483646 w 31"/>
              <a:gd name="T31" fmla="*/ 2147483646 h 58"/>
              <a:gd name="T32" fmla="*/ 2147483646 w 31"/>
              <a:gd name="T33" fmla="*/ 2147483646 h 58"/>
              <a:gd name="T34" fmla="*/ 2147483646 w 31"/>
              <a:gd name="T35" fmla="*/ 2147483646 h 58"/>
              <a:gd name="T36" fmla="*/ 2147483646 w 31"/>
              <a:gd name="T37" fmla="*/ 2147483646 h 58"/>
              <a:gd name="T38" fmla="*/ 2147483646 w 31"/>
              <a:gd name="T39" fmla="*/ 2147483646 h 58"/>
              <a:gd name="T40" fmla="*/ 2147483646 w 31"/>
              <a:gd name="T41" fmla="*/ 2147483646 h 58"/>
              <a:gd name="T42" fmla="*/ 2147483646 w 31"/>
              <a:gd name="T43" fmla="*/ 2147483646 h 58"/>
              <a:gd name="T44" fmla="*/ 2147483646 w 31"/>
              <a:gd name="T45" fmla="*/ 2147483646 h 58"/>
              <a:gd name="T46" fmla="*/ 2147483646 w 31"/>
              <a:gd name="T47" fmla="*/ 2147483646 h 58"/>
              <a:gd name="T48" fmla="*/ 2147483646 w 31"/>
              <a:gd name="T49" fmla="*/ 2147483646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 h="58">
                <a:moveTo>
                  <a:pt x="4" y="51"/>
                </a:moveTo>
                <a:lnTo>
                  <a:pt x="4" y="51"/>
                </a:lnTo>
                <a:lnTo>
                  <a:pt x="0" y="45"/>
                </a:lnTo>
                <a:lnTo>
                  <a:pt x="0" y="31"/>
                </a:lnTo>
                <a:lnTo>
                  <a:pt x="0" y="17"/>
                </a:lnTo>
                <a:lnTo>
                  <a:pt x="4" y="7"/>
                </a:lnTo>
                <a:lnTo>
                  <a:pt x="7" y="3"/>
                </a:lnTo>
                <a:lnTo>
                  <a:pt x="14" y="0"/>
                </a:lnTo>
                <a:lnTo>
                  <a:pt x="21" y="3"/>
                </a:lnTo>
                <a:lnTo>
                  <a:pt x="24" y="7"/>
                </a:lnTo>
                <a:lnTo>
                  <a:pt x="28" y="17"/>
                </a:lnTo>
                <a:lnTo>
                  <a:pt x="31" y="31"/>
                </a:lnTo>
                <a:lnTo>
                  <a:pt x="28" y="45"/>
                </a:lnTo>
                <a:lnTo>
                  <a:pt x="24" y="51"/>
                </a:lnTo>
                <a:lnTo>
                  <a:pt x="21" y="58"/>
                </a:lnTo>
                <a:lnTo>
                  <a:pt x="14" y="58"/>
                </a:lnTo>
                <a:lnTo>
                  <a:pt x="7" y="58"/>
                </a:lnTo>
                <a:lnTo>
                  <a:pt x="4" y="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54" name="Freeform 54"/>
          <p:cNvSpPr>
            <a:spLocks/>
          </p:cNvSpPr>
          <p:nvPr/>
        </p:nvSpPr>
        <p:spPr bwMode="auto">
          <a:xfrm>
            <a:off x="6410325" y="2312194"/>
            <a:ext cx="114300" cy="109538"/>
          </a:xfrm>
          <a:custGeom>
            <a:avLst/>
            <a:gdLst>
              <a:gd name="T0" fmla="*/ 2147483646 w 72"/>
              <a:gd name="T1" fmla="*/ 2147483646 h 92"/>
              <a:gd name="T2" fmla="*/ 2147483646 w 72"/>
              <a:gd name="T3" fmla="*/ 2147483646 h 92"/>
              <a:gd name="T4" fmla="*/ 2147483646 w 72"/>
              <a:gd name="T5" fmla="*/ 2147483646 h 92"/>
              <a:gd name="T6" fmla="*/ 2147483646 w 72"/>
              <a:gd name="T7" fmla="*/ 2147483646 h 92"/>
              <a:gd name="T8" fmla="*/ 2147483646 w 72"/>
              <a:gd name="T9" fmla="*/ 2147483646 h 92"/>
              <a:gd name="T10" fmla="*/ 2147483646 w 72"/>
              <a:gd name="T11" fmla="*/ 2147483646 h 92"/>
              <a:gd name="T12" fmla="*/ 2147483646 w 72"/>
              <a:gd name="T13" fmla="*/ 2147483646 h 92"/>
              <a:gd name="T14" fmla="*/ 2147483646 w 72"/>
              <a:gd name="T15" fmla="*/ 2147483646 h 92"/>
              <a:gd name="T16" fmla="*/ 2147483646 w 72"/>
              <a:gd name="T17" fmla="*/ 2147483646 h 92"/>
              <a:gd name="T18" fmla="*/ 2147483646 w 72"/>
              <a:gd name="T19" fmla="*/ 2147483646 h 92"/>
              <a:gd name="T20" fmla="*/ 2147483646 w 72"/>
              <a:gd name="T21" fmla="*/ 2147483646 h 92"/>
              <a:gd name="T22" fmla="*/ 2147483646 w 72"/>
              <a:gd name="T23" fmla="*/ 2147483646 h 92"/>
              <a:gd name="T24" fmla="*/ 2147483646 w 72"/>
              <a:gd name="T25" fmla="*/ 2147483646 h 92"/>
              <a:gd name="T26" fmla="*/ 2147483646 w 72"/>
              <a:gd name="T27" fmla="*/ 2147483646 h 92"/>
              <a:gd name="T28" fmla="*/ 2147483646 w 72"/>
              <a:gd name="T29" fmla="*/ 0 h 92"/>
              <a:gd name="T30" fmla="*/ 2147483646 w 72"/>
              <a:gd name="T31" fmla="*/ 0 h 92"/>
              <a:gd name="T32" fmla="*/ 2147483646 w 72"/>
              <a:gd name="T33" fmla="*/ 2147483646 h 92"/>
              <a:gd name="T34" fmla="*/ 2147483646 w 72"/>
              <a:gd name="T35" fmla="*/ 2147483646 h 92"/>
              <a:gd name="T36" fmla="*/ 2147483646 w 72"/>
              <a:gd name="T37" fmla="*/ 2147483646 h 92"/>
              <a:gd name="T38" fmla="*/ 2147483646 w 72"/>
              <a:gd name="T39" fmla="*/ 2147483646 h 92"/>
              <a:gd name="T40" fmla="*/ 0 w 72"/>
              <a:gd name="T41" fmla="*/ 2147483646 h 92"/>
              <a:gd name="T42" fmla="*/ 0 w 72"/>
              <a:gd name="T43" fmla="*/ 2147483646 h 92"/>
              <a:gd name="T44" fmla="*/ 0 w 72"/>
              <a:gd name="T45" fmla="*/ 2147483646 h 92"/>
              <a:gd name="T46" fmla="*/ 0 w 72"/>
              <a:gd name="T47" fmla="*/ 2147483646 h 92"/>
              <a:gd name="T48" fmla="*/ 0 w 72"/>
              <a:gd name="T49" fmla="*/ 2147483646 h 92"/>
              <a:gd name="T50" fmla="*/ 0 w 72"/>
              <a:gd name="T51" fmla="*/ 2147483646 h 92"/>
              <a:gd name="T52" fmla="*/ 2147483646 w 72"/>
              <a:gd name="T53" fmla="*/ 2147483646 h 92"/>
              <a:gd name="T54" fmla="*/ 2147483646 w 72"/>
              <a:gd name="T55" fmla="*/ 2147483646 h 92"/>
              <a:gd name="T56" fmla="*/ 2147483646 w 72"/>
              <a:gd name="T57" fmla="*/ 2147483646 h 92"/>
              <a:gd name="T58" fmla="*/ 2147483646 w 72"/>
              <a:gd name="T59" fmla="*/ 2147483646 h 92"/>
              <a:gd name="T60" fmla="*/ 2147483646 w 72"/>
              <a:gd name="T61" fmla="*/ 2147483646 h 92"/>
              <a:gd name="T62" fmla="*/ 2147483646 w 72"/>
              <a:gd name="T63" fmla="*/ 2147483646 h 92"/>
              <a:gd name="T64" fmla="*/ 2147483646 w 72"/>
              <a:gd name="T65" fmla="*/ 2147483646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92">
                <a:moveTo>
                  <a:pt x="51" y="89"/>
                </a:moveTo>
                <a:lnTo>
                  <a:pt x="51" y="89"/>
                </a:lnTo>
                <a:lnTo>
                  <a:pt x="62" y="79"/>
                </a:lnTo>
                <a:lnTo>
                  <a:pt x="68" y="65"/>
                </a:lnTo>
                <a:lnTo>
                  <a:pt x="72" y="48"/>
                </a:lnTo>
                <a:lnTo>
                  <a:pt x="68" y="27"/>
                </a:lnTo>
                <a:lnTo>
                  <a:pt x="62" y="14"/>
                </a:lnTo>
                <a:lnTo>
                  <a:pt x="51" y="3"/>
                </a:lnTo>
                <a:lnTo>
                  <a:pt x="34" y="0"/>
                </a:lnTo>
                <a:lnTo>
                  <a:pt x="20" y="3"/>
                </a:lnTo>
                <a:lnTo>
                  <a:pt x="7" y="14"/>
                </a:lnTo>
                <a:lnTo>
                  <a:pt x="0" y="27"/>
                </a:lnTo>
                <a:lnTo>
                  <a:pt x="0" y="48"/>
                </a:lnTo>
                <a:lnTo>
                  <a:pt x="0" y="65"/>
                </a:lnTo>
                <a:lnTo>
                  <a:pt x="7" y="79"/>
                </a:lnTo>
                <a:lnTo>
                  <a:pt x="20" y="89"/>
                </a:lnTo>
                <a:lnTo>
                  <a:pt x="34" y="92"/>
                </a:lnTo>
                <a:lnTo>
                  <a:pt x="51" y="8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55" name="Freeform 55"/>
          <p:cNvSpPr>
            <a:spLocks/>
          </p:cNvSpPr>
          <p:nvPr/>
        </p:nvSpPr>
        <p:spPr bwMode="auto">
          <a:xfrm>
            <a:off x="6284914" y="2315767"/>
            <a:ext cx="103187" cy="105965"/>
          </a:xfrm>
          <a:custGeom>
            <a:avLst/>
            <a:gdLst>
              <a:gd name="T0" fmla="*/ 2147483646 w 65"/>
              <a:gd name="T1" fmla="*/ 2147483646 h 89"/>
              <a:gd name="T2" fmla="*/ 2147483646 w 65"/>
              <a:gd name="T3" fmla="*/ 2147483646 h 89"/>
              <a:gd name="T4" fmla="*/ 2147483646 w 65"/>
              <a:gd name="T5" fmla="*/ 2147483646 h 89"/>
              <a:gd name="T6" fmla="*/ 2147483646 w 65"/>
              <a:gd name="T7" fmla="*/ 2147483646 h 89"/>
              <a:gd name="T8" fmla="*/ 2147483646 w 65"/>
              <a:gd name="T9" fmla="*/ 2147483646 h 89"/>
              <a:gd name="T10" fmla="*/ 2147483646 w 65"/>
              <a:gd name="T11" fmla="*/ 2147483646 h 89"/>
              <a:gd name="T12" fmla="*/ 2147483646 w 65"/>
              <a:gd name="T13" fmla="*/ 2147483646 h 89"/>
              <a:gd name="T14" fmla="*/ 2147483646 w 65"/>
              <a:gd name="T15" fmla="*/ 2147483646 h 89"/>
              <a:gd name="T16" fmla="*/ 2147483646 w 65"/>
              <a:gd name="T17" fmla="*/ 2147483646 h 89"/>
              <a:gd name="T18" fmla="*/ 2147483646 w 65"/>
              <a:gd name="T19" fmla="*/ 2147483646 h 89"/>
              <a:gd name="T20" fmla="*/ 2147483646 w 65"/>
              <a:gd name="T21" fmla="*/ 2147483646 h 89"/>
              <a:gd name="T22" fmla="*/ 2147483646 w 65"/>
              <a:gd name="T23" fmla="*/ 2147483646 h 89"/>
              <a:gd name="T24" fmla="*/ 2147483646 w 65"/>
              <a:gd name="T25" fmla="*/ 2147483646 h 89"/>
              <a:gd name="T26" fmla="*/ 2147483646 w 65"/>
              <a:gd name="T27" fmla="*/ 2147483646 h 89"/>
              <a:gd name="T28" fmla="*/ 2147483646 w 65"/>
              <a:gd name="T29" fmla="*/ 2147483646 h 89"/>
              <a:gd name="T30" fmla="*/ 2147483646 w 65"/>
              <a:gd name="T31" fmla="*/ 2147483646 h 89"/>
              <a:gd name="T32" fmla="*/ 2147483646 w 65"/>
              <a:gd name="T33" fmla="*/ 2147483646 h 89"/>
              <a:gd name="T34" fmla="*/ 2147483646 w 65"/>
              <a:gd name="T35" fmla="*/ 2147483646 h 89"/>
              <a:gd name="T36" fmla="*/ 2147483646 w 65"/>
              <a:gd name="T37" fmla="*/ 2147483646 h 89"/>
              <a:gd name="T38" fmla="*/ 2147483646 w 65"/>
              <a:gd name="T39" fmla="*/ 0 h 89"/>
              <a:gd name="T40" fmla="*/ 2147483646 w 65"/>
              <a:gd name="T41" fmla="*/ 0 h 89"/>
              <a:gd name="T42" fmla="*/ 0 w 65"/>
              <a:gd name="T43" fmla="*/ 2147483646 h 89"/>
              <a:gd name="T44" fmla="*/ 0 w 65"/>
              <a:gd name="T45" fmla="*/ 2147483646 h 89"/>
              <a:gd name="T46" fmla="*/ 2147483646 w 65"/>
              <a:gd name="T47" fmla="*/ 2147483646 h 89"/>
              <a:gd name="T48" fmla="*/ 2147483646 w 65"/>
              <a:gd name="T49" fmla="*/ 2147483646 h 89"/>
              <a:gd name="T50" fmla="*/ 2147483646 w 65"/>
              <a:gd name="T51" fmla="*/ 2147483646 h 89"/>
              <a:gd name="T52" fmla="*/ 2147483646 w 65"/>
              <a:gd name="T53" fmla="*/ 2147483646 h 89"/>
              <a:gd name="T54" fmla="*/ 2147483646 w 65"/>
              <a:gd name="T55" fmla="*/ 2147483646 h 89"/>
              <a:gd name="T56" fmla="*/ 2147483646 w 65"/>
              <a:gd name="T57" fmla="*/ 2147483646 h 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5" h="89">
                <a:moveTo>
                  <a:pt x="7" y="72"/>
                </a:moveTo>
                <a:lnTo>
                  <a:pt x="7" y="72"/>
                </a:lnTo>
                <a:lnTo>
                  <a:pt x="7" y="76"/>
                </a:lnTo>
                <a:lnTo>
                  <a:pt x="7" y="79"/>
                </a:lnTo>
                <a:lnTo>
                  <a:pt x="7" y="83"/>
                </a:lnTo>
                <a:lnTo>
                  <a:pt x="7" y="89"/>
                </a:lnTo>
                <a:lnTo>
                  <a:pt x="65" y="89"/>
                </a:lnTo>
                <a:lnTo>
                  <a:pt x="65" y="83"/>
                </a:lnTo>
                <a:lnTo>
                  <a:pt x="65" y="79"/>
                </a:lnTo>
                <a:lnTo>
                  <a:pt x="65" y="76"/>
                </a:lnTo>
                <a:lnTo>
                  <a:pt x="65" y="72"/>
                </a:lnTo>
                <a:lnTo>
                  <a:pt x="45" y="72"/>
                </a:lnTo>
                <a:lnTo>
                  <a:pt x="45" y="0"/>
                </a:lnTo>
                <a:lnTo>
                  <a:pt x="41" y="0"/>
                </a:lnTo>
                <a:lnTo>
                  <a:pt x="0" y="17"/>
                </a:lnTo>
                <a:lnTo>
                  <a:pt x="3" y="24"/>
                </a:lnTo>
                <a:lnTo>
                  <a:pt x="10" y="31"/>
                </a:lnTo>
                <a:lnTo>
                  <a:pt x="27" y="24"/>
                </a:lnTo>
                <a:lnTo>
                  <a:pt x="27" y="72"/>
                </a:lnTo>
                <a:lnTo>
                  <a:pt x="7"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56" name="Freeform 56"/>
          <p:cNvSpPr>
            <a:spLocks/>
          </p:cNvSpPr>
          <p:nvPr/>
        </p:nvSpPr>
        <p:spPr bwMode="auto">
          <a:xfrm>
            <a:off x="6181726" y="2332435"/>
            <a:ext cx="49213" cy="69056"/>
          </a:xfrm>
          <a:custGeom>
            <a:avLst/>
            <a:gdLst>
              <a:gd name="T0" fmla="*/ 2147483646 w 31"/>
              <a:gd name="T1" fmla="*/ 2147483646 h 58"/>
              <a:gd name="T2" fmla="*/ 2147483646 w 31"/>
              <a:gd name="T3" fmla="*/ 2147483646 h 58"/>
              <a:gd name="T4" fmla="*/ 0 w 31"/>
              <a:gd name="T5" fmla="*/ 2147483646 h 58"/>
              <a:gd name="T6" fmla="*/ 0 w 31"/>
              <a:gd name="T7" fmla="*/ 2147483646 h 58"/>
              <a:gd name="T8" fmla="*/ 0 w 31"/>
              <a:gd name="T9" fmla="*/ 2147483646 h 58"/>
              <a:gd name="T10" fmla="*/ 0 w 31"/>
              <a:gd name="T11" fmla="*/ 2147483646 h 58"/>
              <a:gd name="T12" fmla="*/ 2147483646 w 31"/>
              <a:gd name="T13" fmla="*/ 2147483646 h 58"/>
              <a:gd name="T14" fmla="*/ 2147483646 w 31"/>
              <a:gd name="T15" fmla="*/ 2147483646 h 58"/>
              <a:gd name="T16" fmla="*/ 2147483646 w 31"/>
              <a:gd name="T17" fmla="*/ 2147483646 h 58"/>
              <a:gd name="T18" fmla="*/ 2147483646 w 31"/>
              <a:gd name="T19" fmla="*/ 0 h 58"/>
              <a:gd name="T20" fmla="*/ 2147483646 w 31"/>
              <a:gd name="T21" fmla="*/ 0 h 58"/>
              <a:gd name="T22" fmla="*/ 2147483646 w 31"/>
              <a:gd name="T23" fmla="*/ 2147483646 h 58"/>
              <a:gd name="T24" fmla="*/ 2147483646 w 31"/>
              <a:gd name="T25" fmla="*/ 2147483646 h 58"/>
              <a:gd name="T26" fmla="*/ 2147483646 w 31"/>
              <a:gd name="T27" fmla="*/ 2147483646 h 58"/>
              <a:gd name="T28" fmla="*/ 2147483646 w 31"/>
              <a:gd name="T29" fmla="*/ 2147483646 h 58"/>
              <a:gd name="T30" fmla="*/ 2147483646 w 31"/>
              <a:gd name="T31" fmla="*/ 2147483646 h 58"/>
              <a:gd name="T32" fmla="*/ 2147483646 w 31"/>
              <a:gd name="T33" fmla="*/ 2147483646 h 58"/>
              <a:gd name="T34" fmla="*/ 2147483646 w 31"/>
              <a:gd name="T35" fmla="*/ 2147483646 h 58"/>
              <a:gd name="T36" fmla="*/ 2147483646 w 31"/>
              <a:gd name="T37" fmla="*/ 2147483646 h 58"/>
              <a:gd name="T38" fmla="*/ 2147483646 w 31"/>
              <a:gd name="T39" fmla="*/ 2147483646 h 58"/>
              <a:gd name="T40" fmla="*/ 2147483646 w 31"/>
              <a:gd name="T41" fmla="*/ 2147483646 h 58"/>
              <a:gd name="T42" fmla="*/ 2147483646 w 31"/>
              <a:gd name="T43" fmla="*/ 2147483646 h 58"/>
              <a:gd name="T44" fmla="*/ 2147483646 w 31"/>
              <a:gd name="T45" fmla="*/ 2147483646 h 58"/>
              <a:gd name="T46" fmla="*/ 2147483646 w 31"/>
              <a:gd name="T47" fmla="*/ 2147483646 h 58"/>
              <a:gd name="T48" fmla="*/ 2147483646 w 31"/>
              <a:gd name="T49" fmla="*/ 2147483646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 h="58">
                <a:moveTo>
                  <a:pt x="3" y="51"/>
                </a:moveTo>
                <a:lnTo>
                  <a:pt x="3" y="51"/>
                </a:lnTo>
                <a:lnTo>
                  <a:pt x="0" y="45"/>
                </a:lnTo>
                <a:lnTo>
                  <a:pt x="0" y="31"/>
                </a:lnTo>
                <a:lnTo>
                  <a:pt x="0" y="17"/>
                </a:lnTo>
                <a:lnTo>
                  <a:pt x="3" y="7"/>
                </a:lnTo>
                <a:lnTo>
                  <a:pt x="7" y="3"/>
                </a:lnTo>
                <a:lnTo>
                  <a:pt x="14" y="0"/>
                </a:lnTo>
                <a:lnTo>
                  <a:pt x="20" y="3"/>
                </a:lnTo>
                <a:lnTo>
                  <a:pt x="24" y="7"/>
                </a:lnTo>
                <a:lnTo>
                  <a:pt x="27" y="17"/>
                </a:lnTo>
                <a:lnTo>
                  <a:pt x="31" y="31"/>
                </a:lnTo>
                <a:lnTo>
                  <a:pt x="27" y="45"/>
                </a:lnTo>
                <a:lnTo>
                  <a:pt x="24" y="51"/>
                </a:lnTo>
                <a:lnTo>
                  <a:pt x="20" y="58"/>
                </a:lnTo>
                <a:lnTo>
                  <a:pt x="14" y="58"/>
                </a:lnTo>
                <a:lnTo>
                  <a:pt x="7" y="58"/>
                </a:lnTo>
                <a:lnTo>
                  <a:pt x="3" y="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57" name="Freeform 57"/>
          <p:cNvSpPr>
            <a:spLocks/>
          </p:cNvSpPr>
          <p:nvPr/>
        </p:nvSpPr>
        <p:spPr bwMode="auto">
          <a:xfrm>
            <a:off x="6148388" y="2312194"/>
            <a:ext cx="114300" cy="109538"/>
          </a:xfrm>
          <a:custGeom>
            <a:avLst/>
            <a:gdLst>
              <a:gd name="T0" fmla="*/ 2147483646 w 72"/>
              <a:gd name="T1" fmla="*/ 2147483646 h 92"/>
              <a:gd name="T2" fmla="*/ 2147483646 w 72"/>
              <a:gd name="T3" fmla="*/ 2147483646 h 92"/>
              <a:gd name="T4" fmla="*/ 2147483646 w 72"/>
              <a:gd name="T5" fmla="*/ 2147483646 h 92"/>
              <a:gd name="T6" fmla="*/ 2147483646 w 72"/>
              <a:gd name="T7" fmla="*/ 2147483646 h 92"/>
              <a:gd name="T8" fmla="*/ 2147483646 w 72"/>
              <a:gd name="T9" fmla="*/ 2147483646 h 92"/>
              <a:gd name="T10" fmla="*/ 2147483646 w 72"/>
              <a:gd name="T11" fmla="*/ 2147483646 h 92"/>
              <a:gd name="T12" fmla="*/ 2147483646 w 72"/>
              <a:gd name="T13" fmla="*/ 2147483646 h 92"/>
              <a:gd name="T14" fmla="*/ 2147483646 w 72"/>
              <a:gd name="T15" fmla="*/ 2147483646 h 92"/>
              <a:gd name="T16" fmla="*/ 2147483646 w 72"/>
              <a:gd name="T17" fmla="*/ 2147483646 h 92"/>
              <a:gd name="T18" fmla="*/ 2147483646 w 72"/>
              <a:gd name="T19" fmla="*/ 2147483646 h 92"/>
              <a:gd name="T20" fmla="*/ 2147483646 w 72"/>
              <a:gd name="T21" fmla="*/ 2147483646 h 92"/>
              <a:gd name="T22" fmla="*/ 2147483646 w 72"/>
              <a:gd name="T23" fmla="*/ 2147483646 h 92"/>
              <a:gd name="T24" fmla="*/ 2147483646 w 72"/>
              <a:gd name="T25" fmla="*/ 2147483646 h 92"/>
              <a:gd name="T26" fmla="*/ 2147483646 w 72"/>
              <a:gd name="T27" fmla="*/ 2147483646 h 92"/>
              <a:gd name="T28" fmla="*/ 2147483646 w 72"/>
              <a:gd name="T29" fmla="*/ 0 h 92"/>
              <a:gd name="T30" fmla="*/ 2147483646 w 72"/>
              <a:gd name="T31" fmla="*/ 0 h 92"/>
              <a:gd name="T32" fmla="*/ 2147483646 w 72"/>
              <a:gd name="T33" fmla="*/ 2147483646 h 92"/>
              <a:gd name="T34" fmla="*/ 2147483646 w 72"/>
              <a:gd name="T35" fmla="*/ 2147483646 h 92"/>
              <a:gd name="T36" fmla="*/ 2147483646 w 72"/>
              <a:gd name="T37" fmla="*/ 2147483646 h 92"/>
              <a:gd name="T38" fmla="*/ 2147483646 w 72"/>
              <a:gd name="T39" fmla="*/ 2147483646 h 92"/>
              <a:gd name="T40" fmla="*/ 0 w 72"/>
              <a:gd name="T41" fmla="*/ 2147483646 h 92"/>
              <a:gd name="T42" fmla="*/ 0 w 72"/>
              <a:gd name="T43" fmla="*/ 2147483646 h 92"/>
              <a:gd name="T44" fmla="*/ 0 w 72"/>
              <a:gd name="T45" fmla="*/ 2147483646 h 92"/>
              <a:gd name="T46" fmla="*/ 0 w 72"/>
              <a:gd name="T47" fmla="*/ 2147483646 h 92"/>
              <a:gd name="T48" fmla="*/ 0 w 72"/>
              <a:gd name="T49" fmla="*/ 2147483646 h 92"/>
              <a:gd name="T50" fmla="*/ 0 w 72"/>
              <a:gd name="T51" fmla="*/ 2147483646 h 92"/>
              <a:gd name="T52" fmla="*/ 2147483646 w 72"/>
              <a:gd name="T53" fmla="*/ 2147483646 h 92"/>
              <a:gd name="T54" fmla="*/ 2147483646 w 72"/>
              <a:gd name="T55" fmla="*/ 2147483646 h 92"/>
              <a:gd name="T56" fmla="*/ 2147483646 w 72"/>
              <a:gd name="T57" fmla="*/ 2147483646 h 92"/>
              <a:gd name="T58" fmla="*/ 2147483646 w 72"/>
              <a:gd name="T59" fmla="*/ 2147483646 h 92"/>
              <a:gd name="T60" fmla="*/ 2147483646 w 72"/>
              <a:gd name="T61" fmla="*/ 2147483646 h 92"/>
              <a:gd name="T62" fmla="*/ 2147483646 w 72"/>
              <a:gd name="T63" fmla="*/ 2147483646 h 92"/>
              <a:gd name="T64" fmla="*/ 2147483646 w 72"/>
              <a:gd name="T65" fmla="*/ 2147483646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92">
                <a:moveTo>
                  <a:pt x="52" y="89"/>
                </a:moveTo>
                <a:lnTo>
                  <a:pt x="52" y="89"/>
                </a:lnTo>
                <a:lnTo>
                  <a:pt x="62" y="79"/>
                </a:lnTo>
                <a:lnTo>
                  <a:pt x="69" y="65"/>
                </a:lnTo>
                <a:lnTo>
                  <a:pt x="72" y="48"/>
                </a:lnTo>
                <a:lnTo>
                  <a:pt x="69" y="27"/>
                </a:lnTo>
                <a:lnTo>
                  <a:pt x="62" y="14"/>
                </a:lnTo>
                <a:lnTo>
                  <a:pt x="52" y="3"/>
                </a:lnTo>
                <a:lnTo>
                  <a:pt x="35" y="0"/>
                </a:lnTo>
                <a:lnTo>
                  <a:pt x="21" y="3"/>
                </a:lnTo>
                <a:lnTo>
                  <a:pt x="7" y="14"/>
                </a:lnTo>
                <a:lnTo>
                  <a:pt x="0" y="27"/>
                </a:lnTo>
                <a:lnTo>
                  <a:pt x="0" y="48"/>
                </a:lnTo>
                <a:lnTo>
                  <a:pt x="0" y="65"/>
                </a:lnTo>
                <a:lnTo>
                  <a:pt x="7" y="79"/>
                </a:lnTo>
                <a:lnTo>
                  <a:pt x="21" y="89"/>
                </a:lnTo>
                <a:lnTo>
                  <a:pt x="35" y="92"/>
                </a:lnTo>
                <a:lnTo>
                  <a:pt x="52" y="8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58" name="Freeform 58"/>
          <p:cNvSpPr>
            <a:spLocks/>
          </p:cNvSpPr>
          <p:nvPr/>
        </p:nvSpPr>
        <p:spPr bwMode="auto">
          <a:xfrm>
            <a:off x="6022975" y="2315766"/>
            <a:ext cx="109538" cy="119063"/>
          </a:xfrm>
          <a:custGeom>
            <a:avLst/>
            <a:gdLst>
              <a:gd name="T0" fmla="*/ 2147483646 w 69"/>
              <a:gd name="T1" fmla="*/ 2147483646 h 100"/>
              <a:gd name="T2" fmla="*/ 2147483646 w 69"/>
              <a:gd name="T3" fmla="*/ 2147483646 h 100"/>
              <a:gd name="T4" fmla="*/ 2147483646 w 69"/>
              <a:gd name="T5" fmla="*/ 2147483646 h 100"/>
              <a:gd name="T6" fmla="*/ 2147483646 w 69"/>
              <a:gd name="T7" fmla="*/ 2147483646 h 100"/>
              <a:gd name="T8" fmla="*/ 2147483646 w 69"/>
              <a:gd name="T9" fmla="*/ 2147483646 h 100"/>
              <a:gd name="T10" fmla="*/ 2147483646 w 69"/>
              <a:gd name="T11" fmla="*/ 0 h 100"/>
              <a:gd name="T12" fmla="*/ 2147483646 w 69"/>
              <a:gd name="T13" fmla="*/ 0 h 100"/>
              <a:gd name="T14" fmla="*/ 0 w 69"/>
              <a:gd name="T15" fmla="*/ 0 h 100"/>
              <a:gd name="T16" fmla="*/ 0 w 69"/>
              <a:gd name="T17" fmla="*/ 0 h 100"/>
              <a:gd name="T18" fmla="*/ 0 w 69"/>
              <a:gd name="T19" fmla="*/ 2147483646 h 100"/>
              <a:gd name="T20" fmla="*/ 0 w 69"/>
              <a:gd name="T21" fmla="*/ 2147483646 h 100"/>
              <a:gd name="T22" fmla="*/ 0 w 69"/>
              <a:gd name="T23" fmla="*/ 2147483646 h 100"/>
              <a:gd name="T24" fmla="*/ 2147483646 w 69"/>
              <a:gd name="T25" fmla="*/ 2147483646 h 100"/>
              <a:gd name="T26" fmla="*/ 2147483646 w 69"/>
              <a:gd name="T27" fmla="*/ 2147483646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 h="100">
                <a:moveTo>
                  <a:pt x="11" y="89"/>
                </a:moveTo>
                <a:lnTo>
                  <a:pt x="11" y="89"/>
                </a:lnTo>
                <a:lnTo>
                  <a:pt x="17" y="96"/>
                </a:lnTo>
                <a:lnTo>
                  <a:pt x="28" y="100"/>
                </a:lnTo>
                <a:lnTo>
                  <a:pt x="69" y="0"/>
                </a:lnTo>
                <a:lnTo>
                  <a:pt x="0" y="0"/>
                </a:lnTo>
                <a:lnTo>
                  <a:pt x="0" y="7"/>
                </a:lnTo>
                <a:lnTo>
                  <a:pt x="0" y="14"/>
                </a:lnTo>
                <a:lnTo>
                  <a:pt x="41" y="14"/>
                </a:lnTo>
                <a:lnTo>
                  <a:pt x="11" y="8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59" name="Freeform 59"/>
          <p:cNvSpPr>
            <a:spLocks/>
          </p:cNvSpPr>
          <p:nvPr/>
        </p:nvSpPr>
        <p:spPr bwMode="auto">
          <a:xfrm>
            <a:off x="5892800" y="2315766"/>
            <a:ext cx="109538" cy="119063"/>
          </a:xfrm>
          <a:custGeom>
            <a:avLst/>
            <a:gdLst>
              <a:gd name="T0" fmla="*/ 2147483646 w 69"/>
              <a:gd name="T1" fmla="*/ 2147483646 h 100"/>
              <a:gd name="T2" fmla="*/ 2147483646 w 69"/>
              <a:gd name="T3" fmla="*/ 2147483646 h 100"/>
              <a:gd name="T4" fmla="*/ 2147483646 w 69"/>
              <a:gd name="T5" fmla="*/ 2147483646 h 100"/>
              <a:gd name="T6" fmla="*/ 2147483646 w 69"/>
              <a:gd name="T7" fmla="*/ 2147483646 h 100"/>
              <a:gd name="T8" fmla="*/ 2147483646 w 69"/>
              <a:gd name="T9" fmla="*/ 2147483646 h 100"/>
              <a:gd name="T10" fmla="*/ 2147483646 w 69"/>
              <a:gd name="T11" fmla="*/ 0 h 100"/>
              <a:gd name="T12" fmla="*/ 2147483646 w 69"/>
              <a:gd name="T13" fmla="*/ 0 h 100"/>
              <a:gd name="T14" fmla="*/ 0 w 69"/>
              <a:gd name="T15" fmla="*/ 0 h 100"/>
              <a:gd name="T16" fmla="*/ 0 w 69"/>
              <a:gd name="T17" fmla="*/ 0 h 100"/>
              <a:gd name="T18" fmla="*/ 0 w 69"/>
              <a:gd name="T19" fmla="*/ 2147483646 h 100"/>
              <a:gd name="T20" fmla="*/ 0 w 69"/>
              <a:gd name="T21" fmla="*/ 2147483646 h 100"/>
              <a:gd name="T22" fmla="*/ 0 w 69"/>
              <a:gd name="T23" fmla="*/ 2147483646 h 100"/>
              <a:gd name="T24" fmla="*/ 2147483646 w 69"/>
              <a:gd name="T25" fmla="*/ 2147483646 h 100"/>
              <a:gd name="T26" fmla="*/ 2147483646 w 69"/>
              <a:gd name="T27" fmla="*/ 2147483646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 h="100">
                <a:moveTo>
                  <a:pt x="10" y="89"/>
                </a:moveTo>
                <a:lnTo>
                  <a:pt x="10" y="89"/>
                </a:lnTo>
                <a:lnTo>
                  <a:pt x="17" y="96"/>
                </a:lnTo>
                <a:lnTo>
                  <a:pt x="27" y="100"/>
                </a:lnTo>
                <a:lnTo>
                  <a:pt x="69" y="0"/>
                </a:lnTo>
                <a:lnTo>
                  <a:pt x="0" y="0"/>
                </a:lnTo>
                <a:lnTo>
                  <a:pt x="0" y="7"/>
                </a:lnTo>
                <a:lnTo>
                  <a:pt x="0" y="14"/>
                </a:lnTo>
                <a:lnTo>
                  <a:pt x="41" y="14"/>
                </a:lnTo>
                <a:lnTo>
                  <a:pt x="10" y="8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60" name="Freeform 60"/>
          <p:cNvSpPr>
            <a:spLocks/>
          </p:cNvSpPr>
          <p:nvPr/>
        </p:nvSpPr>
        <p:spPr bwMode="auto">
          <a:xfrm>
            <a:off x="5778501" y="2291954"/>
            <a:ext cx="22225" cy="158353"/>
          </a:xfrm>
          <a:custGeom>
            <a:avLst/>
            <a:gdLst>
              <a:gd name="T0" fmla="*/ 0 w 14"/>
              <a:gd name="T1" fmla="*/ 2147483646 h 133"/>
              <a:gd name="T2" fmla="*/ 0 w 14"/>
              <a:gd name="T3" fmla="*/ 2147483646 h 133"/>
              <a:gd name="T4" fmla="*/ 2147483646 w 14"/>
              <a:gd name="T5" fmla="*/ 2147483646 h 133"/>
              <a:gd name="T6" fmla="*/ 2147483646 w 14"/>
              <a:gd name="T7" fmla="*/ 2147483646 h 133"/>
              <a:gd name="T8" fmla="*/ 2147483646 w 14"/>
              <a:gd name="T9" fmla="*/ 2147483646 h 133"/>
              <a:gd name="T10" fmla="*/ 2147483646 w 14"/>
              <a:gd name="T11" fmla="*/ 2147483646 h 133"/>
              <a:gd name="T12" fmla="*/ 2147483646 w 14"/>
              <a:gd name="T13" fmla="*/ 2147483646 h 133"/>
              <a:gd name="T14" fmla="*/ 2147483646 w 14"/>
              <a:gd name="T15" fmla="*/ 2147483646 h 133"/>
              <a:gd name="T16" fmla="*/ 2147483646 w 14"/>
              <a:gd name="T17" fmla="*/ 2147483646 h 133"/>
              <a:gd name="T18" fmla="*/ 2147483646 w 14"/>
              <a:gd name="T19" fmla="*/ 2147483646 h 133"/>
              <a:gd name="T20" fmla="*/ 2147483646 w 14"/>
              <a:gd name="T21" fmla="*/ 2147483646 h 133"/>
              <a:gd name="T22" fmla="*/ 2147483646 w 14"/>
              <a:gd name="T23" fmla="*/ 2147483646 h 133"/>
              <a:gd name="T24" fmla="*/ 2147483646 w 14"/>
              <a:gd name="T25" fmla="*/ 2147483646 h 133"/>
              <a:gd name="T26" fmla="*/ 2147483646 w 14"/>
              <a:gd name="T27" fmla="*/ 0 h 133"/>
              <a:gd name="T28" fmla="*/ 2147483646 w 14"/>
              <a:gd name="T29" fmla="*/ 0 h 133"/>
              <a:gd name="T30" fmla="*/ 2147483646 w 14"/>
              <a:gd name="T31" fmla="*/ 2147483646 h 133"/>
              <a:gd name="T32" fmla="*/ 2147483646 w 14"/>
              <a:gd name="T33" fmla="*/ 2147483646 h 133"/>
              <a:gd name="T34" fmla="*/ 0 w 14"/>
              <a:gd name="T35" fmla="*/ 2147483646 h 133"/>
              <a:gd name="T36" fmla="*/ 0 w 14"/>
              <a:gd name="T37" fmla="*/ 2147483646 h 1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 h="133">
                <a:moveTo>
                  <a:pt x="0" y="130"/>
                </a:moveTo>
                <a:lnTo>
                  <a:pt x="0" y="130"/>
                </a:lnTo>
                <a:lnTo>
                  <a:pt x="3" y="133"/>
                </a:lnTo>
                <a:lnTo>
                  <a:pt x="7" y="133"/>
                </a:lnTo>
                <a:lnTo>
                  <a:pt x="10" y="133"/>
                </a:lnTo>
                <a:lnTo>
                  <a:pt x="14" y="130"/>
                </a:lnTo>
                <a:lnTo>
                  <a:pt x="14" y="3"/>
                </a:lnTo>
                <a:lnTo>
                  <a:pt x="10" y="3"/>
                </a:lnTo>
                <a:lnTo>
                  <a:pt x="7" y="0"/>
                </a:lnTo>
                <a:lnTo>
                  <a:pt x="3" y="3"/>
                </a:lnTo>
                <a:lnTo>
                  <a:pt x="0" y="3"/>
                </a:lnTo>
                <a:lnTo>
                  <a:pt x="0"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61" name="Freeform 61"/>
          <p:cNvSpPr>
            <a:spLocks/>
          </p:cNvSpPr>
          <p:nvPr/>
        </p:nvSpPr>
        <p:spPr bwMode="auto">
          <a:xfrm>
            <a:off x="5583238" y="2315766"/>
            <a:ext cx="107950" cy="119063"/>
          </a:xfrm>
          <a:custGeom>
            <a:avLst/>
            <a:gdLst>
              <a:gd name="T0" fmla="*/ 2147483646 w 68"/>
              <a:gd name="T1" fmla="*/ 2147483646 h 100"/>
              <a:gd name="T2" fmla="*/ 2147483646 w 68"/>
              <a:gd name="T3" fmla="*/ 2147483646 h 100"/>
              <a:gd name="T4" fmla="*/ 2147483646 w 68"/>
              <a:gd name="T5" fmla="*/ 2147483646 h 100"/>
              <a:gd name="T6" fmla="*/ 2147483646 w 68"/>
              <a:gd name="T7" fmla="*/ 2147483646 h 100"/>
              <a:gd name="T8" fmla="*/ 2147483646 w 68"/>
              <a:gd name="T9" fmla="*/ 2147483646 h 100"/>
              <a:gd name="T10" fmla="*/ 2147483646 w 68"/>
              <a:gd name="T11" fmla="*/ 0 h 100"/>
              <a:gd name="T12" fmla="*/ 2147483646 w 68"/>
              <a:gd name="T13" fmla="*/ 0 h 100"/>
              <a:gd name="T14" fmla="*/ 0 w 68"/>
              <a:gd name="T15" fmla="*/ 0 h 100"/>
              <a:gd name="T16" fmla="*/ 0 w 68"/>
              <a:gd name="T17" fmla="*/ 0 h 100"/>
              <a:gd name="T18" fmla="*/ 0 w 68"/>
              <a:gd name="T19" fmla="*/ 2147483646 h 100"/>
              <a:gd name="T20" fmla="*/ 0 w 68"/>
              <a:gd name="T21" fmla="*/ 2147483646 h 100"/>
              <a:gd name="T22" fmla="*/ 0 w 68"/>
              <a:gd name="T23" fmla="*/ 2147483646 h 100"/>
              <a:gd name="T24" fmla="*/ 2147483646 w 68"/>
              <a:gd name="T25" fmla="*/ 2147483646 h 100"/>
              <a:gd name="T26" fmla="*/ 2147483646 w 68"/>
              <a:gd name="T27" fmla="*/ 2147483646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8" h="100">
                <a:moveTo>
                  <a:pt x="10" y="89"/>
                </a:moveTo>
                <a:lnTo>
                  <a:pt x="10" y="89"/>
                </a:lnTo>
                <a:lnTo>
                  <a:pt x="20" y="96"/>
                </a:lnTo>
                <a:lnTo>
                  <a:pt x="27" y="100"/>
                </a:lnTo>
                <a:lnTo>
                  <a:pt x="68" y="0"/>
                </a:lnTo>
                <a:lnTo>
                  <a:pt x="0" y="0"/>
                </a:lnTo>
                <a:lnTo>
                  <a:pt x="0" y="7"/>
                </a:lnTo>
                <a:lnTo>
                  <a:pt x="0" y="14"/>
                </a:lnTo>
                <a:lnTo>
                  <a:pt x="41" y="14"/>
                </a:lnTo>
                <a:lnTo>
                  <a:pt x="10" y="8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62" name="Freeform 62"/>
          <p:cNvSpPr>
            <a:spLocks/>
          </p:cNvSpPr>
          <p:nvPr/>
        </p:nvSpPr>
        <p:spPr bwMode="auto">
          <a:xfrm>
            <a:off x="5451475" y="2315766"/>
            <a:ext cx="109538" cy="119063"/>
          </a:xfrm>
          <a:custGeom>
            <a:avLst/>
            <a:gdLst>
              <a:gd name="T0" fmla="*/ 2147483646 w 69"/>
              <a:gd name="T1" fmla="*/ 2147483646 h 100"/>
              <a:gd name="T2" fmla="*/ 2147483646 w 69"/>
              <a:gd name="T3" fmla="*/ 2147483646 h 100"/>
              <a:gd name="T4" fmla="*/ 2147483646 w 69"/>
              <a:gd name="T5" fmla="*/ 2147483646 h 100"/>
              <a:gd name="T6" fmla="*/ 2147483646 w 69"/>
              <a:gd name="T7" fmla="*/ 2147483646 h 100"/>
              <a:gd name="T8" fmla="*/ 2147483646 w 69"/>
              <a:gd name="T9" fmla="*/ 2147483646 h 100"/>
              <a:gd name="T10" fmla="*/ 2147483646 w 69"/>
              <a:gd name="T11" fmla="*/ 0 h 100"/>
              <a:gd name="T12" fmla="*/ 2147483646 w 69"/>
              <a:gd name="T13" fmla="*/ 0 h 100"/>
              <a:gd name="T14" fmla="*/ 0 w 69"/>
              <a:gd name="T15" fmla="*/ 0 h 100"/>
              <a:gd name="T16" fmla="*/ 0 w 69"/>
              <a:gd name="T17" fmla="*/ 0 h 100"/>
              <a:gd name="T18" fmla="*/ 0 w 69"/>
              <a:gd name="T19" fmla="*/ 2147483646 h 100"/>
              <a:gd name="T20" fmla="*/ 0 w 69"/>
              <a:gd name="T21" fmla="*/ 2147483646 h 100"/>
              <a:gd name="T22" fmla="*/ 0 w 69"/>
              <a:gd name="T23" fmla="*/ 2147483646 h 100"/>
              <a:gd name="T24" fmla="*/ 2147483646 w 69"/>
              <a:gd name="T25" fmla="*/ 2147483646 h 100"/>
              <a:gd name="T26" fmla="*/ 2147483646 w 69"/>
              <a:gd name="T27" fmla="*/ 2147483646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 h="100">
                <a:moveTo>
                  <a:pt x="11" y="89"/>
                </a:moveTo>
                <a:lnTo>
                  <a:pt x="11" y="89"/>
                </a:lnTo>
                <a:lnTo>
                  <a:pt x="21" y="96"/>
                </a:lnTo>
                <a:lnTo>
                  <a:pt x="28" y="100"/>
                </a:lnTo>
                <a:lnTo>
                  <a:pt x="69" y="0"/>
                </a:lnTo>
                <a:lnTo>
                  <a:pt x="0" y="0"/>
                </a:lnTo>
                <a:lnTo>
                  <a:pt x="0" y="7"/>
                </a:lnTo>
                <a:lnTo>
                  <a:pt x="0" y="14"/>
                </a:lnTo>
                <a:lnTo>
                  <a:pt x="41" y="14"/>
                </a:lnTo>
                <a:lnTo>
                  <a:pt x="11" y="8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63" name="Freeform 63"/>
          <p:cNvSpPr>
            <a:spLocks/>
          </p:cNvSpPr>
          <p:nvPr/>
        </p:nvSpPr>
        <p:spPr bwMode="auto">
          <a:xfrm>
            <a:off x="5316539" y="2315766"/>
            <a:ext cx="103187" cy="114300"/>
          </a:xfrm>
          <a:custGeom>
            <a:avLst/>
            <a:gdLst>
              <a:gd name="T0" fmla="*/ 2147483646 w 65"/>
              <a:gd name="T1" fmla="*/ 2147483646 h 96"/>
              <a:gd name="T2" fmla="*/ 2147483646 w 65"/>
              <a:gd name="T3" fmla="*/ 2147483646 h 96"/>
              <a:gd name="T4" fmla="*/ 2147483646 w 65"/>
              <a:gd name="T5" fmla="*/ 2147483646 h 96"/>
              <a:gd name="T6" fmla="*/ 2147483646 w 65"/>
              <a:gd name="T7" fmla="*/ 2147483646 h 96"/>
              <a:gd name="T8" fmla="*/ 2147483646 w 65"/>
              <a:gd name="T9" fmla="*/ 2147483646 h 96"/>
              <a:gd name="T10" fmla="*/ 2147483646 w 65"/>
              <a:gd name="T11" fmla="*/ 2147483646 h 96"/>
              <a:gd name="T12" fmla="*/ 2147483646 w 65"/>
              <a:gd name="T13" fmla="*/ 2147483646 h 96"/>
              <a:gd name="T14" fmla="*/ 2147483646 w 65"/>
              <a:gd name="T15" fmla="*/ 2147483646 h 96"/>
              <a:gd name="T16" fmla="*/ 2147483646 w 65"/>
              <a:gd name="T17" fmla="*/ 2147483646 h 96"/>
              <a:gd name="T18" fmla="*/ 2147483646 w 65"/>
              <a:gd name="T19" fmla="*/ 2147483646 h 96"/>
              <a:gd name="T20" fmla="*/ 2147483646 w 65"/>
              <a:gd name="T21" fmla="*/ 2147483646 h 96"/>
              <a:gd name="T22" fmla="*/ 2147483646 w 65"/>
              <a:gd name="T23" fmla="*/ 2147483646 h 96"/>
              <a:gd name="T24" fmla="*/ 2147483646 w 65"/>
              <a:gd name="T25" fmla="*/ 2147483646 h 96"/>
              <a:gd name="T26" fmla="*/ 0 w 65"/>
              <a:gd name="T27" fmla="*/ 2147483646 h 96"/>
              <a:gd name="T28" fmla="*/ 0 w 65"/>
              <a:gd name="T29" fmla="*/ 2147483646 h 96"/>
              <a:gd name="T30" fmla="*/ 2147483646 w 65"/>
              <a:gd name="T31" fmla="*/ 2147483646 h 96"/>
              <a:gd name="T32" fmla="*/ 2147483646 w 65"/>
              <a:gd name="T33" fmla="*/ 2147483646 h 96"/>
              <a:gd name="T34" fmla="*/ 2147483646 w 65"/>
              <a:gd name="T35" fmla="*/ 2147483646 h 96"/>
              <a:gd name="T36" fmla="*/ 2147483646 w 65"/>
              <a:gd name="T37" fmla="*/ 2147483646 h 96"/>
              <a:gd name="T38" fmla="*/ 2147483646 w 65"/>
              <a:gd name="T39" fmla="*/ 2147483646 h 96"/>
              <a:gd name="T40" fmla="*/ 2147483646 w 65"/>
              <a:gd name="T41" fmla="*/ 2147483646 h 96"/>
              <a:gd name="T42" fmla="*/ 2147483646 w 65"/>
              <a:gd name="T43" fmla="*/ 2147483646 h 96"/>
              <a:gd name="T44" fmla="*/ 2147483646 w 65"/>
              <a:gd name="T45" fmla="*/ 2147483646 h 96"/>
              <a:gd name="T46" fmla="*/ 2147483646 w 65"/>
              <a:gd name="T47" fmla="*/ 2147483646 h 96"/>
              <a:gd name="T48" fmla="*/ 2147483646 w 65"/>
              <a:gd name="T49" fmla="*/ 2147483646 h 96"/>
              <a:gd name="T50" fmla="*/ 2147483646 w 65"/>
              <a:gd name="T51" fmla="*/ 2147483646 h 96"/>
              <a:gd name="T52" fmla="*/ 2147483646 w 65"/>
              <a:gd name="T53" fmla="*/ 2147483646 h 96"/>
              <a:gd name="T54" fmla="*/ 2147483646 w 65"/>
              <a:gd name="T55" fmla="*/ 0 h 96"/>
              <a:gd name="T56" fmla="*/ 2147483646 w 65"/>
              <a:gd name="T57" fmla="*/ 0 h 96"/>
              <a:gd name="T58" fmla="*/ 2147483646 w 65"/>
              <a:gd name="T59" fmla="*/ 2147483646 h 96"/>
              <a:gd name="T60" fmla="*/ 2147483646 w 65"/>
              <a:gd name="T61" fmla="*/ 2147483646 h 96"/>
              <a:gd name="T62" fmla="*/ 2147483646 w 65"/>
              <a:gd name="T63" fmla="*/ 2147483646 h 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5" h="96">
                <a:moveTo>
                  <a:pt x="20" y="52"/>
                </a:moveTo>
                <a:lnTo>
                  <a:pt x="20" y="52"/>
                </a:lnTo>
                <a:lnTo>
                  <a:pt x="24" y="52"/>
                </a:lnTo>
                <a:lnTo>
                  <a:pt x="27" y="48"/>
                </a:lnTo>
                <a:lnTo>
                  <a:pt x="34" y="52"/>
                </a:lnTo>
                <a:lnTo>
                  <a:pt x="41" y="52"/>
                </a:lnTo>
                <a:lnTo>
                  <a:pt x="44" y="59"/>
                </a:lnTo>
                <a:lnTo>
                  <a:pt x="48" y="62"/>
                </a:lnTo>
                <a:lnTo>
                  <a:pt x="44" y="72"/>
                </a:lnTo>
                <a:lnTo>
                  <a:pt x="41" y="76"/>
                </a:lnTo>
                <a:lnTo>
                  <a:pt x="34" y="79"/>
                </a:lnTo>
                <a:lnTo>
                  <a:pt x="24" y="79"/>
                </a:lnTo>
                <a:lnTo>
                  <a:pt x="13" y="79"/>
                </a:lnTo>
                <a:lnTo>
                  <a:pt x="3" y="76"/>
                </a:lnTo>
                <a:lnTo>
                  <a:pt x="0" y="86"/>
                </a:lnTo>
                <a:lnTo>
                  <a:pt x="0" y="93"/>
                </a:lnTo>
                <a:lnTo>
                  <a:pt x="6" y="96"/>
                </a:lnTo>
                <a:lnTo>
                  <a:pt x="13" y="96"/>
                </a:lnTo>
                <a:lnTo>
                  <a:pt x="20" y="96"/>
                </a:lnTo>
                <a:lnTo>
                  <a:pt x="27" y="96"/>
                </a:lnTo>
                <a:lnTo>
                  <a:pt x="41" y="96"/>
                </a:lnTo>
                <a:lnTo>
                  <a:pt x="54" y="89"/>
                </a:lnTo>
                <a:lnTo>
                  <a:pt x="61" y="79"/>
                </a:lnTo>
                <a:lnTo>
                  <a:pt x="65" y="62"/>
                </a:lnTo>
                <a:lnTo>
                  <a:pt x="65" y="52"/>
                </a:lnTo>
                <a:lnTo>
                  <a:pt x="58" y="45"/>
                </a:lnTo>
                <a:lnTo>
                  <a:pt x="51" y="41"/>
                </a:lnTo>
                <a:lnTo>
                  <a:pt x="44" y="38"/>
                </a:lnTo>
                <a:lnTo>
                  <a:pt x="41" y="38"/>
                </a:lnTo>
                <a:lnTo>
                  <a:pt x="65" y="0"/>
                </a:lnTo>
                <a:lnTo>
                  <a:pt x="61" y="0"/>
                </a:lnTo>
                <a:lnTo>
                  <a:pt x="6" y="0"/>
                </a:lnTo>
                <a:lnTo>
                  <a:pt x="3" y="7"/>
                </a:lnTo>
                <a:lnTo>
                  <a:pt x="6" y="14"/>
                </a:lnTo>
                <a:lnTo>
                  <a:pt x="37" y="14"/>
                </a:lnTo>
                <a:lnTo>
                  <a:pt x="17" y="48"/>
                </a:lnTo>
                <a:lnTo>
                  <a:pt x="20" y="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64" name="Freeform 64"/>
          <p:cNvSpPr>
            <a:spLocks/>
          </p:cNvSpPr>
          <p:nvPr/>
        </p:nvSpPr>
        <p:spPr bwMode="auto">
          <a:xfrm>
            <a:off x="5218113" y="2332435"/>
            <a:ext cx="49212" cy="69056"/>
          </a:xfrm>
          <a:custGeom>
            <a:avLst/>
            <a:gdLst>
              <a:gd name="T0" fmla="*/ 2147483646 w 31"/>
              <a:gd name="T1" fmla="*/ 2147483646 h 58"/>
              <a:gd name="T2" fmla="*/ 2147483646 w 31"/>
              <a:gd name="T3" fmla="*/ 2147483646 h 58"/>
              <a:gd name="T4" fmla="*/ 0 w 31"/>
              <a:gd name="T5" fmla="*/ 2147483646 h 58"/>
              <a:gd name="T6" fmla="*/ 0 w 31"/>
              <a:gd name="T7" fmla="*/ 2147483646 h 58"/>
              <a:gd name="T8" fmla="*/ 0 w 31"/>
              <a:gd name="T9" fmla="*/ 2147483646 h 58"/>
              <a:gd name="T10" fmla="*/ 0 w 31"/>
              <a:gd name="T11" fmla="*/ 2147483646 h 58"/>
              <a:gd name="T12" fmla="*/ 2147483646 w 31"/>
              <a:gd name="T13" fmla="*/ 2147483646 h 58"/>
              <a:gd name="T14" fmla="*/ 2147483646 w 31"/>
              <a:gd name="T15" fmla="*/ 2147483646 h 58"/>
              <a:gd name="T16" fmla="*/ 2147483646 w 31"/>
              <a:gd name="T17" fmla="*/ 2147483646 h 58"/>
              <a:gd name="T18" fmla="*/ 2147483646 w 31"/>
              <a:gd name="T19" fmla="*/ 0 h 58"/>
              <a:gd name="T20" fmla="*/ 2147483646 w 31"/>
              <a:gd name="T21" fmla="*/ 0 h 58"/>
              <a:gd name="T22" fmla="*/ 2147483646 w 31"/>
              <a:gd name="T23" fmla="*/ 2147483646 h 58"/>
              <a:gd name="T24" fmla="*/ 2147483646 w 31"/>
              <a:gd name="T25" fmla="*/ 2147483646 h 58"/>
              <a:gd name="T26" fmla="*/ 2147483646 w 31"/>
              <a:gd name="T27" fmla="*/ 2147483646 h 58"/>
              <a:gd name="T28" fmla="*/ 2147483646 w 31"/>
              <a:gd name="T29" fmla="*/ 2147483646 h 58"/>
              <a:gd name="T30" fmla="*/ 2147483646 w 31"/>
              <a:gd name="T31" fmla="*/ 2147483646 h 58"/>
              <a:gd name="T32" fmla="*/ 2147483646 w 31"/>
              <a:gd name="T33" fmla="*/ 2147483646 h 58"/>
              <a:gd name="T34" fmla="*/ 2147483646 w 31"/>
              <a:gd name="T35" fmla="*/ 2147483646 h 58"/>
              <a:gd name="T36" fmla="*/ 2147483646 w 31"/>
              <a:gd name="T37" fmla="*/ 2147483646 h 58"/>
              <a:gd name="T38" fmla="*/ 2147483646 w 31"/>
              <a:gd name="T39" fmla="*/ 2147483646 h 58"/>
              <a:gd name="T40" fmla="*/ 2147483646 w 31"/>
              <a:gd name="T41" fmla="*/ 2147483646 h 58"/>
              <a:gd name="T42" fmla="*/ 2147483646 w 31"/>
              <a:gd name="T43" fmla="*/ 2147483646 h 58"/>
              <a:gd name="T44" fmla="*/ 2147483646 w 31"/>
              <a:gd name="T45" fmla="*/ 2147483646 h 58"/>
              <a:gd name="T46" fmla="*/ 2147483646 w 31"/>
              <a:gd name="T47" fmla="*/ 2147483646 h 58"/>
              <a:gd name="T48" fmla="*/ 2147483646 w 31"/>
              <a:gd name="T49" fmla="*/ 2147483646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 h="58">
                <a:moveTo>
                  <a:pt x="3" y="51"/>
                </a:moveTo>
                <a:lnTo>
                  <a:pt x="3" y="51"/>
                </a:lnTo>
                <a:lnTo>
                  <a:pt x="0" y="45"/>
                </a:lnTo>
                <a:lnTo>
                  <a:pt x="0" y="31"/>
                </a:lnTo>
                <a:lnTo>
                  <a:pt x="0" y="17"/>
                </a:lnTo>
                <a:lnTo>
                  <a:pt x="3" y="7"/>
                </a:lnTo>
                <a:lnTo>
                  <a:pt x="10" y="3"/>
                </a:lnTo>
                <a:lnTo>
                  <a:pt x="17" y="0"/>
                </a:lnTo>
                <a:lnTo>
                  <a:pt x="20" y="3"/>
                </a:lnTo>
                <a:lnTo>
                  <a:pt x="27" y="7"/>
                </a:lnTo>
                <a:lnTo>
                  <a:pt x="31" y="17"/>
                </a:lnTo>
                <a:lnTo>
                  <a:pt x="31" y="31"/>
                </a:lnTo>
                <a:lnTo>
                  <a:pt x="31" y="45"/>
                </a:lnTo>
                <a:lnTo>
                  <a:pt x="27" y="51"/>
                </a:lnTo>
                <a:lnTo>
                  <a:pt x="20" y="58"/>
                </a:lnTo>
                <a:lnTo>
                  <a:pt x="17" y="58"/>
                </a:lnTo>
                <a:lnTo>
                  <a:pt x="10" y="58"/>
                </a:lnTo>
                <a:lnTo>
                  <a:pt x="3" y="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65" name="Freeform 65"/>
          <p:cNvSpPr>
            <a:spLocks/>
          </p:cNvSpPr>
          <p:nvPr/>
        </p:nvSpPr>
        <p:spPr bwMode="auto">
          <a:xfrm>
            <a:off x="5184775" y="2312194"/>
            <a:ext cx="114300" cy="109538"/>
          </a:xfrm>
          <a:custGeom>
            <a:avLst/>
            <a:gdLst>
              <a:gd name="T0" fmla="*/ 2147483646 w 72"/>
              <a:gd name="T1" fmla="*/ 2147483646 h 92"/>
              <a:gd name="T2" fmla="*/ 2147483646 w 72"/>
              <a:gd name="T3" fmla="*/ 2147483646 h 92"/>
              <a:gd name="T4" fmla="*/ 2147483646 w 72"/>
              <a:gd name="T5" fmla="*/ 2147483646 h 92"/>
              <a:gd name="T6" fmla="*/ 2147483646 w 72"/>
              <a:gd name="T7" fmla="*/ 2147483646 h 92"/>
              <a:gd name="T8" fmla="*/ 2147483646 w 72"/>
              <a:gd name="T9" fmla="*/ 2147483646 h 92"/>
              <a:gd name="T10" fmla="*/ 2147483646 w 72"/>
              <a:gd name="T11" fmla="*/ 2147483646 h 92"/>
              <a:gd name="T12" fmla="*/ 2147483646 w 72"/>
              <a:gd name="T13" fmla="*/ 2147483646 h 92"/>
              <a:gd name="T14" fmla="*/ 2147483646 w 72"/>
              <a:gd name="T15" fmla="*/ 2147483646 h 92"/>
              <a:gd name="T16" fmla="*/ 2147483646 w 72"/>
              <a:gd name="T17" fmla="*/ 2147483646 h 92"/>
              <a:gd name="T18" fmla="*/ 2147483646 w 72"/>
              <a:gd name="T19" fmla="*/ 2147483646 h 92"/>
              <a:gd name="T20" fmla="*/ 2147483646 w 72"/>
              <a:gd name="T21" fmla="*/ 2147483646 h 92"/>
              <a:gd name="T22" fmla="*/ 2147483646 w 72"/>
              <a:gd name="T23" fmla="*/ 2147483646 h 92"/>
              <a:gd name="T24" fmla="*/ 2147483646 w 72"/>
              <a:gd name="T25" fmla="*/ 2147483646 h 92"/>
              <a:gd name="T26" fmla="*/ 2147483646 w 72"/>
              <a:gd name="T27" fmla="*/ 2147483646 h 92"/>
              <a:gd name="T28" fmla="*/ 2147483646 w 72"/>
              <a:gd name="T29" fmla="*/ 0 h 92"/>
              <a:gd name="T30" fmla="*/ 2147483646 w 72"/>
              <a:gd name="T31" fmla="*/ 0 h 92"/>
              <a:gd name="T32" fmla="*/ 2147483646 w 72"/>
              <a:gd name="T33" fmla="*/ 2147483646 h 92"/>
              <a:gd name="T34" fmla="*/ 2147483646 w 72"/>
              <a:gd name="T35" fmla="*/ 2147483646 h 92"/>
              <a:gd name="T36" fmla="*/ 2147483646 w 72"/>
              <a:gd name="T37" fmla="*/ 2147483646 h 92"/>
              <a:gd name="T38" fmla="*/ 2147483646 w 72"/>
              <a:gd name="T39" fmla="*/ 2147483646 h 92"/>
              <a:gd name="T40" fmla="*/ 2147483646 w 72"/>
              <a:gd name="T41" fmla="*/ 2147483646 h 92"/>
              <a:gd name="T42" fmla="*/ 2147483646 w 72"/>
              <a:gd name="T43" fmla="*/ 2147483646 h 92"/>
              <a:gd name="T44" fmla="*/ 0 w 72"/>
              <a:gd name="T45" fmla="*/ 2147483646 h 92"/>
              <a:gd name="T46" fmla="*/ 0 w 72"/>
              <a:gd name="T47" fmla="*/ 2147483646 h 92"/>
              <a:gd name="T48" fmla="*/ 2147483646 w 72"/>
              <a:gd name="T49" fmla="*/ 2147483646 h 92"/>
              <a:gd name="T50" fmla="*/ 2147483646 w 72"/>
              <a:gd name="T51" fmla="*/ 2147483646 h 92"/>
              <a:gd name="T52" fmla="*/ 2147483646 w 72"/>
              <a:gd name="T53" fmla="*/ 2147483646 h 92"/>
              <a:gd name="T54" fmla="*/ 2147483646 w 72"/>
              <a:gd name="T55" fmla="*/ 2147483646 h 92"/>
              <a:gd name="T56" fmla="*/ 2147483646 w 72"/>
              <a:gd name="T57" fmla="*/ 2147483646 h 92"/>
              <a:gd name="T58" fmla="*/ 2147483646 w 72"/>
              <a:gd name="T59" fmla="*/ 2147483646 h 92"/>
              <a:gd name="T60" fmla="*/ 2147483646 w 72"/>
              <a:gd name="T61" fmla="*/ 2147483646 h 92"/>
              <a:gd name="T62" fmla="*/ 2147483646 w 72"/>
              <a:gd name="T63" fmla="*/ 2147483646 h 92"/>
              <a:gd name="T64" fmla="*/ 2147483646 w 72"/>
              <a:gd name="T65" fmla="*/ 2147483646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92">
                <a:moveTo>
                  <a:pt x="52" y="89"/>
                </a:moveTo>
                <a:lnTo>
                  <a:pt x="52" y="89"/>
                </a:lnTo>
                <a:lnTo>
                  <a:pt x="62" y="79"/>
                </a:lnTo>
                <a:lnTo>
                  <a:pt x="69" y="65"/>
                </a:lnTo>
                <a:lnTo>
                  <a:pt x="72" y="48"/>
                </a:lnTo>
                <a:lnTo>
                  <a:pt x="69" y="27"/>
                </a:lnTo>
                <a:lnTo>
                  <a:pt x="65" y="14"/>
                </a:lnTo>
                <a:lnTo>
                  <a:pt x="52" y="3"/>
                </a:lnTo>
                <a:lnTo>
                  <a:pt x="38" y="0"/>
                </a:lnTo>
                <a:lnTo>
                  <a:pt x="21" y="3"/>
                </a:lnTo>
                <a:lnTo>
                  <a:pt x="11" y="14"/>
                </a:lnTo>
                <a:lnTo>
                  <a:pt x="4" y="27"/>
                </a:lnTo>
                <a:lnTo>
                  <a:pt x="0" y="48"/>
                </a:lnTo>
                <a:lnTo>
                  <a:pt x="4" y="65"/>
                </a:lnTo>
                <a:lnTo>
                  <a:pt x="11" y="79"/>
                </a:lnTo>
                <a:lnTo>
                  <a:pt x="21" y="89"/>
                </a:lnTo>
                <a:lnTo>
                  <a:pt x="35" y="92"/>
                </a:lnTo>
                <a:lnTo>
                  <a:pt x="52" y="8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66" name="Freeform 66"/>
          <p:cNvSpPr>
            <a:spLocks/>
          </p:cNvSpPr>
          <p:nvPr/>
        </p:nvSpPr>
        <p:spPr bwMode="auto">
          <a:xfrm>
            <a:off x="5054600" y="2315766"/>
            <a:ext cx="103188" cy="114300"/>
          </a:xfrm>
          <a:custGeom>
            <a:avLst/>
            <a:gdLst>
              <a:gd name="T0" fmla="*/ 2147483646 w 65"/>
              <a:gd name="T1" fmla="*/ 2147483646 h 96"/>
              <a:gd name="T2" fmla="*/ 2147483646 w 65"/>
              <a:gd name="T3" fmla="*/ 2147483646 h 96"/>
              <a:gd name="T4" fmla="*/ 2147483646 w 65"/>
              <a:gd name="T5" fmla="*/ 2147483646 h 96"/>
              <a:gd name="T6" fmla="*/ 2147483646 w 65"/>
              <a:gd name="T7" fmla="*/ 2147483646 h 96"/>
              <a:gd name="T8" fmla="*/ 2147483646 w 65"/>
              <a:gd name="T9" fmla="*/ 2147483646 h 96"/>
              <a:gd name="T10" fmla="*/ 2147483646 w 65"/>
              <a:gd name="T11" fmla="*/ 2147483646 h 96"/>
              <a:gd name="T12" fmla="*/ 2147483646 w 65"/>
              <a:gd name="T13" fmla="*/ 2147483646 h 96"/>
              <a:gd name="T14" fmla="*/ 2147483646 w 65"/>
              <a:gd name="T15" fmla="*/ 2147483646 h 96"/>
              <a:gd name="T16" fmla="*/ 2147483646 w 65"/>
              <a:gd name="T17" fmla="*/ 2147483646 h 96"/>
              <a:gd name="T18" fmla="*/ 2147483646 w 65"/>
              <a:gd name="T19" fmla="*/ 2147483646 h 96"/>
              <a:gd name="T20" fmla="*/ 2147483646 w 65"/>
              <a:gd name="T21" fmla="*/ 2147483646 h 96"/>
              <a:gd name="T22" fmla="*/ 2147483646 w 65"/>
              <a:gd name="T23" fmla="*/ 2147483646 h 96"/>
              <a:gd name="T24" fmla="*/ 2147483646 w 65"/>
              <a:gd name="T25" fmla="*/ 2147483646 h 96"/>
              <a:gd name="T26" fmla="*/ 0 w 65"/>
              <a:gd name="T27" fmla="*/ 2147483646 h 96"/>
              <a:gd name="T28" fmla="*/ 2147483646 w 65"/>
              <a:gd name="T29" fmla="*/ 2147483646 h 96"/>
              <a:gd name="T30" fmla="*/ 2147483646 w 65"/>
              <a:gd name="T31" fmla="*/ 2147483646 h 96"/>
              <a:gd name="T32" fmla="*/ 2147483646 w 65"/>
              <a:gd name="T33" fmla="*/ 2147483646 h 96"/>
              <a:gd name="T34" fmla="*/ 2147483646 w 65"/>
              <a:gd name="T35" fmla="*/ 2147483646 h 96"/>
              <a:gd name="T36" fmla="*/ 2147483646 w 65"/>
              <a:gd name="T37" fmla="*/ 2147483646 h 96"/>
              <a:gd name="T38" fmla="*/ 2147483646 w 65"/>
              <a:gd name="T39" fmla="*/ 2147483646 h 96"/>
              <a:gd name="T40" fmla="*/ 2147483646 w 65"/>
              <a:gd name="T41" fmla="*/ 2147483646 h 96"/>
              <a:gd name="T42" fmla="*/ 2147483646 w 65"/>
              <a:gd name="T43" fmla="*/ 2147483646 h 96"/>
              <a:gd name="T44" fmla="*/ 2147483646 w 65"/>
              <a:gd name="T45" fmla="*/ 2147483646 h 96"/>
              <a:gd name="T46" fmla="*/ 2147483646 w 65"/>
              <a:gd name="T47" fmla="*/ 2147483646 h 96"/>
              <a:gd name="T48" fmla="*/ 2147483646 w 65"/>
              <a:gd name="T49" fmla="*/ 2147483646 h 96"/>
              <a:gd name="T50" fmla="*/ 2147483646 w 65"/>
              <a:gd name="T51" fmla="*/ 2147483646 h 96"/>
              <a:gd name="T52" fmla="*/ 2147483646 w 65"/>
              <a:gd name="T53" fmla="*/ 2147483646 h 96"/>
              <a:gd name="T54" fmla="*/ 2147483646 w 65"/>
              <a:gd name="T55" fmla="*/ 2147483646 h 96"/>
              <a:gd name="T56" fmla="*/ 2147483646 w 65"/>
              <a:gd name="T57" fmla="*/ 2147483646 h 96"/>
              <a:gd name="T58" fmla="*/ 2147483646 w 65"/>
              <a:gd name="T59" fmla="*/ 2147483646 h 96"/>
              <a:gd name="T60" fmla="*/ 2147483646 w 65"/>
              <a:gd name="T61" fmla="*/ 0 h 96"/>
              <a:gd name="T62" fmla="*/ 2147483646 w 65"/>
              <a:gd name="T63" fmla="*/ 2147483646 h 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5" h="96">
                <a:moveTo>
                  <a:pt x="10" y="52"/>
                </a:moveTo>
                <a:lnTo>
                  <a:pt x="10" y="52"/>
                </a:lnTo>
                <a:lnTo>
                  <a:pt x="21" y="52"/>
                </a:lnTo>
                <a:lnTo>
                  <a:pt x="27" y="48"/>
                </a:lnTo>
                <a:lnTo>
                  <a:pt x="34" y="52"/>
                </a:lnTo>
                <a:lnTo>
                  <a:pt x="41" y="52"/>
                </a:lnTo>
                <a:lnTo>
                  <a:pt x="45" y="59"/>
                </a:lnTo>
                <a:lnTo>
                  <a:pt x="48" y="65"/>
                </a:lnTo>
                <a:lnTo>
                  <a:pt x="45" y="69"/>
                </a:lnTo>
                <a:lnTo>
                  <a:pt x="41" y="76"/>
                </a:lnTo>
                <a:lnTo>
                  <a:pt x="34" y="79"/>
                </a:lnTo>
                <a:lnTo>
                  <a:pt x="24" y="79"/>
                </a:lnTo>
                <a:lnTo>
                  <a:pt x="17" y="79"/>
                </a:lnTo>
                <a:lnTo>
                  <a:pt x="7" y="76"/>
                </a:lnTo>
                <a:lnTo>
                  <a:pt x="3" y="86"/>
                </a:lnTo>
                <a:lnTo>
                  <a:pt x="0" y="93"/>
                </a:lnTo>
                <a:lnTo>
                  <a:pt x="7" y="96"/>
                </a:lnTo>
                <a:lnTo>
                  <a:pt x="14" y="96"/>
                </a:lnTo>
                <a:lnTo>
                  <a:pt x="21" y="96"/>
                </a:lnTo>
                <a:lnTo>
                  <a:pt x="24" y="96"/>
                </a:lnTo>
                <a:lnTo>
                  <a:pt x="41" y="96"/>
                </a:lnTo>
                <a:lnTo>
                  <a:pt x="55" y="89"/>
                </a:lnTo>
                <a:lnTo>
                  <a:pt x="65" y="79"/>
                </a:lnTo>
                <a:lnTo>
                  <a:pt x="65" y="62"/>
                </a:lnTo>
                <a:lnTo>
                  <a:pt x="65" y="52"/>
                </a:lnTo>
                <a:lnTo>
                  <a:pt x="58" y="41"/>
                </a:lnTo>
                <a:lnTo>
                  <a:pt x="48" y="35"/>
                </a:lnTo>
                <a:lnTo>
                  <a:pt x="38" y="35"/>
                </a:lnTo>
                <a:lnTo>
                  <a:pt x="34" y="35"/>
                </a:lnTo>
                <a:lnTo>
                  <a:pt x="27" y="35"/>
                </a:lnTo>
                <a:lnTo>
                  <a:pt x="31" y="14"/>
                </a:lnTo>
                <a:lnTo>
                  <a:pt x="62" y="14"/>
                </a:lnTo>
                <a:lnTo>
                  <a:pt x="62" y="7"/>
                </a:lnTo>
                <a:lnTo>
                  <a:pt x="62" y="0"/>
                </a:lnTo>
                <a:lnTo>
                  <a:pt x="10" y="0"/>
                </a:lnTo>
                <a:lnTo>
                  <a:pt x="10" y="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67" name="Freeform 67"/>
          <p:cNvSpPr>
            <a:spLocks/>
          </p:cNvSpPr>
          <p:nvPr/>
        </p:nvSpPr>
        <p:spPr bwMode="auto">
          <a:xfrm>
            <a:off x="4879975" y="2300288"/>
            <a:ext cx="103188" cy="121444"/>
          </a:xfrm>
          <a:custGeom>
            <a:avLst/>
            <a:gdLst>
              <a:gd name="T0" fmla="*/ 2147483646 w 65"/>
              <a:gd name="T1" fmla="*/ 2147483646 h 102"/>
              <a:gd name="T2" fmla="*/ 2147483646 w 65"/>
              <a:gd name="T3" fmla="*/ 2147483646 h 102"/>
              <a:gd name="T4" fmla="*/ 2147483646 w 65"/>
              <a:gd name="T5" fmla="*/ 2147483646 h 102"/>
              <a:gd name="T6" fmla="*/ 2147483646 w 65"/>
              <a:gd name="T7" fmla="*/ 2147483646 h 102"/>
              <a:gd name="T8" fmla="*/ 2147483646 w 65"/>
              <a:gd name="T9" fmla="*/ 2147483646 h 102"/>
              <a:gd name="T10" fmla="*/ 2147483646 w 65"/>
              <a:gd name="T11" fmla="*/ 2147483646 h 102"/>
              <a:gd name="T12" fmla="*/ 2147483646 w 65"/>
              <a:gd name="T13" fmla="*/ 2147483646 h 102"/>
              <a:gd name="T14" fmla="*/ 2147483646 w 65"/>
              <a:gd name="T15" fmla="*/ 2147483646 h 102"/>
              <a:gd name="T16" fmla="*/ 2147483646 w 65"/>
              <a:gd name="T17" fmla="*/ 2147483646 h 102"/>
              <a:gd name="T18" fmla="*/ 2147483646 w 65"/>
              <a:gd name="T19" fmla="*/ 2147483646 h 102"/>
              <a:gd name="T20" fmla="*/ 0 w 65"/>
              <a:gd name="T21" fmla="*/ 2147483646 h 102"/>
              <a:gd name="T22" fmla="*/ 2147483646 w 65"/>
              <a:gd name="T23" fmla="*/ 2147483646 h 102"/>
              <a:gd name="T24" fmla="*/ 2147483646 w 65"/>
              <a:gd name="T25" fmla="*/ 2147483646 h 102"/>
              <a:gd name="T26" fmla="*/ 2147483646 w 65"/>
              <a:gd name="T27" fmla="*/ 2147483646 h 102"/>
              <a:gd name="T28" fmla="*/ 2147483646 w 65"/>
              <a:gd name="T29" fmla="*/ 2147483646 h 102"/>
              <a:gd name="T30" fmla="*/ 2147483646 w 65"/>
              <a:gd name="T31" fmla="*/ 2147483646 h 102"/>
              <a:gd name="T32" fmla="*/ 2147483646 w 65"/>
              <a:gd name="T33" fmla="*/ 2147483646 h 102"/>
              <a:gd name="T34" fmla="*/ 2147483646 w 65"/>
              <a:gd name="T35" fmla="*/ 2147483646 h 102"/>
              <a:gd name="T36" fmla="*/ 2147483646 w 65"/>
              <a:gd name="T37" fmla="*/ 2147483646 h 102"/>
              <a:gd name="T38" fmla="*/ 2147483646 w 65"/>
              <a:gd name="T39" fmla="*/ 2147483646 h 102"/>
              <a:gd name="T40" fmla="*/ 2147483646 w 65"/>
              <a:gd name="T41" fmla="*/ 2147483646 h 102"/>
              <a:gd name="T42" fmla="*/ 2147483646 w 65"/>
              <a:gd name="T43" fmla="*/ 2147483646 h 102"/>
              <a:gd name="T44" fmla="*/ 2147483646 w 65"/>
              <a:gd name="T45" fmla="*/ 2147483646 h 102"/>
              <a:gd name="T46" fmla="*/ 2147483646 w 65"/>
              <a:gd name="T47" fmla="*/ 2147483646 h 102"/>
              <a:gd name="T48" fmla="*/ 2147483646 w 65"/>
              <a:gd name="T49" fmla="*/ 2147483646 h 102"/>
              <a:gd name="T50" fmla="*/ 2147483646 w 65"/>
              <a:gd name="T51" fmla="*/ 2147483646 h 102"/>
              <a:gd name="T52" fmla="*/ 2147483646 w 65"/>
              <a:gd name="T53" fmla="*/ 2147483646 h 102"/>
              <a:gd name="T54" fmla="*/ 2147483646 w 65"/>
              <a:gd name="T55" fmla="*/ 2147483646 h 102"/>
              <a:gd name="T56" fmla="*/ 2147483646 w 65"/>
              <a:gd name="T57" fmla="*/ 2147483646 h 102"/>
              <a:gd name="T58" fmla="*/ 2147483646 w 65"/>
              <a:gd name="T59" fmla="*/ 2147483646 h 102"/>
              <a:gd name="T60" fmla="*/ 2147483646 w 65"/>
              <a:gd name="T61" fmla="*/ 2147483646 h 102"/>
              <a:gd name="T62" fmla="*/ 2147483646 w 65"/>
              <a:gd name="T63" fmla="*/ 2147483646 h 102"/>
              <a:gd name="T64" fmla="*/ 2147483646 w 65"/>
              <a:gd name="T65" fmla="*/ 2147483646 h 102"/>
              <a:gd name="T66" fmla="*/ 2147483646 w 65"/>
              <a:gd name="T67" fmla="*/ 2147483646 h 102"/>
              <a:gd name="T68" fmla="*/ 2147483646 w 65"/>
              <a:gd name="T69" fmla="*/ 2147483646 h 102"/>
              <a:gd name="T70" fmla="*/ 2147483646 w 65"/>
              <a:gd name="T71" fmla="*/ 2147483646 h 102"/>
              <a:gd name="T72" fmla="*/ 2147483646 w 65"/>
              <a:gd name="T73" fmla="*/ 2147483646 h 102"/>
              <a:gd name="T74" fmla="*/ 2147483646 w 65"/>
              <a:gd name="T75" fmla="*/ 2147483646 h 102"/>
              <a:gd name="T76" fmla="*/ 2147483646 w 65"/>
              <a:gd name="T77" fmla="*/ 0 h 102"/>
              <a:gd name="T78" fmla="*/ 2147483646 w 65"/>
              <a:gd name="T79" fmla="*/ 2147483646 h 102"/>
              <a:gd name="T80" fmla="*/ 2147483646 w 65"/>
              <a:gd name="T81" fmla="*/ 2147483646 h 102"/>
              <a:gd name="T82" fmla="*/ 2147483646 w 65"/>
              <a:gd name="T83" fmla="*/ 2147483646 h 102"/>
              <a:gd name="T84" fmla="*/ 2147483646 w 65"/>
              <a:gd name="T85" fmla="*/ 2147483646 h 102"/>
              <a:gd name="T86" fmla="*/ 2147483646 w 65"/>
              <a:gd name="T87" fmla="*/ 2147483646 h 102"/>
              <a:gd name="T88" fmla="*/ 2147483646 w 65"/>
              <a:gd name="T89" fmla="*/ 2147483646 h 102"/>
              <a:gd name="T90" fmla="*/ 2147483646 w 65"/>
              <a:gd name="T91" fmla="*/ 2147483646 h 102"/>
              <a:gd name="T92" fmla="*/ 2147483646 w 65"/>
              <a:gd name="T93" fmla="*/ 2147483646 h 1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 h="102">
                <a:moveTo>
                  <a:pt x="31" y="58"/>
                </a:moveTo>
                <a:lnTo>
                  <a:pt x="31" y="58"/>
                </a:lnTo>
                <a:lnTo>
                  <a:pt x="38" y="61"/>
                </a:lnTo>
                <a:lnTo>
                  <a:pt x="41" y="65"/>
                </a:lnTo>
                <a:lnTo>
                  <a:pt x="45" y="68"/>
                </a:lnTo>
                <a:lnTo>
                  <a:pt x="45" y="72"/>
                </a:lnTo>
                <a:lnTo>
                  <a:pt x="45" y="78"/>
                </a:lnTo>
                <a:lnTo>
                  <a:pt x="41" y="82"/>
                </a:lnTo>
                <a:lnTo>
                  <a:pt x="28" y="85"/>
                </a:lnTo>
                <a:lnTo>
                  <a:pt x="17" y="85"/>
                </a:lnTo>
                <a:lnTo>
                  <a:pt x="4" y="82"/>
                </a:lnTo>
                <a:lnTo>
                  <a:pt x="4" y="89"/>
                </a:lnTo>
                <a:lnTo>
                  <a:pt x="0" y="99"/>
                </a:lnTo>
                <a:lnTo>
                  <a:pt x="7" y="99"/>
                </a:lnTo>
                <a:lnTo>
                  <a:pt x="14" y="102"/>
                </a:lnTo>
                <a:lnTo>
                  <a:pt x="21" y="102"/>
                </a:lnTo>
                <a:lnTo>
                  <a:pt x="28" y="102"/>
                </a:lnTo>
                <a:lnTo>
                  <a:pt x="45" y="99"/>
                </a:lnTo>
                <a:lnTo>
                  <a:pt x="55" y="96"/>
                </a:lnTo>
                <a:lnTo>
                  <a:pt x="65" y="85"/>
                </a:lnTo>
                <a:lnTo>
                  <a:pt x="65" y="72"/>
                </a:lnTo>
                <a:lnTo>
                  <a:pt x="65" y="61"/>
                </a:lnTo>
                <a:lnTo>
                  <a:pt x="62" y="51"/>
                </a:lnTo>
                <a:lnTo>
                  <a:pt x="52" y="48"/>
                </a:lnTo>
                <a:lnTo>
                  <a:pt x="45" y="44"/>
                </a:lnTo>
                <a:lnTo>
                  <a:pt x="35" y="41"/>
                </a:lnTo>
                <a:lnTo>
                  <a:pt x="31" y="37"/>
                </a:lnTo>
                <a:lnTo>
                  <a:pt x="28" y="37"/>
                </a:lnTo>
                <a:lnTo>
                  <a:pt x="24" y="34"/>
                </a:lnTo>
                <a:lnTo>
                  <a:pt x="24" y="27"/>
                </a:lnTo>
                <a:lnTo>
                  <a:pt x="24" y="24"/>
                </a:lnTo>
                <a:lnTo>
                  <a:pt x="28" y="20"/>
                </a:lnTo>
                <a:lnTo>
                  <a:pt x="31" y="17"/>
                </a:lnTo>
                <a:lnTo>
                  <a:pt x="38" y="17"/>
                </a:lnTo>
                <a:lnTo>
                  <a:pt x="45" y="17"/>
                </a:lnTo>
                <a:lnTo>
                  <a:pt x="48" y="20"/>
                </a:lnTo>
                <a:lnTo>
                  <a:pt x="55" y="20"/>
                </a:lnTo>
                <a:lnTo>
                  <a:pt x="59" y="20"/>
                </a:lnTo>
                <a:lnTo>
                  <a:pt x="62" y="6"/>
                </a:lnTo>
                <a:lnTo>
                  <a:pt x="52" y="3"/>
                </a:lnTo>
                <a:lnTo>
                  <a:pt x="38" y="0"/>
                </a:lnTo>
                <a:lnTo>
                  <a:pt x="24" y="3"/>
                </a:lnTo>
                <a:lnTo>
                  <a:pt x="14" y="10"/>
                </a:lnTo>
                <a:lnTo>
                  <a:pt x="7" y="17"/>
                </a:lnTo>
                <a:lnTo>
                  <a:pt x="4" y="30"/>
                </a:lnTo>
                <a:lnTo>
                  <a:pt x="4" y="41"/>
                </a:lnTo>
                <a:lnTo>
                  <a:pt x="11" y="48"/>
                </a:lnTo>
                <a:lnTo>
                  <a:pt x="14" y="51"/>
                </a:lnTo>
                <a:lnTo>
                  <a:pt x="24" y="54"/>
                </a:lnTo>
                <a:lnTo>
                  <a:pt x="31"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68" name="Freeform 68"/>
          <p:cNvSpPr>
            <a:spLocks/>
          </p:cNvSpPr>
          <p:nvPr/>
        </p:nvSpPr>
        <p:spPr bwMode="auto">
          <a:xfrm>
            <a:off x="4749800" y="2300288"/>
            <a:ext cx="114300" cy="121444"/>
          </a:xfrm>
          <a:custGeom>
            <a:avLst/>
            <a:gdLst>
              <a:gd name="T0" fmla="*/ 2147483646 w 72"/>
              <a:gd name="T1" fmla="*/ 2147483646 h 102"/>
              <a:gd name="T2" fmla="*/ 2147483646 w 72"/>
              <a:gd name="T3" fmla="*/ 2147483646 h 102"/>
              <a:gd name="T4" fmla="*/ 2147483646 w 72"/>
              <a:gd name="T5" fmla="*/ 2147483646 h 102"/>
              <a:gd name="T6" fmla="*/ 2147483646 w 72"/>
              <a:gd name="T7" fmla="*/ 2147483646 h 102"/>
              <a:gd name="T8" fmla="*/ 2147483646 w 72"/>
              <a:gd name="T9" fmla="*/ 2147483646 h 102"/>
              <a:gd name="T10" fmla="*/ 2147483646 w 72"/>
              <a:gd name="T11" fmla="*/ 2147483646 h 102"/>
              <a:gd name="T12" fmla="*/ 2147483646 w 72"/>
              <a:gd name="T13" fmla="*/ 2147483646 h 102"/>
              <a:gd name="T14" fmla="*/ 2147483646 w 72"/>
              <a:gd name="T15" fmla="*/ 2147483646 h 102"/>
              <a:gd name="T16" fmla="*/ 2147483646 w 72"/>
              <a:gd name="T17" fmla="*/ 2147483646 h 102"/>
              <a:gd name="T18" fmla="*/ 2147483646 w 72"/>
              <a:gd name="T19" fmla="*/ 2147483646 h 102"/>
              <a:gd name="T20" fmla="*/ 2147483646 w 72"/>
              <a:gd name="T21" fmla="*/ 2147483646 h 102"/>
              <a:gd name="T22" fmla="*/ 2147483646 w 72"/>
              <a:gd name="T23" fmla="*/ 2147483646 h 102"/>
              <a:gd name="T24" fmla="*/ 2147483646 w 72"/>
              <a:gd name="T25" fmla="*/ 2147483646 h 102"/>
              <a:gd name="T26" fmla="*/ 2147483646 w 72"/>
              <a:gd name="T27" fmla="*/ 2147483646 h 102"/>
              <a:gd name="T28" fmla="*/ 2147483646 w 72"/>
              <a:gd name="T29" fmla="*/ 2147483646 h 102"/>
              <a:gd name="T30" fmla="*/ 2147483646 w 72"/>
              <a:gd name="T31" fmla="*/ 2147483646 h 102"/>
              <a:gd name="T32" fmla="*/ 2147483646 w 72"/>
              <a:gd name="T33" fmla="*/ 2147483646 h 102"/>
              <a:gd name="T34" fmla="*/ 2147483646 w 72"/>
              <a:gd name="T35" fmla="*/ 2147483646 h 102"/>
              <a:gd name="T36" fmla="*/ 2147483646 w 72"/>
              <a:gd name="T37" fmla="*/ 2147483646 h 102"/>
              <a:gd name="T38" fmla="*/ 2147483646 w 72"/>
              <a:gd name="T39" fmla="*/ 2147483646 h 102"/>
              <a:gd name="T40" fmla="*/ 2147483646 w 72"/>
              <a:gd name="T41" fmla="*/ 2147483646 h 102"/>
              <a:gd name="T42" fmla="*/ 2147483646 w 72"/>
              <a:gd name="T43" fmla="*/ 2147483646 h 102"/>
              <a:gd name="T44" fmla="*/ 2147483646 w 72"/>
              <a:gd name="T45" fmla="*/ 2147483646 h 102"/>
              <a:gd name="T46" fmla="*/ 2147483646 w 72"/>
              <a:gd name="T47" fmla="*/ 2147483646 h 102"/>
              <a:gd name="T48" fmla="*/ 2147483646 w 72"/>
              <a:gd name="T49" fmla="*/ 2147483646 h 102"/>
              <a:gd name="T50" fmla="*/ 2147483646 w 72"/>
              <a:gd name="T51" fmla="*/ 0 h 102"/>
              <a:gd name="T52" fmla="*/ 2147483646 w 72"/>
              <a:gd name="T53" fmla="*/ 0 h 102"/>
              <a:gd name="T54" fmla="*/ 2147483646 w 72"/>
              <a:gd name="T55" fmla="*/ 2147483646 h 102"/>
              <a:gd name="T56" fmla="*/ 2147483646 w 72"/>
              <a:gd name="T57" fmla="*/ 2147483646 h 102"/>
              <a:gd name="T58" fmla="*/ 2147483646 w 72"/>
              <a:gd name="T59" fmla="*/ 2147483646 h 102"/>
              <a:gd name="T60" fmla="*/ 2147483646 w 72"/>
              <a:gd name="T61" fmla="*/ 2147483646 h 102"/>
              <a:gd name="T62" fmla="*/ 2147483646 w 72"/>
              <a:gd name="T63" fmla="*/ 2147483646 h 102"/>
              <a:gd name="T64" fmla="*/ 2147483646 w 72"/>
              <a:gd name="T65" fmla="*/ 2147483646 h 102"/>
              <a:gd name="T66" fmla="*/ 2147483646 w 72"/>
              <a:gd name="T67" fmla="*/ 2147483646 h 102"/>
              <a:gd name="T68" fmla="*/ 0 w 72"/>
              <a:gd name="T69" fmla="*/ 2147483646 h 102"/>
              <a:gd name="T70" fmla="*/ 0 w 72"/>
              <a:gd name="T71" fmla="*/ 2147483646 h 102"/>
              <a:gd name="T72" fmla="*/ 2147483646 w 72"/>
              <a:gd name="T73" fmla="*/ 2147483646 h 102"/>
              <a:gd name="T74" fmla="*/ 2147483646 w 72"/>
              <a:gd name="T75" fmla="*/ 2147483646 h 102"/>
              <a:gd name="T76" fmla="*/ 2147483646 w 72"/>
              <a:gd name="T77" fmla="*/ 2147483646 h 102"/>
              <a:gd name="T78" fmla="*/ 2147483646 w 72"/>
              <a:gd name="T79" fmla="*/ 2147483646 h 102"/>
              <a:gd name="T80" fmla="*/ 2147483646 w 72"/>
              <a:gd name="T81" fmla="*/ 2147483646 h 102"/>
              <a:gd name="T82" fmla="*/ 2147483646 w 72"/>
              <a:gd name="T83" fmla="*/ 2147483646 h 102"/>
              <a:gd name="T84" fmla="*/ 2147483646 w 72"/>
              <a:gd name="T85" fmla="*/ 2147483646 h 102"/>
              <a:gd name="T86" fmla="*/ 2147483646 w 72"/>
              <a:gd name="T87" fmla="*/ 2147483646 h 102"/>
              <a:gd name="T88" fmla="*/ 2147483646 w 72"/>
              <a:gd name="T89" fmla="*/ 2147483646 h 102"/>
              <a:gd name="T90" fmla="*/ 2147483646 w 72"/>
              <a:gd name="T91" fmla="*/ 2147483646 h 102"/>
              <a:gd name="T92" fmla="*/ 2147483646 w 72"/>
              <a:gd name="T93" fmla="*/ 2147483646 h 102"/>
              <a:gd name="T94" fmla="*/ 2147483646 w 72"/>
              <a:gd name="T95" fmla="*/ 2147483646 h 102"/>
              <a:gd name="T96" fmla="*/ 2147483646 w 72"/>
              <a:gd name="T97" fmla="*/ 2147483646 h 102"/>
              <a:gd name="T98" fmla="*/ 2147483646 w 72"/>
              <a:gd name="T99" fmla="*/ 2147483646 h 102"/>
              <a:gd name="T100" fmla="*/ 2147483646 w 72"/>
              <a:gd name="T101" fmla="*/ 2147483646 h 102"/>
              <a:gd name="T102" fmla="*/ 2147483646 w 72"/>
              <a:gd name="T103" fmla="*/ 2147483646 h 102"/>
              <a:gd name="T104" fmla="*/ 2147483646 w 72"/>
              <a:gd name="T105" fmla="*/ 2147483646 h 102"/>
              <a:gd name="T106" fmla="*/ 2147483646 w 72"/>
              <a:gd name="T107" fmla="*/ 2147483646 h 1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 h="102">
                <a:moveTo>
                  <a:pt x="58" y="85"/>
                </a:moveTo>
                <a:lnTo>
                  <a:pt x="58" y="85"/>
                </a:lnTo>
                <a:lnTo>
                  <a:pt x="51" y="85"/>
                </a:lnTo>
                <a:lnTo>
                  <a:pt x="38" y="85"/>
                </a:lnTo>
                <a:lnTo>
                  <a:pt x="31" y="78"/>
                </a:lnTo>
                <a:lnTo>
                  <a:pt x="24" y="68"/>
                </a:lnTo>
                <a:lnTo>
                  <a:pt x="21" y="51"/>
                </a:lnTo>
                <a:lnTo>
                  <a:pt x="24" y="37"/>
                </a:lnTo>
                <a:lnTo>
                  <a:pt x="27" y="27"/>
                </a:lnTo>
                <a:lnTo>
                  <a:pt x="38" y="20"/>
                </a:lnTo>
                <a:lnTo>
                  <a:pt x="48" y="17"/>
                </a:lnTo>
                <a:lnTo>
                  <a:pt x="58" y="20"/>
                </a:lnTo>
                <a:lnTo>
                  <a:pt x="65" y="20"/>
                </a:lnTo>
                <a:lnTo>
                  <a:pt x="69" y="13"/>
                </a:lnTo>
                <a:lnTo>
                  <a:pt x="72" y="6"/>
                </a:lnTo>
                <a:lnTo>
                  <a:pt x="58" y="3"/>
                </a:lnTo>
                <a:lnTo>
                  <a:pt x="48" y="0"/>
                </a:lnTo>
                <a:lnTo>
                  <a:pt x="38" y="3"/>
                </a:lnTo>
                <a:lnTo>
                  <a:pt x="27" y="6"/>
                </a:lnTo>
                <a:lnTo>
                  <a:pt x="14" y="17"/>
                </a:lnTo>
                <a:lnTo>
                  <a:pt x="3" y="30"/>
                </a:lnTo>
                <a:lnTo>
                  <a:pt x="0" y="51"/>
                </a:lnTo>
                <a:lnTo>
                  <a:pt x="3" y="72"/>
                </a:lnTo>
                <a:lnTo>
                  <a:pt x="14" y="89"/>
                </a:lnTo>
                <a:lnTo>
                  <a:pt x="27" y="99"/>
                </a:lnTo>
                <a:lnTo>
                  <a:pt x="38" y="102"/>
                </a:lnTo>
                <a:lnTo>
                  <a:pt x="48" y="102"/>
                </a:lnTo>
                <a:lnTo>
                  <a:pt x="58" y="102"/>
                </a:lnTo>
                <a:lnTo>
                  <a:pt x="72" y="99"/>
                </a:lnTo>
                <a:lnTo>
                  <a:pt x="72" y="92"/>
                </a:lnTo>
                <a:lnTo>
                  <a:pt x="69" y="82"/>
                </a:lnTo>
                <a:lnTo>
                  <a:pt x="58" y="8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69" name="Freeform 69"/>
          <p:cNvSpPr>
            <a:spLocks/>
          </p:cNvSpPr>
          <p:nvPr/>
        </p:nvSpPr>
        <p:spPr bwMode="auto">
          <a:xfrm>
            <a:off x="4640264" y="2291954"/>
            <a:ext cx="22225" cy="158353"/>
          </a:xfrm>
          <a:custGeom>
            <a:avLst/>
            <a:gdLst>
              <a:gd name="T0" fmla="*/ 0 w 14"/>
              <a:gd name="T1" fmla="*/ 2147483646 h 133"/>
              <a:gd name="T2" fmla="*/ 0 w 14"/>
              <a:gd name="T3" fmla="*/ 2147483646 h 133"/>
              <a:gd name="T4" fmla="*/ 2147483646 w 14"/>
              <a:gd name="T5" fmla="*/ 2147483646 h 133"/>
              <a:gd name="T6" fmla="*/ 2147483646 w 14"/>
              <a:gd name="T7" fmla="*/ 2147483646 h 133"/>
              <a:gd name="T8" fmla="*/ 2147483646 w 14"/>
              <a:gd name="T9" fmla="*/ 2147483646 h 133"/>
              <a:gd name="T10" fmla="*/ 2147483646 w 14"/>
              <a:gd name="T11" fmla="*/ 2147483646 h 133"/>
              <a:gd name="T12" fmla="*/ 2147483646 w 14"/>
              <a:gd name="T13" fmla="*/ 2147483646 h 133"/>
              <a:gd name="T14" fmla="*/ 2147483646 w 14"/>
              <a:gd name="T15" fmla="*/ 2147483646 h 133"/>
              <a:gd name="T16" fmla="*/ 2147483646 w 14"/>
              <a:gd name="T17" fmla="*/ 2147483646 h 133"/>
              <a:gd name="T18" fmla="*/ 2147483646 w 14"/>
              <a:gd name="T19" fmla="*/ 2147483646 h 133"/>
              <a:gd name="T20" fmla="*/ 2147483646 w 14"/>
              <a:gd name="T21" fmla="*/ 2147483646 h 133"/>
              <a:gd name="T22" fmla="*/ 2147483646 w 14"/>
              <a:gd name="T23" fmla="*/ 2147483646 h 133"/>
              <a:gd name="T24" fmla="*/ 2147483646 w 14"/>
              <a:gd name="T25" fmla="*/ 2147483646 h 133"/>
              <a:gd name="T26" fmla="*/ 2147483646 w 14"/>
              <a:gd name="T27" fmla="*/ 0 h 133"/>
              <a:gd name="T28" fmla="*/ 2147483646 w 14"/>
              <a:gd name="T29" fmla="*/ 0 h 133"/>
              <a:gd name="T30" fmla="*/ 2147483646 w 14"/>
              <a:gd name="T31" fmla="*/ 2147483646 h 133"/>
              <a:gd name="T32" fmla="*/ 2147483646 w 14"/>
              <a:gd name="T33" fmla="*/ 2147483646 h 133"/>
              <a:gd name="T34" fmla="*/ 0 w 14"/>
              <a:gd name="T35" fmla="*/ 2147483646 h 133"/>
              <a:gd name="T36" fmla="*/ 0 w 14"/>
              <a:gd name="T37" fmla="*/ 2147483646 h 1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 h="133">
                <a:moveTo>
                  <a:pt x="0" y="130"/>
                </a:moveTo>
                <a:lnTo>
                  <a:pt x="0" y="130"/>
                </a:lnTo>
                <a:lnTo>
                  <a:pt x="4" y="133"/>
                </a:lnTo>
                <a:lnTo>
                  <a:pt x="7" y="133"/>
                </a:lnTo>
                <a:lnTo>
                  <a:pt x="11" y="133"/>
                </a:lnTo>
                <a:lnTo>
                  <a:pt x="14" y="130"/>
                </a:lnTo>
                <a:lnTo>
                  <a:pt x="14" y="3"/>
                </a:lnTo>
                <a:lnTo>
                  <a:pt x="11" y="3"/>
                </a:lnTo>
                <a:lnTo>
                  <a:pt x="7" y="0"/>
                </a:lnTo>
                <a:lnTo>
                  <a:pt x="4" y="3"/>
                </a:lnTo>
                <a:lnTo>
                  <a:pt x="0" y="3"/>
                </a:lnTo>
                <a:lnTo>
                  <a:pt x="0"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70" name="Freeform 70"/>
          <p:cNvSpPr>
            <a:spLocks/>
          </p:cNvSpPr>
          <p:nvPr/>
        </p:nvSpPr>
        <p:spPr bwMode="auto">
          <a:xfrm>
            <a:off x="4483100" y="2312194"/>
            <a:ext cx="76200" cy="109538"/>
          </a:xfrm>
          <a:custGeom>
            <a:avLst/>
            <a:gdLst>
              <a:gd name="T0" fmla="*/ 2147483646 w 48"/>
              <a:gd name="T1" fmla="*/ 2147483646 h 92"/>
              <a:gd name="T2" fmla="*/ 2147483646 w 48"/>
              <a:gd name="T3" fmla="*/ 2147483646 h 92"/>
              <a:gd name="T4" fmla="*/ 2147483646 w 48"/>
              <a:gd name="T5" fmla="*/ 2147483646 h 92"/>
              <a:gd name="T6" fmla="*/ 2147483646 w 48"/>
              <a:gd name="T7" fmla="*/ 2147483646 h 92"/>
              <a:gd name="T8" fmla="*/ 2147483646 w 48"/>
              <a:gd name="T9" fmla="*/ 2147483646 h 92"/>
              <a:gd name="T10" fmla="*/ 2147483646 w 48"/>
              <a:gd name="T11" fmla="*/ 2147483646 h 92"/>
              <a:gd name="T12" fmla="*/ 2147483646 w 48"/>
              <a:gd name="T13" fmla="*/ 2147483646 h 92"/>
              <a:gd name="T14" fmla="*/ 2147483646 w 48"/>
              <a:gd name="T15" fmla="*/ 2147483646 h 92"/>
              <a:gd name="T16" fmla="*/ 2147483646 w 48"/>
              <a:gd name="T17" fmla="*/ 2147483646 h 92"/>
              <a:gd name="T18" fmla="*/ 2147483646 w 48"/>
              <a:gd name="T19" fmla="*/ 2147483646 h 92"/>
              <a:gd name="T20" fmla="*/ 2147483646 w 48"/>
              <a:gd name="T21" fmla="*/ 2147483646 h 92"/>
              <a:gd name="T22" fmla="*/ 2147483646 w 48"/>
              <a:gd name="T23" fmla="*/ 2147483646 h 92"/>
              <a:gd name="T24" fmla="*/ 2147483646 w 48"/>
              <a:gd name="T25" fmla="*/ 2147483646 h 92"/>
              <a:gd name="T26" fmla="*/ 2147483646 w 48"/>
              <a:gd name="T27" fmla="*/ 2147483646 h 92"/>
              <a:gd name="T28" fmla="*/ 2147483646 w 48"/>
              <a:gd name="T29" fmla="*/ 2147483646 h 92"/>
              <a:gd name="T30" fmla="*/ 2147483646 w 48"/>
              <a:gd name="T31" fmla="*/ 2147483646 h 92"/>
              <a:gd name="T32" fmla="*/ 2147483646 w 48"/>
              <a:gd name="T33" fmla="*/ 2147483646 h 92"/>
              <a:gd name="T34" fmla="*/ 2147483646 w 48"/>
              <a:gd name="T35" fmla="*/ 2147483646 h 92"/>
              <a:gd name="T36" fmla="*/ 2147483646 w 48"/>
              <a:gd name="T37" fmla="*/ 2147483646 h 92"/>
              <a:gd name="T38" fmla="*/ 2147483646 w 48"/>
              <a:gd name="T39" fmla="*/ 2147483646 h 92"/>
              <a:gd name="T40" fmla="*/ 2147483646 w 48"/>
              <a:gd name="T41" fmla="*/ 2147483646 h 92"/>
              <a:gd name="T42" fmla="*/ 2147483646 w 48"/>
              <a:gd name="T43" fmla="*/ 2147483646 h 92"/>
              <a:gd name="T44" fmla="*/ 2147483646 w 48"/>
              <a:gd name="T45" fmla="*/ 2147483646 h 92"/>
              <a:gd name="T46" fmla="*/ 2147483646 w 48"/>
              <a:gd name="T47" fmla="*/ 2147483646 h 92"/>
              <a:gd name="T48" fmla="*/ 2147483646 w 48"/>
              <a:gd name="T49" fmla="*/ 2147483646 h 92"/>
              <a:gd name="T50" fmla="*/ 2147483646 w 48"/>
              <a:gd name="T51" fmla="*/ 2147483646 h 92"/>
              <a:gd name="T52" fmla="*/ 2147483646 w 48"/>
              <a:gd name="T53" fmla="*/ 2147483646 h 92"/>
              <a:gd name="T54" fmla="*/ 2147483646 w 48"/>
              <a:gd name="T55" fmla="*/ 2147483646 h 92"/>
              <a:gd name="T56" fmla="*/ 2147483646 w 48"/>
              <a:gd name="T57" fmla="*/ 2147483646 h 92"/>
              <a:gd name="T58" fmla="*/ 2147483646 w 48"/>
              <a:gd name="T59" fmla="*/ 2147483646 h 92"/>
              <a:gd name="T60" fmla="*/ 2147483646 w 48"/>
              <a:gd name="T61" fmla="*/ 2147483646 h 92"/>
              <a:gd name="T62" fmla="*/ 2147483646 w 48"/>
              <a:gd name="T63" fmla="*/ 2147483646 h 92"/>
              <a:gd name="T64" fmla="*/ 2147483646 w 48"/>
              <a:gd name="T65" fmla="*/ 2147483646 h 92"/>
              <a:gd name="T66" fmla="*/ 2147483646 w 48"/>
              <a:gd name="T67" fmla="*/ 2147483646 h 92"/>
              <a:gd name="T68" fmla="*/ 2147483646 w 48"/>
              <a:gd name="T69" fmla="*/ 2147483646 h 92"/>
              <a:gd name="T70" fmla="*/ 2147483646 w 48"/>
              <a:gd name="T71" fmla="*/ 2147483646 h 92"/>
              <a:gd name="T72" fmla="*/ 2147483646 w 48"/>
              <a:gd name="T73" fmla="*/ 2147483646 h 92"/>
              <a:gd name="T74" fmla="*/ 2147483646 w 48"/>
              <a:gd name="T75" fmla="*/ 2147483646 h 92"/>
              <a:gd name="T76" fmla="*/ 2147483646 w 48"/>
              <a:gd name="T77" fmla="*/ 2147483646 h 92"/>
              <a:gd name="T78" fmla="*/ 2147483646 w 48"/>
              <a:gd name="T79" fmla="*/ 2147483646 h 92"/>
              <a:gd name="T80" fmla="*/ 2147483646 w 48"/>
              <a:gd name="T81" fmla="*/ 0 h 92"/>
              <a:gd name="T82" fmla="*/ 2147483646 w 48"/>
              <a:gd name="T83" fmla="*/ 0 h 92"/>
              <a:gd name="T84" fmla="*/ 0 w 48"/>
              <a:gd name="T85" fmla="*/ 2147483646 h 92"/>
              <a:gd name="T86" fmla="*/ 0 w 48"/>
              <a:gd name="T87" fmla="*/ 2147483646 h 92"/>
              <a:gd name="T88" fmla="*/ 2147483646 w 48"/>
              <a:gd name="T89" fmla="*/ 2147483646 h 92"/>
              <a:gd name="T90" fmla="*/ 2147483646 w 48"/>
              <a:gd name="T91" fmla="*/ 2147483646 h 9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8" h="92">
                <a:moveTo>
                  <a:pt x="7" y="68"/>
                </a:moveTo>
                <a:lnTo>
                  <a:pt x="7" y="68"/>
                </a:lnTo>
                <a:lnTo>
                  <a:pt x="10" y="79"/>
                </a:lnTo>
                <a:lnTo>
                  <a:pt x="14" y="86"/>
                </a:lnTo>
                <a:lnTo>
                  <a:pt x="24" y="89"/>
                </a:lnTo>
                <a:lnTo>
                  <a:pt x="34" y="92"/>
                </a:lnTo>
                <a:lnTo>
                  <a:pt x="48" y="89"/>
                </a:lnTo>
                <a:lnTo>
                  <a:pt x="48" y="86"/>
                </a:lnTo>
                <a:lnTo>
                  <a:pt x="48" y="82"/>
                </a:lnTo>
                <a:lnTo>
                  <a:pt x="45" y="75"/>
                </a:lnTo>
                <a:lnTo>
                  <a:pt x="41" y="75"/>
                </a:lnTo>
                <a:lnTo>
                  <a:pt x="38" y="75"/>
                </a:lnTo>
                <a:lnTo>
                  <a:pt x="34" y="75"/>
                </a:lnTo>
                <a:lnTo>
                  <a:pt x="31" y="75"/>
                </a:lnTo>
                <a:lnTo>
                  <a:pt x="27" y="68"/>
                </a:lnTo>
                <a:lnTo>
                  <a:pt x="27" y="62"/>
                </a:lnTo>
                <a:lnTo>
                  <a:pt x="27" y="34"/>
                </a:lnTo>
                <a:lnTo>
                  <a:pt x="45" y="34"/>
                </a:lnTo>
                <a:lnTo>
                  <a:pt x="45" y="31"/>
                </a:lnTo>
                <a:lnTo>
                  <a:pt x="45" y="27"/>
                </a:lnTo>
                <a:lnTo>
                  <a:pt x="45" y="24"/>
                </a:lnTo>
                <a:lnTo>
                  <a:pt x="45" y="20"/>
                </a:lnTo>
                <a:lnTo>
                  <a:pt x="27" y="20"/>
                </a:lnTo>
                <a:lnTo>
                  <a:pt x="27" y="0"/>
                </a:lnTo>
                <a:lnTo>
                  <a:pt x="24" y="0"/>
                </a:lnTo>
                <a:lnTo>
                  <a:pt x="0" y="34"/>
                </a:lnTo>
                <a:lnTo>
                  <a:pt x="7" y="34"/>
                </a:lnTo>
                <a:lnTo>
                  <a:pt x="7" y="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71" name="Freeform 71"/>
          <p:cNvSpPr>
            <a:spLocks/>
          </p:cNvSpPr>
          <p:nvPr/>
        </p:nvSpPr>
        <p:spPr bwMode="auto">
          <a:xfrm>
            <a:off x="4364039" y="2336006"/>
            <a:ext cx="103187" cy="85725"/>
          </a:xfrm>
          <a:custGeom>
            <a:avLst/>
            <a:gdLst>
              <a:gd name="T0" fmla="*/ 0 w 65"/>
              <a:gd name="T1" fmla="*/ 2147483646 h 72"/>
              <a:gd name="T2" fmla="*/ 0 w 65"/>
              <a:gd name="T3" fmla="*/ 2147483646 h 72"/>
              <a:gd name="T4" fmla="*/ 2147483646 w 65"/>
              <a:gd name="T5" fmla="*/ 2147483646 h 72"/>
              <a:gd name="T6" fmla="*/ 2147483646 w 65"/>
              <a:gd name="T7" fmla="*/ 2147483646 h 72"/>
              <a:gd name="T8" fmla="*/ 2147483646 w 65"/>
              <a:gd name="T9" fmla="*/ 2147483646 h 72"/>
              <a:gd name="T10" fmla="*/ 2147483646 w 65"/>
              <a:gd name="T11" fmla="*/ 2147483646 h 72"/>
              <a:gd name="T12" fmla="*/ 2147483646 w 65"/>
              <a:gd name="T13" fmla="*/ 2147483646 h 72"/>
              <a:gd name="T14" fmla="*/ 2147483646 w 65"/>
              <a:gd name="T15" fmla="*/ 2147483646 h 72"/>
              <a:gd name="T16" fmla="*/ 2147483646 w 65"/>
              <a:gd name="T17" fmla="*/ 2147483646 h 72"/>
              <a:gd name="T18" fmla="*/ 2147483646 w 65"/>
              <a:gd name="T19" fmla="*/ 2147483646 h 72"/>
              <a:gd name="T20" fmla="*/ 2147483646 w 65"/>
              <a:gd name="T21" fmla="*/ 2147483646 h 72"/>
              <a:gd name="T22" fmla="*/ 2147483646 w 65"/>
              <a:gd name="T23" fmla="*/ 2147483646 h 72"/>
              <a:gd name="T24" fmla="*/ 2147483646 w 65"/>
              <a:gd name="T25" fmla="*/ 2147483646 h 72"/>
              <a:gd name="T26" fmla="*/ 2147483646 w 65"/>
              <a:gd name="T27" fmla="*/ 2147483646 h 72"/>
              <a:gd name="T28" fmla="*/ 2147483646 w 65"/>
              <a:gd name="T29" fmla="*/ 2147483646 h 72"/>
              <a:gd name="T30" fmla="*/ 2147483646 w 65"/>
              <a:gd name="T31" fmla="*/ 2147483646 h 72"/>
              <a:gd name="T32" fmla="*/ 2147483646 w 65"/>
              <a:gd name="T33" fmla="*/ 2147483646 h 72"/>
              <a:gd name="T34" fmla="*/ 2147483646 w 65"/>
              <a:gd name="T35" fmla="*/ 2147483646 h 72"/>
              <a:gd name="T36" fmla="*/ 2147483646 w 65"/>
              <a:gd name="T37" fmla="*/ 2147483646 h 72"/>
              <a:gd name="T38" fmla="*/ 2147483646 w 65"/>
              <a:gd name="T39" fmla="*/ 2147483646 h 72"/>
              <a:gd name="T40" fmla="*/ 2147483646 w 65"/>
              <a:gd name="T41" fmla="*/ 2147483646 h 72"/>
              <a:gd name="T42" fmla="*/ 2147483646 w 65"/>
              <a:gd name="T43" fmla="*/ 2147483646 h 72"/>
              <a:gd name="T44" fmla="*/ 2147483646 w 65"/>
              <a:gd name="T45" fmla="*/ 2147483646 h 72"/>
              <a:gd name="T46" fmla="*/ 2147483646 w 65"/>
              <a:gd name="T47" fmla="*/ 2147483646 h 72"/>
              <a:gd name="T48" fmla="*/ 2147483646 w 65"/>
              <a:gd name="T49" fmla="*/ 2147483646 h 72"/>
              <a:gd name="T50" fmla="*/ 2147483646 w 65"/>
              <a:gd name="T51" fmla="*/ 2147483646 h 72"/>
              <a:gd name="T52" fmla="*/ 2147483646 w 65"/>
              <a:gd name="T53" fmla="*/ 2147483646 h 72"/>
              <a:gd name="T54" fmla="*/ 2147483646 w 65"/>
              <a:gd name="T55" fmla="*/ 2147483646 h 72"/>
              <a:gd name="T56" fmla="*/ 2147483646 w 65"/>
              <a:gd name="T57" fmla="*/ 2147483646 h 72"/>
              <a:gd name="T58" fmla="*/ 2147483646 w 65"/>
              <a:gd name="T59" fmla="*/ 0 h 72"/>
              <a:gd name="T60" fmla="*/ 2147483646 w 65"/>
              <a:gd name="T61" fmla="*/ 0 h 72"/>
              <a:gd name="T62" fmla="*/ 2147483646 w 65"/>
              <a:gd name="T63" fmla="*/ 0 h 72"/>
              <a:gd name="T64" fmla="*/ 2147483646 w 65"/>
              <a:gd name="T65" fmla="*/ 0 h 72"/>
              <a:gd name="T66" fmla="*/ 2147483646 w 65"/>
              <a:gd name="T67" fmla="*/ 0 h 72"/>
              <a:gd name="T68" fmla="*/ 2147483646 w 65"/>
              <a:gd name="T69" fmla="*/ 2147483646 h 72"/>
              <a:gd name="T70" fmla="*/ 2147483646 w 65"/>
              <a:gd name="T71" fmla="*/ 2147483646 h 72"/>
              <a:gd name="T72" fmla="*/ 2147483646 w 65"/>
              <a:gd name="T73" fmla="*/ 2147483646 h 72"/>
              <a:gd name="T74" fmla="*/ 2147483646 w 65"/>
              <a:gd name="T75" fmla="*/ 2147483646 h 72"/>
              <a:gd name="T76" fmla="*/ 2147483646 w 65"/>
              <a:gd name="T77" fmla="*/ 2147483646 h 72"/>
              <a:gd name="T78" fmla="*/ 2147483646 w 65"/>
              <a:gd name="T79" fmla="*/ 2147483646 h 72"/>
              <a:gd name="T80" fmla="*/ 2147483646 w 65"/>
              <a:gd name="T81" fmla="*/ 2147483646 h 72"/>
              <a:gd name="T82" fmla="*/ 2147483646 w 65"/>
              <a:gd name="T83" fmla="*/ 2147483646 h 72"/>
              <a:gd name="T84" fmla="*/ 2147483646 w 65"/>
              <a:gd name="T85" fmla="*/ 2147483646 h 72"/>
              <a:gd name="T86" fmla="*/ 2147483646 w 65"/>
              <a:gd name="T87" fmla="*/ 2147483646 h 72"/>
              <a:gd name="T88" fmla="*/ 2147483646 w 65"/>
              <a:gd name="T89" fmla="*/ 2147483646 h 72"/>
              <a:gd name="T90" fmla="*/ 2147483646 w 65"/>
              <a:gd name="T91" fmla="*/ 2147483646 h 72"/>
              <a:gd name="T92" fmla="*/ 2147483646 w 65"/>
              <a:gd name="T93" fmla="*/ 0 h 72"/>
              <a:gd name="T94" fmla="*/ 2147483646 w 65"/>
              <a:gd name="T95" fmla="*/ 0 h 72"/>
              <a:gd name="T96" fmla="*/ 2147483646 w 65"/>
              <a:gd name="T97" fmla="*/ 0 h 72"/>
              <a:gd name="T98" fmla="*/ 2147483646 w 65"/>
              <a:gd name="T99" fmla="*/ 0 h 72"/>
              <a:gd name="T100" fmla="*/ 2147483646 w 65"/>
              <a:gd name="T101" fmla="*/ 0 h 72"/>
              <a:gd name="T102" fmla="*/ 2147483646 w 65"/>
              <a:gd name="T103" fmla="*/ 0 h 72"/>
              <a:gd name="T104" fmla="*/ 2147483646 w 65"/>
              <a:gd name="T105" fmla="*/ 0 h 72"/>
              <a:gd name="T106" fmla="*/ 2147483646 w 65"/>
              <a:gd name="T107" fmla="*/ 0 h 72"/>
              <a:gd name="T108" fmla="*/ 0 w 65"/>
              <a:gd name="T109" fmla="*/ 0 h 72"/>
              <a:gd name="T110" fmla="*/ 0 w 65"/>
              <a:gd name="T111" fmla="*/ 2147483646 h 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5" h="72">
                <a:moveTo>
                  <a:pt x="0" y="72"/>
                </a:moveTo>
                <a:lnTo>
                  <a:pt x="0" y="72"/>
                </a:lnTo>
                <a:lnTo>
                  <a:pt x="10" y="72"/>
                </a:lnTo>
                <a:lnTo>
                  <a:pt x="20" y="72"/>
                </a:lnTo>
                <a:lnTo>
                  <a:pt x="20" y="35"/>
                </a:lnTo>
                <a:lnTo>
                  <a:pt x="20" y="24"/>
                </a:lnTo>
                <a:lnTo>
                  <a:pt x="24" y="21"/>
                </a:lnTo>
                <a:lnTo>
                  <a:pt x="30" y="18"/>
                </a:lnTo>
                <a:lnTo>
                  <a:pt x="34" y="18"/>
                </a:lnTo>
                <a:lnTo>
                  <a:pt x="37" y="18"/>
                </a:lnTo>
                <a:lnTo>
                  <a:pt x="41" y="21"/>
                </a:lnTo>
                <a:lnTo>
                  <a:pt x="44" y="31"/>
                </a:lnTo>
                <a:lnTo>
                  <a:pt x="44" y="72"/>
                </a:lnTo>
                <a:lnTo>
                  <a:pt x="54" y="72"/>
                </a:lnTo>
                <a:lnTo>
                  <a:pt x="65" y="72"/>
                </a:lnTo>
                <a:lnTo>
                  <a:pt x="65" y="24"/>
                </a:lnTo>
                <a:lnTo>
                  <a:pt x="61" y="14"/>
                </a:lnTo>
                <a:lnTo>
                  <a:pt x="58" y="4"/>
                </a:lnTo>
                <a:lnTo>
                  <a:pt x="51" y="0"/>
                </a:lnTo>
                <a:lnTo>
                  <a:pt x="41" y="0"/>
                </a:lnTo>
                <a:lnTo>
                  <a:pt x="34" y="0"/>
                </a:lnTo>
                <a:lnTo>
                  <a:pt x="27" y="4"/>
                </a:lnTo>
                <a:lnTo>
                  <a:pt x="24" y="7"/>
                </a:lnTo>
                <a:lnTo>
                  <a:pt x="20" y="11"/>
                </a:lnTo>
                <a:lnTo>
                  <a:pt x="20" y="7"/>
                </a:lnTo>
                <a:lnTo>
                  <a:pt x="17" y="4"/>
                </a:lnTo>
                <a:lnTo>
                  <a:pt x="17" y="0"/>
                </a:lnTo>
                <a:lnTo>
                  <a:pt x="13" y="0"/>
                </a:lnTo>
                <a:lnTo>
                  <a:pt x="10" y="0"/>
                </a:lnTo>
                <a:lnTo>
                  <a:pt x="3" y="0"/>
                </a:lnTo>
                <a:lnTo>
                  <a:pt x="0" y="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72" name="Freeform 72"/>
          <p:cNvSpPr>
            <a:spLocks/>
          </p:cNvSpPr>
          <p:nvPr/>
        </p:nvSpPr>
        <p:spPr bwMode="auto">
          <a:xfrm>
            <a:off x="4265613" y="2352675"/>
            <a:ext cx="49212" cy="16669"/>
          </a:xfrm>
          <a:custGeom>
            <a:avLst/>
            <a:gdLst>
              <a:gd name="T0" fmla="*/ 0 w 31"/>
              <a:gd name="T1" fmla="*/ 2147483646 h 14"/>
              <a:gd name="T2" fmla="*/ 0 w 31"/>
              <a:gd name="T3" fmla="*/ 2147483646 h 14"/>
              <a:gd name="T4" fmla="*/ 2147483646 w 31"/>
              <a:gd name="T5" fmla="*/ 2147483646 h 14"/>
              <a:gd name="T6" fmla="*/ 2147483646 w 31"/>
              <a:gd name="T7" fmla="*/ 2147483646 h 14"/>
              <a:gd name="T8" fmla="*/ 2147483646 w 31"/>
              <a:gd name="T9" fmla="*/ 0 h 14"/>
              <a:gd name="T10" fmla="*/ 2147483646 w 31"/>
              <a:gd name="T11" fmla="*/ 0 h 14"/>
              <a:gd name="T12" fmla="*/ 2147483646 w 31"/>
              <a:gd name="T13" fmla="*/ 0 h 14"/>
              <a:gd name="T14" fmla="*/ 2147483646 w 31"/>
              <a:gd name="T15" fmla="*/ 0 h 14"/>
              <a:gd name="T16" fmla="*/ 2147483646 w 31"/>
              <a:gd name="T17" fmla="*/ 2147483646 h 14"/>
              <a:gd name="T18" fmla="*/ 2147483646 w 31"/>
              <a:gd name="T19" fmla="*/ 2147483646 h 14"/>
              <a:gd name="T20" fmla="*/ 2147483646 w 31"/>
              <a:gd name="T21" fmla="*/ 2147483646 h 14"/>
              <a:gd name="T22" fmla="*/ 0 w 31"/>
              <a:gd name="T23" fmla="*/ 2147483646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1" h="14">
                <a:moveTo>
                  <a:pt x="0" y="14"/>
                </a:moveTo>
                <a:lnTo>
                  <a:pt x="0" y="14"/>
                </a:lnTo>
                <a:lnTo>
                  <a:pt x="7" y="4"/>
                </a:lnTo>
                <a:lnTo>
                  <a:pt x="10" y="0"/>
                </a:lnTo>
                <a:lnTo>
                  <a:pt x="17" y="0"/>
                </a:lnTo>
                <a:lnTo>
                  <a:pt x="20" y="0"/>
                </a:lnTo>
                <a:lnTo>
                  <a:pt x="24" y="4"/>
                </a:lnTo>
                <a:lnTo>
                  <a:pt x="31" y="14"/>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73" name="Freeform 73"/>
          <p:cNvSpPr>
            <a:spLocks/>
          </p:cNvSpPr>
          <p:nvPr/>
        </p:nvSpPr>
        <p:spPr bwMode="auto">
          <a:xfrm>
            <a:off x="4238625" y="2336006"/>
            <a:ext cx="103188" cy="85725"/>
          </a:xfrm>
          <a:custGeom>
            <a:avLst/>
            <a:gdLst>
              <a:gd name="T0" fmla="*/ 2147483646 w 65"/>
              <a:gd name="T1" fmla="*/ 2147483646 h 72"/>
              <a:gd name="T2" fmla="*/ 2147483646 w 65"/>
              <a:gd name="T3" fmla="*/ 2147483646 h 72"/>
              <a:gd name="T4" fmla="*/ 2147483646 w 65"/>
              <a:gd name="T5" fmla="*/ 2147483646 h 72"/>
              <a:gd name="T6" fmla="*/ 2147483646 w 65"/>
              <a:gd name="T7" fmla="*/ 2147483646 h 72"/>
              <a:gd name="T8" fmla="*/ 2147483646 w 65"/>
              <a:gd name="T9" fmla="*/ 2147483646 h 72"/>
              <a:gd name="T10" fmla="*/ 2147483646 w 65"/>
              <a:gd name="T11" fmla="*/ 2147483646 h 72"/>
              <a:gd name="T12" fmla="*/ 2147483646 w 65"/>
              <a:gd name="T13" fmla="*/ 2147483646 h 72"/>
              <a:gd name="T14" fmla="*/ 2147483646 w 65"/>
              <a:gd name="T15" fmla="*/ 2147483646 h 72"/>
              <a:gd name="T16" fmla="*/ 2147483646 w 65"/>
              <a:gd name="T17" fmla="*/ 2147483646 h 72"/>
              <a:gd name="T18" fmla="*/ 2147483646 w 65"/>
              <a:gd name="T19" fmla="*/ 2147483646 h 72"/>
              <a:gd name="T20" fmla="*/ 2147483646 w 65"/>
              <a:gd name="T21" fmla="*/ 0 h 72"/>
              <a:gd name="T22" fmla="*/ 2147483646 w 65"/>
              <a:gd name="T23" fmla="*/ 0 h 72"/>
              <a:gd name="T24" fmla="*/ 2147483646 w 65"/>
              <a:gd name="T25" fmla="*/ 0 h 72"/>
              <a:gd name="T26" fmla="*/ 2147483646 w 65"/>
              <a:gd name="T27" fmla="*/ 0 h 72"/>
              <a:gd name="T28" fmla="*/ 2147483646 w 65"/>
              <a:gd name="T29" fmla="*/ 0 h 72"/>
              <a:gd name="T30" fmla="*/ 2147483646 w 65"/>
              <a:gd name="T31" fmla="*/ 0 h 72"/>
              <a:gd name="T32" fmla="*/ 2147483646 w 65"/>
              <a:gd name="T33" fmla="*/ 2147483646 h 72"/>
              <a:gd name="T34" fmla="*/ 2147483646 w 65"/>
              <a:gd name="T35" fmla="*/ 2147483646 h 72"/>
              <a:gd name="T36" fmla="*/ 0 w 65"/>
              <a:gd name="T37" fmla="*/ 2147483646 h 72"/>
              <a:gd name="T38" fmla="*/ 0 w 65"/>
              <a:gd name="T39" fmla="*/ 2147483646 h 72"/>
              <a:gd name="T40" fmla="*/ 0 w 65"/>
              <a:gd name="T41" fmla="*/ 2147483646 h 72"/>
              <a:gd name="T42" fmla="*/ 0 w 65"/>
              <a:gd name="T43" fmla="*/ 2147483646 h 72"/>
              <a:gd name="T44" fmla="*/ 0 w 65"/>
              <a:gd name="T45" fmla="*/ 2147483646 h 72"/>
              <a:gd name="T46" fmla="*/ 0 w 65"/>
              <a:gd name="T47" fmla="*/ 2147483646 h 72"/>
              <a:gd name="T48" fmla="*/ 2147483646 w 65"/>
              <a:gd name="T49" fmla="*/ 2147483646 h 72"/>
              <a:gd name="T50" fmla="*/ 2147483646 w 65"/>
              <a:gd name="T51" fmla="*/ 2147483646 h 72"/>
              <a:gd name="T52" fmla="*/ 2147483646 w 65"/>
              <a:gd name="T53" fmla="*/ 2147483646 h 72"/>
              <a:gd name="T54" fmla="*/ 2147483646 w 65"/>
              <a:gd name="T55" fmla="*/ 2147483646 h 72"/>
              <a:gd name="T56" fmla="*/ 2147483646 w 65"/>
              <a:gd name="T57" fmla="*/ 2147483646 h 72"/>
              <a:gd name="T58" fmla="*/ 2147483646 w 65"/>
              <a:gd name="T59" fmla="*/ 2147483646 h 72"/>
              <a:gd name="T60" fmla="*/ 2147483646 w 65"/>
              <a:gd name="T61" fmla="*/ 2147483646 h 72"/>
              <a:gd name="T62" fmla="*/ 2147483646 w 65"/>
              <a:gd name="T63" fmla="*/ 2147483646 h 72"/>
              <a:gd name="T64" fmla="*/ 2147483646 w 65"/>
              <a:gd name="T65" fmla="*/ 2147483646 h 72"/>
              <a:gd name="T66" fmla="*/ 2147483646 w 65"/>
              <a:gd name="T67" fmla="*/ 2147483646 h 72"/>
              <a:gd name="T68" fmla="*/ 2147483646 w 65"/>
              <a:gd name="T69" fmla="*/ 2147483646 h 72"/>
              <a:gd name="T70" fmla="*/ 2147483646 w 65"/>
              <a:gd name="T71" fmla="*/ 2147483646 h 72"/>
              <a:gd name="T72" fmla="*/ 2147483646 w 65"/>
              <a:gd name="T73" fmla="*/ 2147483646 h 72"/>
              <a:gd name="T74" fmla="*/ 2147483646 w 65"/>
              <a:gd name="T75" fmla="*/ 2147483646 h 72"/>
              <a:gd name="T76" fmla="*/ 2147483646 w 65"/>
              <a:gd name="T77" fmla="*/ 2147483646 h 72"/>
              <a:gd name="T78" fmla="*/ 2147483646 w 65"/>
              <a:gd name="T79" fmla="*/ 2147483646 h 72"/>
              <a:gd name="T80" fmla="*/ 2147483646 w 65"/>
              <a:gd name="T81" fmla="*/ 2147483646 h 72"/>
              <a:gd name="T82" fmla="*/ 2147483646 w 65"/>
              <a:gd name="T83" fmla="*/ 2147483646 h 72"/>
              <a:gd name="T84" fmla="*/ 2147483646 w 65"/>
              <a:gd name="T85" fmla="*/ 2147483646 h 72"/>
              <a:gd name="T86" fmla="*/ 2147483646 w 65"/>
              <a:gd name="T87" fmla="*/ 2147483646 h 72"/>
              <a:gd name="T88" fmla="*/ 2147483646 w 65"/>
              <a:gd name="T89" fmla="*/ 2147483646 h 72"/>
              <a:gd name="T90" fmla="*/ 2147483646 w 65"/>
              <a:gd name="T91" fmla="*/ 2147483646 h 72"/>
              <a:gd name="T92" fmla="*/ 2147483646 w 65"/>
              <a:gd name="T93" fmla="*/ 2147483646 h 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 h="72">
                <a:moveTo>
                  <a:pt x="65" y="42"/>
                </a:moveTo>
                <a:lnTo>
                  <a:pt x="65" y="42"/>
                </a:lnTo>
                <a:lnTo>
                  <a:pt x="65" y="38"/>
                </a:lnTo>
                <a:lnTo>
                  <a:pt x="65" y="31"/>
                </a:lnTo>
                <a:lnTo>
                  <a:pt x="61" y="21"/>
                </a:lnTo>
                <a:lnTo>
                  <a:pt x="55" y="7"/>
                </a:lnTo>
                <a:lnTo>
                  <a:pt x="48" y="0"/>
                </a:lnTo>
                <a:lnTo>
                  <a:pt x="34" y="0"/>
                </a:lnTo>
                <a:lnTo>
                  <a:pt x="17" y="0"/>
                </a:lnTo>
                <a:lnTo>
                  <a:pt x="7" y="11"/>
                </a:lnTo>
                <a:lnTo>
                  <a:pt x="0" y="21"/>
                </a:lnTo>
                <a:lnTo>
                  <a:pt x="0" y="35"/>
                </a:lnTo>
                <a:lnTo>
                  <a:pt x="0" y="52"/>
                </a:lnTo>
                <a:lnTo>
                  <a:pt x="7" y="62"/>
                </a:lnTo>
                <a:lnTo>
                  <a:pt x="20" y="69"/>
                </a:lnTo>
                <a:lnTo>
                  <a:pt x="37" y="72"/>
                </a:lnTo>
                <a:lnTo>
                  <a:pt x="48" y="72"/>
                </a:lnTo>
                <a:lnTo>
                  <a:pt x="61" y="69"/>
                </a:lnTo>
                <a:lnTo>
                  <a:pt x="58" y="62"/>
                </a:lnTo>
                <a:lnTo>
                  <a:pt x="58" y="55"/>
                </a:lnTo>
                <a:lnTo>
                  <a:pt x="48" y="55"/>
                </a:lnTo>
                <a:lnTo>
                  <a:pt x="37" y="59"/>
                </a:lnTo>
                <a:lnTo>
                  <a:pt x="31" y="55"/>
                </a:lnTo>
                <a:lnTo>
                  <a:pt x="24" y="55"/>
                </a:lnTo>
                <a:lnTo>
                  <a:pt x="20" y="48"/>
                </a:lnTo>
                <a:lnTo>
                  <a:pt x="17" y="42"/>
                </a:lnTo>
                <a:lnTo>
                  <a:pt x="65" y="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74" name="Freeform 74"/>
          <p:cNvSpPr>
            <a:spLocks/>
          </p:cNvSpPr>
          <p:nvPr/>
        </p:nvSpPr>
        <p:spPr bwMode="auto">
          <a:xfrm>
            <a:off x="4052888" y="2336006"/>
            <a:ext cx="163512" cy="85725"/>
          </a:xfrm>
          <a:custGeom>
            <a:avLst/>
            <a:gdLst>
              <a:gd name="T0" fmla="*/ 0 w 103"/>
              <a:gd name="T1" fmla="*/ 2147483646 h 72"/>
              <a:gd name="T2" fmla="*/ 2147483646 w 103"/>
              <a:gd name="T3" fmla="*/ 2147483646 h 72"/>
              <a:gd name="T4" fmla="*/ 2147483646 w 103"/>
              <a:gd name="T5" fmla="*/ 2147483646 h 72"/>
              <a:gd name="T6" fmla="*/ 2147483646 w 103"/>
              <a:gd name="T7" fmla="*/ 2147483646 h 72"/>
              <a:gd name="T8" fmla="*/ 2147483646 w 103"/>
              <a:gd name="T9" fmla="*/ 2147483646 h 72"/>
              <a:gd name="T10" fmla="*/ 2147483646 w 103"/>
              <a:gd name="T11" fmla="*/ 2147483646 h 72"/>
              <a:gd name="T12" fmla="*/ 2147483646 w 103"/>
              <a:gd name="T13" fmla="*/ 2147483646 h 72"/>
              <a:gd name="T14" fmla="*/ 2147483646 w 103"/>
              <a:gd name="T15" fmla="*/ 2147483646 h 72"/>
              <a:gd name="T16" fmla="*/ 2147483646 w 103"/>
              <a:gd name="T17" fmla="*/ 2147483646 h 72"/>
              <a:gd name="T18" fmla="*/ 2147483646 w 103"/>
              <a:gd name="T19" fmla="*/ 2147483646 h 72"/>
              <a:gd name="T20" fmla="*/ 2147483646 w 103"/>
              <a:gd name="T21" fmla="*/ 2147483646 h 72"/>
              <a:gd name="T22" fmla="*/ 2147483646 w 103"/>
              <a:gd name="T23" fmla="*/ 2147483646 h 72"/>
              <a:gd name="T24" fmla="*/ 2147483646 w 103"/>
              <a:gd name="T25" fmla="*/ 2147483646 h 72"/>
              <a:gd name="T26" fmla="*/ 2147483646 w 103"/>
              <a:gd name="T27" fmla="*/ 2147483646 h 72"/>
              <a:gd name="T28" fmla="*/ 2147483646 w 103"/>
              <a:gd name="T29" fmla="*/ 2147483646 h 72"/>
              <a:gd name="T30" fmla="*/ 2147483646 w 103"/>
              <a:gd name="T31" fmla="*/ 2147483646 h 72"/>
              <a:gd name="T32" fmla="*/ 2147483646 w 103"/>
              <a:gd name="T33" fmla="*/ 2147483646 h 72"/>
              <a:gd name="T34" fmla="*/ 2147483646 w 103"/>
              <a:gd name="T35" fmla="*/ 2147483646 h 72"/>
              <a:gd name="T36" fmla="*/ 2147483646 w 103"/>
              <a:gd name="T37" fmla="*/ 2147483646 h 72"/>
              <a:gd name="T38" fmla="*/ 2147483646 w 103"/>
              <a:gd name="T39" fmla="*/ 2147483646 h 72"/>
              <a:gd name="T40" fmla="*/ 2147483646 w 103"/>
              <a:gd name="T41" fmla="*/ 2147483646 h 72"/>
              <a:gd name="T42" fmla="*/ 2147483646 w 103"/>
              <a:gd name="T43" fmla="*/ 2147483646 h 72"/>
              <a:gd name="T44" fmla="*/ 2147483646 w 103"/>
              <a:gd name="T45" fmla="*/ 2147483646 h 72"/>
              <a:gd name="T46" fmla="*/ 2147483646 w 103"/>
              <a:gd name="T47" fmla="*/ 2147483646 h 72"/>
              <a:gd name="T48" fmla="*/ 2147483646 w 103"/>
              <a:gd name="T49" fmla="*/ 0 h 72"/>
              <a:gd name="T50" fmla="*/ 2147483646 w 103"/>
              <a:gd name="T51" fmla="*/ 0 h 72"/>
              <a:gd name="T52" fmla="*/ 2147483646 w 103"/>
              <a:gd name="T53" fmla="*/ 2147483646 h 72"/>
              <a:gd name="T54" fmla="*/ 2147483646 w 103"/>
              <a:gd name="T55" fmla="*/ 2147483646 h 72"/>
              <a:gd name="T56" fmla="*/ 2147483646 w 103"/>
              <a:gd name="T57" fmla="*/ 0 h 72"/>
              <a:gd name="T58" fmla="*/ 2147483646 w 103"/>
              <a:gd name="T59" fmla="*/ 0 h 72"/>
              <a:gd name="T60" fmla="*/ 2147483646 w 103"/>
              <a:gd name="T61" fmla="*/ 0 h 72"/>
              <a:gd name="T62" fmla="*/ 2147483646 w 103"/>
              <a:gd name="T63" fmla="*/ 2147483646 h 72"/>
              <a:gd name="T64" fmla="*/ 2147483646 w 103"/>
              <a:gd name="T65" fmla="*/ 2147483646 h 72"/>
              <a:gd name="T66" fmla="*/ 2147483646 w 103"/>
              <a:gd name="T67" fmla="*/ 2147483646 h 72"/>
              <a:gd name="T68" fmla="*/ 2147483646 w 103"/>
              <a:gd name="T69" fmla="*/ 2147483646 h 72"/>
              <a:gd name="T70" fmla="*/ 2147483646 w 103"/>
              <a:gd name="T71" fmla="*/ 2147483646 h 72"/>
              <a:gd name="T72" fmla="*/ 2147483646 w 103"/>
              <a:gd name="T73" fmla="*/ 2147483646 h 72"/>
              <a:gd name="T74" fmla="*/ 2147483646 w 103"/>
              <a:gd name="T75" fmla="*/ 0 h 72"/>
              <a:gd name="T76" fmla="*/ 2147483646 w 103"/>
              <a:gd name="T77" fmla="*/ 0 h 72"/>
              <a:gd name="T78" fmla="*/ 2147483646 w 103"/>
              <a:gd name="T79" fmla="*/ 0 h 72"/>
              <a:gd name="T80" fmla="*/ 2147483646 w 103"/>
              <a:gd name="T81" fmla="*/ 0 h 72"/>
              <a:gd name="T82" fmla="*/ 0 w 103"/>
              <a:gd name="T83" fmla="*/ 2147483646 h 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3" h="72">
                <a:moveTo>
                  <a:pt x="0" y="72"/>
                </a:moveTo>
                <a:lnTo>
                  <a:pt x="0" y="72"/>
                </a:lnTo>
                <a:lnTo>
                  <a:pt x="10" y="72"/>
                </a:lnTo>
                <a:lnTo>
                  <a:pt x="17" y="72"/>
                </a:lnTo>
                <a:lnTo>
                  <a:pt x="17" y="35"/>
                </a:lnTo>
                <a:lnTo>
                  <a:pt x="21" y="24"/>
                </a:lnTo>
                <a:lnTo>
                  <a:pt x="24" y="21"/>
                </a:lnTo>
                <a:lnTo>
                  <a:pt x="28" y="18"/>
                </a:lnTo>
                <a:lnTo>
                  <a:pt x="31" y="18"/>
                </a:lnTo>
                <a:lnTo>
                  <a:pt x="38" y="18"/>
                </a:lnTo>
                <a:lnTo>
                  <a:pt x="38" y="21"/>
                </a:lnTo>
                <a:lnTo>
                  <a:pt x="41" y="31"/>
                </a:lnTo>
                <a:lnTo>
                  <a:pt x="41" y="72"/>
                </a:lnTo>
                <a:lnTo>
                  <a:pt x="52" y="72"/>
                </a:lnTo>
                <a:lnTo>
                  <a:pt x="62" y="72"/>
                </a:lnTo>
                <a:lnTo>
                  <a:pt x="62" y="35"/>
                </a:lnTo>
                <a:lnTo>
                  <a:pt x="62" y="24"/>
                </a:lnTo>
                <a:lnTo>
                  <a:pt x="65" y="18"/>
                </a:lnTo>
                <a:lnTo>
                  <a:pt x="69" y="18"/>
                </a:lnTo>
                <a:lnTo>
                  <a:pt x="72" y="18"/>
                </a:lnTo>
                <a:lnTo>
                  <a:pt x="79" y="18"/>
                </a:lnTo>
                <a:lnTo>
                  <a:pt x="79" y="21"/>
                </a:lnTo>
                <a:lnTo>
                  <a:pt x="82" y="31"/>
                </a:lnTo>
                <a:lnTo>
                  <a:pt x="82" y="72"/>
                </a:lnTo>
                <a:lnTo>
                  <a:pt x="93" y="72"/>
                </a:lnTo>
                <a:lnTo>
                  <a:pt x="103" y="72"/>
                </a:lnTo>
                <a:lnTo>
                  <a:pt x="103" y="28"/>
                </a:lnTo>
                <a:lnTo>
                  <a:pt x="100" y="14"/>
                </a:lnTo>
                <a:lnTo>
                  <a:pt x="96" y="4"/>
                </a:lnTo>
                <a:lnTo>
                  <a:pt x="89" y="0"/>
                </a:lnTo>
                <a:lnTo>
                  <a:pt x="79" y="0"/>
                </a:lnTo>
                <a:lnTo>
                  <a:pt x="72" y="0"/>
                </a:lnTo>
                <a:lnTo>
                  <a:pt x="65" y="4"/>
                </a:lnTo>
                <a:lnTo>
                  <a:pt x="58" y="11"/>
                </a:lnTo>
                <a:lnTo>
                  <a:pt x="55" y="7"/>
                </a:lnTo>
                <a:lnTo>
                  <a:pt x="52" y="0"/>
                </a:lnTo>
                <a:lnTo>
                  <a:pt x="38" y="0"/>
                </a:lnTo>
                <a:lnTo>
                  <a:pt x="31" y="0"/>
                </a:lnTo>
                <a:lnTo>
                  <a:pt x="24" y="4"/>
                </a:lnTo>
                <a:lnTo>
                  <a:pt x="21" y="7"/>
                </a:lnTo>
                <a:lnTo>
                  <a:pt x="17" y="11"/>
                </a:lnTo>
                <a:lnTo>
                  <a:pt x="17" y="7"/>
                </a:lnTo>
                <a:lnTo>
                  <a:pt x="17" y="4"/>
                </a:lnTo>
                <a:lnTo>
                  <a:pt x="14" y="0"/>
                </a:lnTo>
                <a:lnTo>
                  <a:pt x="10" y="0"/>
                </a:lnTo>
                <a:lnTo>
                  <a:pt x="7" y="0"/>
                </a:lnTo>
                <a:lnTo>
                  <a:pt x="4" y="0"/>
                </a:lnTo>
                <a:lnTo>
                  <a:pt x="0" y="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75" name="Freeform 75"/>
          <p:cNvSpPr>
            <a:spLocks/>
          </p:cNvSpPr>
          <p:nvPr/>
        </p:nvSpPr>
        <p:spPr bwMode="auto">
          <a:xfrm>
            <a:off x="3954463" y="2352675"/>
            <a:ext cx="44450" cy="16669"/>
          </a:xfrm>
          <a:custGeom>
            <a:avLst/>
            <a:gdLst>
              <a:gd name="T0" fmla="*/ 0 w 28"/>
              <a:gd name="T1" fmla="*/ 2147483646 h 14"/>
              <a:gd name="T2" fmla="*/ 0 w 28"/>
              <a:gd name="T3" fmla="*/ 2147483646 h 14"/>
              <a:gd name="T4" fmla="*/ 2147483646 w 28"/>
              <a:gd name="T5" fmla="*/ 2147483646 h 14"/>
              <a:gd name="T6" fmla="*/ 2147483646 w 28"/>
              <a:gd name="T7" fmla="*/ 2147483646 h 14"/>
              <a:gd name="T8" fmla="*/ 2147483646 w 28"/>
              <a:gd name="T9" fmla="*/ 0 h 14"/>
              <a:gd name="T10" fmla="*/ 2147483646 w 28"/>
              <a:gd name="T11" fmla="*/ 0 h 14"/>
              <a:gd name="T12" fmla="*/ 2147483646 w 28"/>
              <a:gd name="T13" fmla="*/ 0 h 14"/>
              <a:gd name="T14" fmla="*/ 2147483646 w 28"/>
              <a:gd name="T15" fmla="*/ 0 h 14"/>
              <a:gd name="T16" fmla="*/ 2147483646 w 28"/>
              <a:gd name="T17" fmla="*/ 2147483646 h 14"/>
              <a:gd name="T18" fmla="*/ 2147483646 w 28"/>
              <a:gd name="T19" fmla="*/ 2147483646 h 14"/>
              <a:gd name="T20" fmla="*/ 2147483646 w 28"/>
              <a:gd name="T21" fmla="*/ 2147483646 h 14"/>
              <a:gd name="T22" fmla="*/ 0 w 28"/>
              <a:gd name="T23" fmla="*/ 2147483646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 h="14">
                <a:moveTo>
                  <a:pt x="0" y="14"/>
                </a:moveTo>
                <a:lnTo>
                  <a:pt x="0" y="14"/>
                </a:lnTo>
                <a:lnTo>
                  <a:pt x="4" y="4"/>
                </a:lnTo>
                <a:lnTo>
                  <a:pt x="7" y="0"/>
                </a:lnTo>
                <a:lnTo>
                  <a:pt x="14" y="0"/>
                </a:lnTo>
                <a:lnTo>
                  <a:pt x="21" y="0"/>
                </a:lnTo>
                <a:lnTo>
                  <a:pt x="24" y="4"/>
                </a:lnTo>
                <a:lnTo>
                  <a:pt x="28" y="14"/>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76" name="Freeform 76"/>
          <p:cNvSpPr>
            <a:spLocks/>
          </p:cNvSpPr>
          <p:nvPr/>
        </p:nvSpPr>
        <p:spPr bwMode="auto">
          <a:xfrm>
            <a:off x="3922714" y="2336006"/>
            <a:ext cx="103187" cy="85725"/>
          </a:xfrm>
          <a:custGeom>
            <a:avLst/>
            <a:gdLst>
              <a:gd name="T0" fmla="*/ 2147483646 w 65"/>
              <a:gd name="T1" fmla="*/ 2147483646 h 72"/>
              <a:gd name="T2" fmla="*/ 2147483646 w 65"/>
              <a:gd name="T3" fmla="*/ 2147483646 h 72"/>
              <a:gd name="T4" fmla="*/ 2147483646 w 65"/>
              <a:gd name="T5" fmla="*/ 2147483646 h 72"/>
              <a:gd name="T6" fmla="*/ 2147483646 w 65"/>
              <a:gd name="T7" fmla="*/ 2147483646 h 72"/>
              <a:gd name="T8" fmla="*/ 2147483646 w 65"/>
              <a:gd name="T9" fmla="*/ 2147483646 h 72"/>
              <a:gd name="T10" fmla="*/ 2147483646 w 65"/>
              <a:gd name="T11" fmla="*/ 2147483646 h 72"/>
              <a:gd name="T12" fmla="*/ 2147483646 w 65"/>
              <a:gd name="T13" fmla="*/ 2147483646 h 72"/>
              <a:gd name="T14" fmla="*/ 2147483646 w 65"/>
              <a:gd name="T15" fmla="*/ 2147483646 h 72"/>
              <a:gd name="T16" fmla="*/ 2147483646 w 65"/>
              <a:gd name="T17" fmla="*/ 2147483646 h 72"/>
              <a:gd name="T18" fmla="*/ 2147483646 w 65"/>
              <a:gd name="T19" fmla="*/ 2147483646 h 72"/>
              <a:gd name="T20" fmla="*/ 2147483646 w 65"/>
              <a:gd name="T21" fmla="*/ 0 h 72"/>
              <a:gd name="T22" fmla="*/ 2147483646 w 65"/>
              <a:gd name="T23" fmla="*/ 0 h 72"/>
              <a:gd name="T24" fmla="*/ 2147483646 w 65"/>
              <a:gd name="T25" fmla="*/ 0 h 72"/>
              <a:gd name="T26" fmla="*/ 2147483646 w 65"/>
              <a:gd name="T27" fmla="*/ 0 h 72"/>
              <a:gd name="T28" fmla="*/ 2147483646 w 65"/>
              <a:gd name="T29" fmla="*/ 0 h 72"/>
              <a:gd name="T30" fmla="*/ 2147483646 w 65"/>
              <a:gd name="T31" fmla="*/ 0 h 72"/>
              <a:gd name="T32" fmla="*/ 2147483646 w 65"/>
              <a:gd name="T33" fmla="*/ 2147483646 h 72"/>
              <a:gd name="T34" fmla="*/ 2147483646 w 65"/>
              <a:gd name="T35" fmla="*/ 2147483646 h 72"/>
              <a:gd name="T36" fmla="*/ 2147483646 w 65"/>
              <a:gd name="T37" fmla="*/ 2147483646 h 72"/>
              <a:gd name="T38" fmla="*/ 2147483646 w 65"/>
              <a:gd name="T39" fmla="*/ 2147483646 h 72"/>
              <a:gd name="T40" fmla="*/ 0 w 65"/>
              <a:gd name="T41" fmla="*/ 2147483646 h 72"/>
              <a:gd name="T42" fmla="*/ 0 w 65"/>
              <a:gd name="T43" fmla="*/ 2147483646 h 72"/>
              <a:gd name="T44" fmla="*/ 2147483646 w 65"/>
              <a:gd name="T45" fmla="*/ 2147483646 h 72"/>
              <a:gd name="T46" fmla="*/ 2147483646 w 65"/>
              <a:gd name="T47" fmla="*/ 2147483646 h 72"/>
              <a:gd name="T48" fmla="*/ 2147483646 w 65"/>
              <a:gd name="T49" fmla="*/ 2147483646 h 72"/>
              <a:gd name="T50" fmla="*/ 2147483646 w 65"/>
              <a:gd name="T51" fmla="*/ 2147483646 h 72"/>
              <a:gd name="T52" fmla="*/ 2147483646 w 65"/>
              <a:gd name="T53" fmla="*/ 2147483646 h 72"/>
              <a:gd name="T54" fmla="*/ 2147483646 w 65"/>
              <a:gd name="T55" fmla="*/ 2147483646 h 72"/>
              <a:gd name="T56" fmla="*/ 2147483646 w 65"/>
              <a:gd name="T57" fmla="*/ 2147483646 h 72"/>
              <a:gd name="T58" fmla="*/ 2147483646 w 65"/>
              <a:gd name="T59" fmla="*/ 2147483646 h 72"/>
              <a:gd name="T60" fmla="*/ 2147483646 w 65"/>
              <a:gd name="T61" fmla="*/ 2147483646 h 72"/>
              <a:gd name="T62" fmla="*/ 2147483646 w 65"/>
              <a:gd name="T63" fmla="*/ 2147483646 h 72"/>
              <a:gd name="T64" fmla="*/ 2147483646 w 65"/>
              <a:gd name="T65" fmla="*/ 2147483646 h 72"/>
              <a:gd name="T66" fmla="*/ 2147483646 w 65"/>
              <a:gd name="T67" fmla="*/ 2147483646 h 72"/>
              <a:gd name="T68" fmla="*/ 2147483646 w 65"/>
              <a:gd name="T69" fmla="*/ 2147483646 h 72"/>
              <a:gd name="T70" fmla="*/ 2147483646 w 65"/>
              <a:gd name="T71" fmla="*/ 2147483646 h 72"/>
              <a:gd name="T72" fmla="*/ 2147483646 w 65"/>
              <a:gd name="T73" fmla="*/ 2147483646 h 72"/>
              <a:gd name="T74" fmla="*/ 2147483646 w 65"/>
              <a:gd name="T75" fmla="*/ 2147483646 h 72"/>
              <a:gd name="T76" fmla="*/ 2147483646 w 65"/>
              <a:gd name="T77" fmla="*/ 2147483646 h 72"/>
              <a:gd name="T78" fmla="*/ 2147483646 w 65"/>
              <a:gd name="T79" fmla="*/ 2147483646 h 72"/>
              <a:gd name="T80" fmla="*/ 2147483646 w 65"/>
              <a:gd name="T81" fmla="*/ 2147483646 h 72"/>
              <a:gd name="T82" fmla="*/ 2147483646 w 65"/>
              <a:gd name="T83" fmla="*/ 2147483646 h 72"/>
              <a:gd name="T84" fmla="*/ 2147483646 w 65"/>
              <a:gd name="T85" fmla="*/ 2147483646 h 72"/>
              <a:gd name="T86" fmla="*/ 2147483646 w 65"/>
              <a:gd name="T87" fmla="*/ 2147483646 h 72"/>
              <a:gd name="T88" fmla="*/ 2147483646 w 65"/>
              <a:gd name="T89" fmla="*/ 2147483646 h 72"/>
              <a:gd name="T90" fmla="*/ 2147483646 w 65"/>
              <a:gd name="T91" fmla="*/ 2147483646 h 72"/>
              <a:gd name="T92" fmla="*/ 2147483646 w 65"/>
              <a:gd name="T93" fmla="*/ 2147483646 h 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 h="72">
                <a:moveTo>
                  <a:pt x="65" y="42"/>
                </a:moveTo>
                <a:lnTo>
                  <a:pt x="65" y="42"/>
                </a:lnTo>
                <a:lnTo>
                  <a:pt x="65" y="38"/>
                </a:lnTo>
                <a:lnTo>
                  <a:pt x="65" y="31"/>
                </a:lnTo>
                <a:lnTo>
                  <a:pt x="65" y="21"/>
                </a:lnTo>
                <a:lnTo>
                  <a:pt x="58" y="7"/>
                </a:lnTo>
                <a:lnTo>
                  <a:pt x="48" y="0"/>
                </a:lnTo>
                <a:lnTo>
                  <a:pt x="34" y="0"/>
                </a:lnTo>
                <a:lnTo>
                  <a:pt x="20" y="0"/>
                </a:lnTo>
                <a:lnTo>
                  <a:pt x="10" y="11"/>
                </a:lnTo>
                <a:lnTo>
                  <a:pt x="3" y="21"/>
                </a:lnTo>
                <a:lnTo>
                  <a:pt x="0" y="35"/>
                </a:lnTo>
                <a:lnTo>
                  <a:pt x="3" y="52"/>
                </a:lnTo>
                <a:lnTo>
                  <a:pt x="10" y="62"/>
                </a:lnTo>
                <a:lnTo>
                  <a:pt x="20" y="69"/>
                </a:lnTo>
                <a:lnTo>
                  <a:pt x="38" y="72"/>
                </a:lnTo>
                <a:lnTo>
                  <a:pt x="51" y="72"/>
                </a:lnTo>
                <a:lnTo>
                  <a:pt x="62" y="69"/>
                </a:lnTo>
                <a:lnTo>
                  <a:pt x="62" y="62"/>
                </a:lnTo>
                <a:lnTo>
                  <a:pt x="58" y="55"/>
                </a:lnTo>
                <a:lnTo>
                  <a:pt x="48" y="55"/>
                </a:lnTo>
                <a:lnTo>
                  <a:pt x="38" y="59"/>
                </a:lnTo>
                <a:lnTo>
                  <a:pt x="31" y="55"/>
                </a:lnTo>
                <a:lnTo>
                  <a:pt x="24" y="55"/>
                </a:lnTo>
                <a:lnTo>
                  <a:pt x="20" y="48"/>
                </a:lnTo>
                <a:lnTo>
                  <a:pt x="20" y="42"/>
                </a:lnTo>
                <a:lnTo>
                  <a:pt x="65" y="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77" name="Freeform 77"/>
          <p:cNvSpPr>
            <a:spLocks/>
          </p:cNvSpPr>
          <p:nvPr/>
        </p:nvSpPr>
        <p:spPr bwMode="auto">
          <a:xfrm>
            <a:off x="3835400" y="2312194"/>
            <a:ext cx="76200" cy="109538"/>
          </a:xfrm>
          <a:custGeom>
            <a:avLst/>
            <a:gdLst>
              <a:gd name="T0" fmla="*/ 2147483646 w 48"/>
              <a:gd name="T1" fmla="*/ 2147483646 h 92"/>
              <a:gd name="T2" fmla="*/ 2147483646 w 48"/>
              <a:gd name="T3" fmla="*/ 2147483646 h 92"/>
              <a:gd name="T4" fmla="*/ 2147483646 w 48"/>
              <a:gd name="T5" fmla="*/ 2147483646 h 92"/>
              <a:gd name="T6" fmla="*/ 2147483646 w 48"/>
              <a:gd name="T7" fmla="*/ 2147483646 h 92"/>
              <a:gd name="T8" fmla="*/ 2147483646 w 48"/>
              <a:gd name="T9" fmla="*/ 2147483646 h 92"/>
              <a:gd name="T10" fmla="*/ 2147483646 w 48"/>
              <a:gd name="T11" fmla="*/ 2147483646 h 92"/>
              <a:gd name="T12" fmla="*/ 2147483646 w 48"/>
              <a:gd name="T13" fmla="*/ 2147483646 h 92"/>
              <a:gd name="T14" fmla="*/ 2147483646 w 48"/>
              <a:gd name="T15" fmla="*/ 2147483646 h 92"/>
              <a:gd name="T16" fmla="*/ 2147483646 w 48"/>
              <a:gd name="T17" fmla="*/ 2147483646 h 92"/>
              <a:gd name="T18" fmla="*/ 2147483646 w 48"/>
              <a:gd name="T19" fmla="*/ 2147483646 h 92"/>
              <a:gd name="T20" fmla="*/ 2147483646 w 48"/>
              <a:gd name="T21" fmla="*/ 2147483646 h 92"/>
              <a:gd name="T22" fmla="*/ 2147483646 w 48"/>
              <a:gd name="T23" fmla="*/ 2147483646 h 92"/>
              <a:gd name="T24" fmla="*/ 2147483646 w 48"/>
              <a:gd name="T25" fmla="*/ 2147483646 h 92"/>
              <a:gd name="T26" fmla="*/ 2147483646 w 48"/>
              <a:gd name="T27" fmla="*/ 2147483646 h 92"/>
              <a:gd name="T28" fmla="*/ 2147483646 w 48"/>
              <a:gd name="T29" fmla="*/ 2147483646 h 92"/>
              <a:gd name="T30" fmla="*/ 2147483646 w 48"/>
              <a:gd name="T31" fmla="*/ 2147483646 h 92"/>
              <a:gd name="T32" fmla="*/ 2147483646 w 48"/>
              <a:gd name="T33" fmla="*/ 2147483646 h 92"/>
              <a:gd name="T34" fmla="*/ 2147483646 w 48"/>
              <a:gd name="T35" fmla="*/ 2147483646 h 92"/>
              <a:gd name="T36" fmla="*/ 2147483646 w 48"/>
              <a:gd name="T37" fmla="*/ 2147483646 h 92"/>
              <a:gd name="T38" fmla="*/ 2147483646 w 48"/>
              <a:gd name="T39" fmla="*/ 2147483646 h 92"/>
              <a:gd name="T40" fmla="*/ 2147483646 w 48"/>
              <a:gd name="T41" fmla="*/ 2147483646 h 92"/>
              <a:gd name="T42" fmla="*/ 2147483646 w 48"/>
              <a:gd name="T43" fmla="*/ 2147483646 h 92"/>
              <a:gd name="T44" fmla="*/ 2147483646 w 48"/>
              <a:gd name="T45" fmla="*/ 2147483646 h 92"/>
              <a:gd name="T46" fmla="*/ 2147483646 w 48"/>
              <a:gd name="T47" fmla="*/ 2147483646 h 92"/>
              <a:gd name="T48" fmla="*/ 2147483646 w 48"/>
              <a:gd name="T49" fmla="*/ 2147483646 h 92"/>
              <a:gd name="T50" fmla="*/ 2147483646 w 48"/>
              <a:gd name="T51" fmla="*/ 2147483646 h 92"/>
              <a:gd name="T52" fmla="*/ 2147483646 w 48"/>
              <a:gd name="T53" fmla="*/ 2147483646 h 92"/>
              <a:gd name="T54" fmla="*/ 2147483646 w 48"/>
              <a:gd name="T55" fmla="*/ 2147483646 h 92"/>
              <a:gd name="T56" fmla="*/ 2147483646 w 48"/>
              <a:gd name="T57" fmla="*/ 2147483646 h 92"/>
              <a:gd name="T58" fmla="*/ 2147483646 w 48"/>
              <a:gd name="T59" fmla="*/ 2147483646 h 92"/>
              <a:gd name="T60" fmla="*/ 2147483646 w 48"/>
              <a:gd name="T61" fmla="*/ 2147483646 h 92"/>
              <a:gd name="T62" fmla="*/ 2147483646 w 48"/>
              <a:gd name="T63" fmla="*/ 2147483646 h 92"/>
              <a:gd name="T64" fmla="*/ 2147483646 w 48"/>
              <a:gd name="T65" fmla="*/ 2147483646 h 92"/>
              <a:gd name="T66" fmla="*/ 2147483646 w 48"/>
              <a:gd name="T67" fmla="*/ 2147483646 h 92"/>
              <a:gd name="T68" fmla="*/ 2147483646 w 48"/>
              <a:gd name="T69" fmla="*/ 2147483646 h 92"/>
              <a:gd name="T70" fmla="*/ 2147483646 w 48"/>
              <a:gd name="T71" fmla="*/ 2147483646 h 92"/>
              <a:gd name="T72" fmla="*/ 2147483646 w 48"/>
              <a:gd name="T73" fmla="*/ 2147483646 h 92"/>
              <a:gd name="T74" fmla="*/ 2147483646 w 48"/>
              <a:gd name="T75" fmla="*/ 2147483646 h 92"/>
              <a:gd name="T76" fmla="*/ 2147483646 w 48"/>
              <a:gd name="T77" fmla="*/ 2147483646 h 92"/>
              <a:gd name="T78" fmla="*/ 2147483646 w 48"/>
              <a:gd name="T79" fmla="*/ 2147483646 h 92"/>
              <a:gd name="T80" fmla="*/ 2147483646 w 48"/>
              <a:gd name="T81" fmla="*/ 0 h 92"/>
              <a:gd name="T82" fmla="*/ 2147483646 w 48"/>
              <a:gd name="T83" fmla="*/ 0 h 92"/>
              <a:gd name="T84" fmla="*/ 0 w 48"/>
              <a:gd name="T85" fmla="*/ 2147483646 h 92"/>
              <a:gd name="T86" fmla="*/ 0 w 48"/>
              <a:gd name="T87" fmla="*/ 2147483646 h 92"/>
              <a:gd name="T88" fmla="*/ 2147483646 w 48"/>
              <a:gd name="T89" fmla="*/ 2147483646 h 92"/>
              <a:gd name="T90" fmla="*/ 2147483646 w 48"/>
              <a:gd name="T91" fmla="*/ 2147483646 h 9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8" h="92">
                <a:moveTo>
                  <a:pt x="7" y="68"/>
                </a:moveTo>
                <a:lnTo>
                  <a:pt x="7" y="68"/>
                </a:lnTo>
                <a:lnTo>
                  <a:pt x="10" y="79"/>
                </a:lnTo>
                <a:lnTo>
                  <a:pt x="14" y="86"/>
                </a:lnTo>
                <a:lnTo>
                  <a:pt x="24" y="89"/>
                </a:lnTo>
                <a:lnTo>
                  <a:pt x="34" y="92"/>
                </a:lnTo>
                <a:lnTo>
                  <a:pt x="48" y="89"/>
                </a:lnTo>
                <a:lnTo>
                  <a:pt x="48" y="86"/>
                </a:lnTo>
                <a:lnTo>
                  <a:pt x="48" y="82"/>
                </a:lnTo>
                <a:lnTo>
                  <a:pt x="45" y="75"/>
                </a:lnTo>
                <a:lnTo>
                  <a:pt x="41" y="75"/>
                </a:lnTo>
                <a:lnTo>
                  <a:pt x="38" y="75"/>
                </a:lnTo>
                <a:lnTo>
                  <a:pt x="34" y="75"/>
                </a:lnTo>
                <a:lnTo>
                  <a:pt x="31" y="75"/>
                </a:lnTo>
                <a:lnTo>
                  <a:pt x="27" y="68"/>
                </a:lnTo>
                <a:lnTo>
                  <a:pt x="27" y="62"/>
                </a:lnTo>
                <a:lnTo>
                  <a:pt x="27" y="34"/>
                </a:lnTo>
                <a:lnTo>
                  <a:pt x="45" y="34"/>
                </a:lnTo>
                <a:lnTo>
                  <a:pt x="45" y="31"/>
                </a:lnTo>
                <a:lnTo>
                  <a:pt x="45" y="27"/>
                </a:lnTo>
                <a:lnTo>
                  <a:pt x="45" y="24"/>
                </a:lnTo>
                <a:lnTo>
                  <a:pt x="45" y="20"/>
                </a:lnTo>
                <a:lnTo>
                  <a:pt x="27" y="20"/>
                </a:lnTo>
                <a:lnTo>
                  <a:pt x="27" y="0"/>
                </a:lnTo>
                <a:lnTo>
                  <a:pt x="24" y="0"/>
                </a:lnTo>
                <a:lnTo>
                  <a:pt x="0" y="34"/>
                </a:lnTo>
                <a:lnTo>
                  <a:pt x="7" y="34"/>
                </a:lnTo>
                <a:lnTo>
                  <a:pt x="7" y="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78" name="Freeform 78"/>
          <p:cNvSpPr>
            <a:spLocks/>
          </p:cNvSpPr>
          <p:nvPr/>
        </p:nvSpPr>
        <p:spPr bwMode="auto">
          <a:xfrm>
            <a:off x="3759200" y="2336006"/>
            <a:ext cx="65088" cy="85725"/>
          </a:xfrm>
          <a:custGeom>
            <a:avLst/>
            <a:gdLst>
              <a:gd name="T0" fmla="*/ 0 w 41"/>
              <a:gd name="T1" fmla="*/ 2147483646 h 72"/>
              <a:gd name="T2" fmla="*/ 0 w 41"/>
              <a:gd name="T3" fmla="*/ 2147483646 h 72"/>
              <a:gd name="T4" fmla="*/ 2147483646 w 41"/>
              <a:gd name="T5" fmla="*/ 2147483646 h 72"/>
              <a:gd name="T6" fmla="*/ 2147483646 w 41"/>
              <a:gd name="T7" fmla="*/ 2147483646 h 72"/>
              <a:gd name="T8" fmla="*/ 2147483646 w 41"/>
              <a:gd name="T9" fmla="*/ 2147483646 h 72"/>
              <a:gd name="T10" fmla="*/ 2147483646 w 41"/>
              <a:gd name="T11" fmla="*/ 2147483646 h 72"/>
              <a:gd name="T12" fmla="*/ 2147483646 w 41"/>
              <a:gd name="T13" fmla="*/ 2147483646 h 72"/>
              <a:gd name="T14" fmla="*/ 2147483646 w 41"/>
              <a:gd name="T15" fmla="*/ 2147483646 h 72"/>
              <a:gd name="T16" fmla="*/ 2147483646 w 41"/>
              <a:gd name="T17" fmla="*/ 2147483646 h 72"/>
              <a:gd name="T18" fmla="*/ 2147483646 w 41"/>
              <a:gd name="T19" fmla="*/ 2147483646 h 72"/>
              <a:gd name="T20" fmla="*/ 2147483646 w 41"/>
              <a:gd name="T21" fmla="*/ 2147483646 h 72"/>
              <a:gd name="T22" fmla="*/ 2147483646 w 41"/>
              <a:gd name="T23" fmla="*/ 2147483646 h 72"/>
              <a:gd name="T24" fmla="*/ 2147483646 w 41"/>
              <a:gd name="T25" fmla="*/ 2147483646 h 72"/>
              <a:gd name="T26" fmla="*/ 2147483646 w 41"/>
              <a:gd name="T27" fmla="*/ 2147483646 h 72"/>
              <a:gd name="T28" fmla="*/ 2147483646 w 41"/>
              <a:gd name="T29" fmla="*/ 2147483646 h 72"/>
              <a:gd name="T30" fmla="*/ 2147483646 w 41"/>
              <a:gd name="T31" fmla="*/ 2147483646 h 72"/>
              <a:gd name="T32" fmla="*/ 2147483646 w 41"/>
              <a:gd name="T33" fmla="*/ 2147483646 h 72"/>
              <a:gd name="T34" fmla="*/ 2147483646 w 41"/>
              <a:gd name="T35" fmla="*/ 2147483646 h 72"/>
              <a:gd name="T36" fmla="*/ 2147483646 w 41"/>
              <a:gd name="T37" fmla="*/ 2147483646 h 72"/>
              <a:gd name="T38" fmla="*/ 2147483646 w 41"/>
              <a:gd name="T39" fmla="*/ 2147483646 h 72"/>
              <a:gd name="T40" fmla="*/ 2147483646 w 41"/>
              <a:gd name="T41" fmla="*/ 2147483646 h 72"/>
              <a:gd name="T42" fmla="*/ 2147483646 w 41"/>
              <a:gd name="T43" fmla="*/ 2147483646 h 72"/>
              <a:gd name="T44" fmla="*/ 2147483646 w 41"/>
              <a:gd name="T45" fmla="*/ 2147483646 h 72"/>
              <a:gd name="T46" fmla="*/ 2147483646 w 41"/>
              <a:gd name="T47" fmla="*/ 2147483646 h 72"/>
              <a:gd name="T48" fmla="*/ 2147483646 w 41"/>
              <a:gd name="T49" fmla="*/ 2147483646 h 72"/>
              <a:gd name="T50" fmla="*/ 2147483646 w 41"/>
              <a:gd name="T51" fmla="*/ 2147483646 h 72"/>
              <a:gd name="T52" fmla="*/ 2147483646 w 41"/>
              <a:gd name="T53" fmla="*/ 2147483646 h 72"/>
              <a:gd name="T54" fmla="*/ 2147483646 w 41"/>
              <a:gd name="T55" fmla="*/ 2147483646 h 72"/>
              <a:gd name="T56" fmla="*/ 2147483646 w 41"/>
              <a:gd name="T57" fmla="*/ 0 h 72"/>
              <a:gd name="T58" fmla="*/ 2147483646 w 41"/>
              <a:gd name="T59" fmla="*/ 0 h 72"/>
              <a:gd name="T60" fmla="*/ 2147483646 w 41"/>
              <a:gd name="T61" fmla="*/ 0 h 72"/>
              <a:gd name="T62" fmla="*/ 2147483646 w 41"/>
              <a:gd name="T63" fmla="*/ 0 h 72"/>
              <a:gd name="T64" fmla="*/ 2147483646 w 41"/>
              <a:gd name="T65" fmla="*/ 0 h 72"/>
              <a:gd name="T66" fmla="*/ 2147483646 w 41"/>
              <a:gd name="T67" fmla="*/ 0 h 72"/>
              <a:gd name="T68" fmla="*/ 2147483646 w 41"/>
              <a:gd name="T69" fmla="*/ 2147483646 h 72"/>
              <a:gd name="T70" fmla="*/ 2147483646 w 41"/>
              <a:gd name="T71" fmla="*/ 2147483646 h 72"/>
              <a:gd name="T72" fmla="*/ 2147483646 w 41"/>
              <a:gd name="T73" fmla="*/ 2147483646 h 72"/>
              <a:gd name="T74" fmla="*/ 2147483646 w 41"/>
              <a:gd name="T75" fmla="*/ 2147483646 h 72"/>
              <a:gd name="T76" fmla="*/ 2147483646 w 41"/>
              <a:gd name="T77" fmla="*/ 2147483646 h 72"/>
              <a:gd name="T78" fmla="*/ 2147483646 w 41"/>
              <a:gd name="T79" fmla="*/ 2147483646 h 72"/>
              <a:gd name="T80" fmla="*/ 2147483646 w 41"/>
              <a:gd name="T81" fmla="*/ 2147483646 h 72"/>
              <a:gd name="T82" fmla="*/ 2147483646 w 41"/>
              <a:gd name="T83" fmla="*/ 2147483646 h 72"/>
              <a:gd name="T84" fmla="*/ 2147483646 w 41"/>
              <a:gd name="T85" fmla="*/ 2147483646 h 72"/>
              <a:gd name="T86" fmla="*/ 2147483646 w 41"/>
              <a:gd name="T87" fmla="*/ 2147483646 h 72"/>
              <a:gd name="T88" fmla="*/ 2147483646 w 41"/>
              <a:gd name="T89" fmla="*/ 0 h 72"/>
              <a:gd name="T90" fmla="*/ 2147483646 w 41"/>
              <a:gd name="T91" fmla="*/ 0 h 72"/>
              <a:gd name="T92" fmla="*/ 2147483646 w 41"/>
              <a:gd name="T93" fmla="*/ 0 h 72"/>
              <a:gd name="T94" fmla="*/ 2147483646 w 41"/>
              <a:gd name="T95" fmla="*/ 0 h 72"/>
              <a:gd name="T96" fmla="*/ 2147483646 w 41"/>
              <a:gd name="T97" fmla="*/ 0 h 72"/>
              <a:gd name="T98" fmla="*/ 2147483646 w 41"/>
              <a:gd name="T99" fmla="*/ 0 h 72"/>
              <a:gd name="T100" fmla="*/ 2147483646 w 41"/>
              <a:gd name="T101" fmla="*/ 0 h 72"/>
              <a:gd name="T102" fmla="*/ 2147483646 w 41"/>
              <a:gd name="T103" fmla="*/ 0 h 72"/>
              <a:gd name="T104" fmla="*/ 0 w 41"/>
              <a:gd name="T105" fmla="*/ 0 h 72"/>
              <a:gd name="T106" fmla="*/ 0 w 41"/>
              <a:gd name="T107" fmla="*/ 2147483646 h 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1" h="72">
                <a:moveTo>
                  <a:pt x="0" y="72"/>
                </a:moveTo>
                <a:lnTo>
                  <a:pt x="0" y="72"/>
                </a:lnTo>
                <a:lnTo>
                  <a:pt x="3" y="72"/>
                </a:lnTo>
                <a:lnTo>
                  <a:pt x="10" y="72"/>
                </a:lnTo>
                <a:lnTo>
                  <a:pt x="14" y="72"/>
                </a:lnTo>
                <a:lnTo>
                  <a:pt x="21" y="72"/>
                </a:lnTo>
                <a:lnTo>
                  <a:pt x="21" y="38"/>
                </a:lnTo>
                <a:lnTo>
                  <a:pt x="21" y="28"/>
                </a:lnTo>
                <a:lnTo>
                  <a:pt x="24" y="21"/>
                </a:lnTo>
                <a:lnTo>
                  <a:pt x="31" y="18"/>
                </a:lnTo>
                <a:lnTo>
                  <a:pt x="34" y="18"/>
                </a:lnTo>
                <a:lnTo>
                  <a:pt x="38" y="18"/>
                </a:lnTo>
                <a:lnTo>
                  <a:pt x="41" y="18"/>
                </a:lnTo>
                <a:lnTo>
                  <a:pt x="41" y="11"/>
                </a:lnTo>
                <a:lnTo>
                  <a:pt x="41" y="7"/>
                </a:lnTo>
                <a:lnTo>
                  <a:pt x="41" y="4"/>
                </a:lnTo>
                <a:lnTo>
                  <a:pt x="41" y="0"/>
                </a:lnTo>
                <a:lnTo>
                  <a:pt x="38" y="0"/>
                </a:lnTo>
                <a:lnTo>
                  <a:pt x="34" y="0"/>
                </a:lnTo>
                <a:lnTo>
                  <a:pt x="24" y="4"/>
                </a:lnTo>
                <a:lnTo>
                  <a:pt x="17" y="11"/>
                </a:lnTo>
                <a:lnTo>
                  <a:pt x="17" y="7"/>
                </a:lnTo>
                <a:lnTo>
                  <a:pt x="17" y="4"/>
                </a:lnTo>
                <a:lnTo>
                  <a:pt x="14" y="0"/>
                </a:lnTo>
                <a:lnTo>
                  <a:pt x="10" y="0"/>
                </a:lnTo>
                <a:lnTo>
                  <a:pt x="7" y="0"/>
                </a:lnTo>
                <a:lnTo>
                  <a:pt x="3" y="0"/>
                </a:lnTo>
                <a:lnTo>
                  <a:pt x="0" y="0"/>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79" name="Freeform 79"/>
          <p:cNvSpPr>
            <a:spLocks/>
          </p:cNvSpPr>
          <p:nvPr/>
        </p:nvSpPr>
        <p:spPr bwMode="auto">
          <a:xfrm>
            <a:off x="3640139" y="2336006"/>
            <a:ext cx="92075" cy="85725"/>
          </a:xfrm>
          <a:custGeom>
            <a:avLst/>
            <a:gdLst>
              <a:gd name="T0" fmla="*/ 2147483646 w 58"/>
              <a:gd name="T1" fmla="*/ 2147483646 h 72"/>
              <a:gd name="T2" fmla="*/ 2147483646 w 58"/>
              <a:gd name="T3" fmla="*/ 2147483646 h 72"/>
              <a:gd name="T4" fmla="*/ 2147483646 w 58"/>
              <a:gd name="T5" fmla="*/ 2147483646 h 72"/>
              <a:gd name="T6" fmla="*/ 2147483646 w 58"/>
              <a:gd name="T7" fmla="*/ 2147483646 h 72"/>
              <a:gd name="T8" fmla="*/ 2147483646 w 58"/>
              <a:gd name="T9" fmla="*/ 2147483646 h 72"/>
              <a:gd name="T10" fmla="*/ 2147483646 w 58"/>
              <a:gd name="T11" fmla="*/ 2147483646 h 72"/>
              <a:gd name="T12" fmla="*/ 2147483646 w 58"/>
              <a:gd name="T13" fmla="*/ 2147483646 h 72"/>
              <a:gd name="T14" fmla="*/ 2147483646 w 58"/>
              <a:gd name="T15" fmla="*/ 2147483646 h 72"/>
              <a:gd name="T16" fmla="*/ 0 w 58"/>
              <a:gd name="T17" fmla="*/ 2147483646 h 72"/>
              <a:gd name="T18" fmla="*/ 0 w 58"/>
              <a:gd name="T19" fmla="*/ 2147483646 h 72"/>
              <a:gd name="T20" fmla="*/ 0 w 58"/>
              <a:gd name="T21" fmla="*/ 2147483646 h 72"/>
              <a:gd name="T22" fmla="*/ 0 w 58"/>
              <a:gd name="T23" fmla="*/ 2147483646 h 72"/>
              <a:gd name="T24" fmla="*/ 0 w 58"/>
              <a:gd name="T25" fmla="*/ 2147483646 h 72"/>
              <a:gd name="T26" fmla="*/ 0 w 58"/>
              <a:gd name="T27" fmla="*/ 2147483646 h 72"/>
              <a:gd name="T28" fmla="*/ 2147483646 w 58"/>
              <a:gd name="T29" fmla="*/ 2147483646 h 72"/>
              <a:gd name="T30" fmla="*/ 2147483646 w 58"/>
              <a:gd name="T31" fmla="*/ 2147483646 h 72"/>
              <a:gd name="T32" fmla="*/ 2147483646 w 58"/>
              <a:gd name="T33" fmla="*/ 2147483646 h 72"/>
              <a:gd name="T34" fmla="*/ 2147483646 w 58"/>
              <a:gd name="T35" fmla="*/ 2147483646 h 72"/>
              <a:gd name="T36" fmla="*/ 2147483646 w 58"/>
              <a:gd name="T37" fmla="*/ 2147483646 h 72"/>
              <a:gd name="T38" fmla="*/ 2147483646 w 58"/>
              <a:gd name="T39" fmla="*/ 2147483646 h 72"/>
              <a:gd name="T40" fmla="*/ 2147483646 w 58"/>
              <a:gd name="T41" fmla="*/ 2147483646 h 72"/>
              <a:gd name="T42" fmla="*/ 2147483646 w 58"/>
              <a:gd name="T43" fmla="*/ 2147483646 h 72"/>
              <a:gd name="T44" fmla="*/ 2147483646 w 58"/>
              <a:gd name="T45" fmla="*/ 2147483646 h 72"/>
              <a:gd name="T46" fmla="*/ 2147483646 w 58"/>
              <a:gd name="T47" fmla="*/ 2147483646 h 72"/>
              <a:gd name="T48" fmla="*/ 2147483646 w 58"/>
              <a:gd name="T49" fmla="*/ 2147483646 h 72"/>
              <a:gd name="T50" fmla="*/ 2147483646 w 58"/>
              <a:gd name="T51" fmla="*/ 2147483646 h 72"/>
              <a:gd name="T52" fmla="*/ 2147483646 w 58"/>
              <a:gd name="T53" fmla="*/ 2147483646 h 72"/>
              <a:gd name="T54" fmla="*/ 2147483646 w 58"/>
              <a:gd name="T55" fmla="*/ 2147483646 h 72"/>
              <a:gd name="T56" fmla="*/ 2147483646 w 58"/>
              <a:gd name="T57" fmla="*/ 0 h 72"/>
              <a:gd name="T58" fmla="*/ 2147483646 w 58"/>
              <a:gd name="T59" fmla="*/ 0 h 72"/>
              <a:gd name="T60" fmla="*/ 2147483646 w 58"/>
              <a:gd name="T61" fmla="*/ 0 h 72"/>
              <a:gd name="T62" fmla="*/ 2147483646 w 58"/>
              <a:gd name="T63" fmla="*/ 0 h 72"/>
              <a:gd name="T64" fmla="*/ 2147483646 w 58"/>
              <a:gd name="T65" fmla="*/ 0 h 72"/>
              <a:gd name="T66" fmla="*/ 2147483646 w 58"/>
              <a:gd name="T67" fmla="*/ 2147483646 h 72"/>
              <a:gd name="T68" fmla="*/ 2147483646 w 58"/>
              <a:gd name="T69" fmla="*/ 2147483646 h 72"/>
              <a:gd name="T70" fmla="*/ 2147483646 w 58"/>
              <a:gd name="T71" fmla="*/ 2147483646 h 72"/>
              <a:gd name="T72" fmla="*/ 2147483646 w 58"/>
              <a:gd name="T73" fmla="*/ 2147483646 h 72"/>
              <a:gd name="T74" fmla="*/ 2147483646 w 58"/>
              <a:gd name="T75" fmla="*/ 2147483646 h 72"/>
              <a:gd name="T76" fmla="*/ 2147483646 w 58"/>
              <a:gd name="T77" fmla="*/ 2147483646 h 72"/>
              <a:gd name="T78" fmla="*/ 2147483646 w 58"/>
              <a:gd name="T79" fmla="*/ 2147483646 h 72"/>
              <a:gd name="T80" fmla="*/ 2147483646 w 58"/>
              <a:gd name="T81" fmla="*/ 2147483646 h 72"/>
              <a:gd name="T82" fmla="*/ 2147483646 w 58"/>
              <a:gd name="T83" fmla="*/ 2147483646 h 72"/>
              <a:gd name="T84" fmla="*/ 2147483646 w 58"/>
              <a:gd name="T85" fmla="*/ 2147483646 h 72"/>
              <a:gd name="T86" fmla="*/ 2147483646 w 58"/>
              <a:gd name="T87" fmla="*/ 2147483646 h 72"/>
              <a:gd name="T88" fmla="*/ 2147483646 w 58"/>
              <a:gd name="T89" fmla="*/ 2147483646 h 72"/>
              <a:gd name="T90" fmla="*/ 2147483646 w 58"/>
              <a:gd name="T91" fmla="*/ 2147483646 h 72"/>
              <a:gd name="T92" fmla="*/ 2147483646 w 58"/>
              <a:gd name="T93" fmla="*/ 2147483646 h 72"/>
              <a:gd name="T94" fmla="*/ 2147483646 w 58"/>
              <a:gd name="T95" fmla="*/ 2147483646 h 72"/>
              <a:gd name="T96" fmla="*/ 2147483646 w 58"/>
              <a:gd name="T97" fmla="*/ 2147483646 h 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 h="72">
                <a:moveTo>
                  <a:pt x="37" y="28"/>
                </a:moveTo>
                <a:lnTo>
                  <a:pt x="37" y="28"/>
                </a:lnTo>
                <a:lnTo>
                  <a:pt x="30" y="24"/>
                </a:lnTo>
                <a:lnTo>
                  <a:pt x="20" y="28"/>
                </a:lnTo>
                <a:lnTo>
                  <a:pt x="10" y="31"/>
                </a:lnTo>
                <a:lnTo>
                  <a:pt x="0" y="38"/>
                </a:lnTo>
                <a:lnTo>
                  <a:pt x="0" y="48"/>
                </a:lnTo>
                <a:lnTo>
                  <a:pt x="0" y="59"/>
                </a:lnTo>
                <a:lnTo>
                  <a:pt x="6" y="69"/>
                </a:lnTo>
                <a:lnTo>
                  <a:pt x="17" y="72"/>
                </a:lnTo>
                <a:lnTo>
                  <a:pt x="30" y="72"/>
                </a:lnTo>
                <a:lnTo>
                  <a:pt x="44" y="72"/>
                </a:lnTo>
                <a:lnTo>
                  <a:pt x="58" y="69"/>
                </a:lnTo>
                <a:lnTo>
                  <a:pt x="58" y="28"/>
                </a:lnTo>
                <a:lnTo>
                  <a:pt x="54" y="14"/>
                </a:lnTo>
                <a:lnTo>
                  <a:pt x="48" y="7"/>
                </a:lnTo>
                <a:lnTo>
                  <a:pt x="41" y="0"/>
                </a:lnTo>
                <a:lnTo>
                  <a:pt x="27" y="0"/>
                </a:lnTo>
                <a:lnTo>
                  <a:pt x="17" y="0"/>
                </a:lnTo>
                <a:lnTo>
                  <a:pt x="3" y="4"/>
                </a:lnTo>
                <a:lnTo>
                  <a:pt x="3" y="11"/>
                </a:lnTo>
                <a:lnTo>
                  <a:pt x="6" y="18"/>
                </a:lnTo>
                <a:lnTo>
                  <a:pt x="24" y="14"/>
                </a:lnTo>
                <a:lnTo>
                  <a:pt x="30" y="14"/>
                </a:lnTo>
                <a:lnTo>
                  <a:pt x="34" y="18"/>
                </a:lnTo>
                <a:lnTo>
                  <a:pt x="37" y="21"/>
                </a:lnTo>
                <a:lnTo>
                  <a:pt x="37" y="24"/>
                </a:lnTo>
                <a:lnTo>
                  <a:pt x="37"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80" name="Freeform 80"/>
          <p:cNvSpPr>
            <a:spLocks/>
          </p:cNvSpPr>
          <p:nvPr/>
        </p:nvSpPr>
        <p:spPr bwMode="auto">
          <a:xfrm>
            <a:off x="3667125" y="2381250"/>
            <a:ext cx="31750" cy="25004"/>
          </a:xfrm>
          <a:custGeom>
            <a:avLst/>
            <a:gdLst>
              <a:gd name="T0" fmla="*/ 2147483646 w 20"/>
              <a:gd name="T1" fmla="*/ 2147483646 h 21"/>
              <a:gd name="T2" fmla="*/ 2147483646 w 20"/>
              <a:gd name="T3" fmla="*/ 2147483646 h 21"/>
              <a:gd name="T4" fmla="*/ 2147483646 w 20"/>
              <a:gd name="T5" fmla="*/ 2147483646 h 21"/>
              <a:gd name="T6" fmla="*/ 2147483646 w 20"/>
              <a:gd name="T7" fmla="*/ 2147483646 h 21"/>
              <a:gd name="T8" fmla="*/ 2147483646 w 20"/>
              <a:gd name="T9" fmla="*/ 2147483646 h 21"/>
              <a:gd name="T10" fmla="*/ 2147483646 w 20"/>
              <a:gd name="T11" fmla="*/ 2147483646 h 21"/>
              <a:gd name="T12" fmla="*/ 2147483646 w 20"/>
              <a:gd name="T13" fmla="*/ 2147483646 h 21"/>
              <a:gd name="T14" fmla="*/ 2147483646 w 20"/>
              <a:gd name="T15" fmla="*/ 2147483646 h 21"/>
              <a:gd name="T16" fmla="*/ 2147483646 w 20"/>
              <a:gd name="T17" fmla="*/ 2147483646 h 21"/>
              <a:gd name="T18" fmla="*/ 2147483646 w 20"/>
              <a:gd name="T19" fmla="*/ 2147483646 h 21"/>
              <a:gd name="T20" fmla="*/ 0 w 20"/>
              <a:gd name="T21" fmla="*/ 2147483646 h 21"/>
              <a:gd name="T22" fmla="*/ 0 w 20"/>
              <a:gd name="T23" fmla="*/ 2147483646 h 21"/>
              <a:gd name="T24" fmla="*/ 0 w 20"/>
              <a:gd name="T25" fmla="*/ 2147483646 h 21"/>
              <a:gd name="T26" fmla="*/ 0 w 20"/>
              <a:gd name="T27" fmla="*/ 2147483646 h 21"/>
              <a:gd name="T28" fmla="*/ 0 w 20"/>
              <a:gd name="T29" fmla="*/ 2147483646 h 21"/>
              <a:gd name="T30" fmla="*/ 2147483646 w 20"/>
              <a:gd name="T31" fmla="*/ 2147483646 h 21"/>
              <a:gd name="T32" fmla="*/ 2147483646 w 20"/>
              <a:gd name="T33" fmla="*/ 2147483646 h 21"/>
              <a:gd name="T34" fmla="*/ 2147483646 w 20"/>
              <a:gd name="T35" fmla="*/ 0 h 21"/>
              <a:gd name="T36" fmla="*/ 2147483646 w 20"/>
              <a:gd name="T37" fmla="*/ 0 h 21"/>
              <a:gd name="T38" fmla="*/ 2147483646 w 20"/>
              <a:gd name="T39" fmla="*/ 0 h 21"/>
              <a:gd name="T40" fmla="*/ 2147483646 w 20"/>
              <a:gd name="T41" fmla="*/ 0 h 21"/>
              <a:gd name="T42" fmla="*/ 2147483646 w 20"/>
              <a:gd name="T43" fmla="*/ 0 h 21"/>
              <a:gd name="T44" fmla="*/ 2147483646 w 20"/>
              <a:gd name="T45" fmla="*/ 2147483646 h 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 h="21">
                <a:moveTo>
                  <a:pt x="20" y="17"/>
                </a:moveTo>
                <a:lnTo>
                  <a:pt x="20" y="17"/>
                </a:lnTo>
                <a:lnTo>
                  <a:pt x="17" y="21"/>
                </a:lnTo>
                <a:lnTo>
                  <a:pt x="13" y="21"/>
                </a:lnTo>
                <a:lnTo>
                  <a:pt x="10" y="21"/>
                </a:lnTo>
                <a:lnTo>
                  <a:pt x="3" y="17"/>
                </a:lnTo>
                <a:lnTo>
                  <a:pt x="0" y="17"/>
                </a:lnTo>
                <a:lnTo>
                  <a:pt x="0" y="10"/>
                </a:lnTo>
                <a:lnTo>
                  <a:pt x="0" y="7"/>
                </a:lnTo>
                <a:lnTo>
                  <a:pt x="3" y="4"/>
                </a:lnTo>
                <a:lnTo>
                  <a:pt x="13" y="0"/>
                </a:lnTo>
                <a:lnTo>
                  <a:pt x="17" y="0"/>
                </a:lnTo>
                <a:lnTo>
                  <a:pt x="20" y="0"/>
                </a:lnTo>
                <a:lnTo>
                  <a:pt x="20" y="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81" name="Freeform 81"/>
          <p:cNvSpPr>
            <a:spLocks/>
          </p:cNvSpPr>
          <p:nvPr/>
        </p:nvSpPr>
        <p:spPr bwMode="auto">
          <a:xfrm>
            <a:off x="3546475" y="2352675"/>
            <a:ext cx="38100" cy="53579"/>
          </a:xfrm>
          <a:custGeom>
            <a:avLst/>
            <a:gdLst>
              <a:gd name="T0" fmla="*/ 0 w 24"/>
              <a:gd name="T1" fmla="*/ 2147483646 h 45"/>
              <a:gd name="T2" fmla="*/ 0 w 24"/>
              <a:gd name="T3" fmla="*/ 2147483646 h 45"/>
              <a:gd name="T4" fmla="*/ 0 w 24"/>
              <a:gd name="T5" fmla="*/ 2147483646 h 45"/>
              <a:gd name="T6" fmla="*/ 0 w 24"/>
              <a:gd name="T7" fmla="*/ 2147483646 h 45"/>
              <a:gd name="T8" fmla="*/ 2147483646 w 24"/>
              <a:gd name="T9" fmla="*/ 2147483646 h 45"/>
              <a:gd name="T10" fmla="*/ 2147483646 w 24"/>
              <a:gd name="T11" fmla="*/ 2147483646 h 45"/>
              <a:gd name="T12" fmla="*/ 2147483646 w 24"/>
              <a:gd name="T13" fmla="*/ 2147483646 h 45"/>
              <a:gd name="T14" fmla="*/ 2147483646 w 24"/>
              <a:gd name="T15" fmla="*/ 2147483646 h 45"/>
              <a:gd name="T16" fmla="*/ 2147483646 w 24"/>
              <a:gd name="T17" fmla="*/ 0 h 45"/>
              <a:gd name="T18" fmla="*/ 2147483646 w 24"/>
              <a:gd name="T19" fmla="*/ 0 h 45"/>
              <a:gd name="T20" fmla="*/ 2147483646 w 24"/>
              <a:gd name="T21" fmla="*/ 2147483646 h 45"/>
              <a:gd name="T22" fmla="*/ 2147483646 w 24"/>
              <a:gd name="T23" fmla="*/ 2147483646 h 45"/>
              <a:gd name="T24" fmla="*/ 2147483646 w 24"/>
              <a:gd name="T25" fmla="*/ 2147483646 h 45"/>
              <a:gd name="T26" fmla="*/ 2147483646 w 24"/>
              <a:gd name="T27" fmla="*/ 2147483646 h 45"/>
              <a:gd name="T28" fmla="*/ 2147483646 w 24"/>
              <a:gd name="T29" fmla="*/ 2147483646 h 45"/>
              <a:gd name="T30" fmla="*/ 2147483646 w 24"/>
              <a:gd name="T31" fmla="*/ 2147483646 h 45"/>
              <a:gd name="T32" fmla="*/ 2147483646 w 24"/>
              <a:gd name="T33" fmla="*/ 2147483646 h 45"/>
              <a:gd name="T34" fmla="*/ 2147483646 w 24"/>
              <a:gd name="T35" fmla="*/ 2147483646 h 45"/>
              <a:gd name="T36" fmla="*/ 2147483646 w 24"/>
              <a:gd name="T37" fmla="*/ 2147483646 h 45"/>
              <a:gd name="T38" fmla="*/ 2147483646 w 24"/>
              <a:gd name="T39" fmla="*/ 2147483646 h 45"/>
              <a:gd name="T40" fmla="*/ 2147483646 w 24"/>
              <a:gd name="T41" fmla="*/ 2147483646 h 45"/>
              <a:gd name="T42" fmla="*/ 2147483646 w 24"/>
              <a:gd name="T43" fmla="*/ 2147483646 h 45"/>
              <a:gd name="T44" fmla="*/ 2147483646 w 24"/>
              <a:gd name="T45" fmla="*/ 2147483646 h 45"/>
              <a:gd name="T46" fmla="*/ 2147483646 w 24"/>
              <a:gd name="T47" fmla="*/ 2147483646 h 45"/>
              <a:gd name="T48" fmla="*/ 0 w 24"/>
              <a:gd name="T49" fmla="*/ 2147483646 h 45"/>
              <a:gd name="T50" fmla="*/ 0 w 24"/>
              <a:gd name="T51" fmla="*/ 2147483646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 h="45">
                <a:moveTo>
                  <a:pt x="0" y="17"/>
                </a:moveTo>
                <a:lnTo>
                  <a:pt x="0" y="17"/>
                </a:lnTo>
                <a:lnTo>
                  <a:pt x="0" y="10"/>
                </a:lnTo>
                <a:lnTo>
                  <a:pt x="4" y="7"/>
                </a:lnTo>
                <a:lnTo>
                  <a:pt x="7" y="4"/>
                </a:lnTo>
                <a:lnTo>
                  <a:pt x="14" y="0"/>
                </a:lnTo>
                <a:lnTo>
                  <a:pt x="17" y="4"/>
                </a:lnTo>
                <a:lnTo>
                  <a:pt x="24" y="7"/>
                </a:lnTo>
                <a:lnTo>
                  <a:pt x="24" y="14"/>
                </a:lnTo>
                <a:lnTo>
                  <a:pt x="24" y="21"/>
                </a:lnTo>
                <a:lnTo>
                  <a:pt x="24" y="31"/>
                </a:lnTo>
                <a:lnTo>
                  <a:pt x="21" y="38"/>
                </a:lnTo>
                <a:lnTo>
                  <a:pt x="17" y="41"/>
                </a:lnTo>
                <a:lnTo>
                  <a:pt x="7" y="45"/>
                </a:lnTo>
                <a:lnTo>
                  <a:pt x="0" y="41"/>
                </a:lnTo>
                <a:lnTo>
                  <a:pt x="0" y="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82" name="Freeform 82"/>
          <p:cNvSpPr>
            <a:spLocks/>
          </p:cNvSpPr>
          <p:nvPr/>
        </p:nvSpPr>
        <p:spPr bwMode="auto">
          <a:xfrm>
            <a:off x="3514725" y="2336007"/>
            <a:ext cx="107950" cy="122635"/>
          </a:xfrm>
          <a:custGeom>
            <a:avLst/>
            <a:gdLst>
              <a:gd name="T0" fmla="*/ 0 w 68"/>
              <a:gd name="T1" fmla="*/ 2147483646 h 103"/>
              <a:gd name="T2" fmla="*/ 0 w 68"/>
              <a:gd name="T3" fmla="*/ 2147483646 h 103"/>
              <a:gd name="T4" fmla="*/ 2147483646 w 68"/>
              <a:gd name="T5" fmla="*/ 2147483646 h 103"/>
              <a:gd name="T6" fmla="*/ 2147483646 w 68"/>
              <a:gd name="T7" fmla="*/ 2147483646 h 103"/>
              <a:gd name="T8" fmla="*/ 2147483646 w 68"/>
              <a:gd name="T9" fmla="*/ 2147483646 h 103"/>
              <a:gd name="T10" fmla="*/ 2147483646 w 68"/>
              <a:gd name="T11" fmla="*/ 2147483646 h 103"/>
              <a:gd name="T12" fmla="*/ 2147483646 w 68"/>
              <a:gd name="T13" fmla="*/ 2147483646 h 103"/>
              <a:gd name="T14" fmla="*/ 2147483646 w 68"/>
              <a:gd name="T15" fmla="*/ 2147483646 h 103"/>
              <a:gd name="T16" fmla="*/ 2147483646 w 68"/>
              <a:gd name="T17" fmla="*/ 2147483646 h 103"/>
              <a:gd name="T18" fmla="*/ 2147483646 w 68"/>
              <a:gd name="T19" fmla="*/ 2147483646 h 103"/>
              <a:gd name="T20" fmla="*/ 2147483646 w 68"/>
              <a:gd name="T21" fmla="*/ 2147483646 h 103"/>
              <a:gd name="T22" fmla="*/ 2147483646 w 68"/>
              <a:gd name="T23" fmla="*/ 2147483646 h 103"/>
              <a:gd name="T24" fmla="*/ 2147483646 w 68"/>
              <a:gd name="T25" fmla="*/ 2147483646 h 103"/>
              <a:gd name="T26" fmla="*/ 2147483646 w 68"/>
              <a:gd name="T27" fmla="*/ 2147483646 h 103"/>
              <a:gd name="T28" fmla="*/ 2147483646 w 68"/>
              <a:gd name="T29" fmla="*/ 2147483646 h 103"/>
              <a:gd name="T30" fmla="*/ 2147483646 w 68"/>
              <a:gd name="T31" fmla="*/ 2147483646 h 103"/>
              <a:gd name="T32" fmla="*/ 2147483646 w 68"/>
              <a:gd name="T33" fmla="*/ 2147483646 h 103"/>
              <a:gd name="T34" fmla="*/ 2147483646 w 68"/>
              <a:gd name="T35" fmla="*/ 2147483646 h 103"/>
              <a:gd name="T36" fmla="*/ 2147483646 w 68"/>
              <a:gd name="T37" fmla="*/ 2147483646 h 103"/>
              <a:gd name="T38" fmla="*/ 2147483646 w 68"/>
              <a:gd name="T39" fmla="*/ 2147483646 h 103"/>
              <a:gd name="T40" fmla="*/ 2147483646 w 68"/>
              <a:gd name="T41" fmla="*/ 2147483646 h 103"/>
              <a:gd name="T42" fmla="*/ 2147483646 w 68"/>
              <a:gd name="T43" fmla="*/ 2147483646 h 103"/>
              <a:gd name="T44" fmla="*/ 2147483646 w 68"/>
              <a:gd name="T45" fmla="*/ 2147483646 h 103"/>
              <a:gd name="T46" fmla="*/ 2147483646 w 68"/>
              <a:gd name="T47" fmla="*/ 2147483646 h 103"/>
              <a:gd name="T48" fmla="*/ 2147483646 w 68"/>
              <a:gd name="T49" fmla="*/ 2147483646 h 103"/>
              <a:gd name="T50" fmla="*/ 2147483646 w 68"/>
              <a:gd name="T51" fmla="*/ 2147483646 h 103"/>
              <a:gd name="T52" fmla="*/ 2147483646 w 68"/>
              <a:gd name="T53" fmla="*/ 2147483646 h 103"/>
              <a:gd name="T54" fmla="*/ 2147483646 w 68"/>
              <a:gd name="T55" fmla="*/ 0 h 103"/>
              <a:gd name="T56" fmla="*/ 2147483646 w 68"/>
              <a:gd name="T57" fmla="*/ 0 h 103"/>
              <a:gd name="T58" fmla="*/ 2147483646 w 68"/>
              <a:gd name="T59" fmla="*/ 0 h 103"/>
              <a:gd name="T60" fmla="*/ 2147483646 w 68"/>
              <a:gd name="T61" fmla="*/ 0 h 103"/>
              <a:gd name="T62" fmla="*/ 2147483646 w 68"/>
              <a:gd name="T63" fmla="*/ 0 h 103"/>
              <a:gd name="T64" fmla="*/ 2147483646 w 68"/>
              <a:gd name="T65" fmla="*/ 0 h 103"/>
              <a:gd name="T66" fmla="*/ 2147483646 w 68"/>
              <a:gd name="T67" fmla="*/ 2147483646 h 103"/>
              <a:gd name="T68" fmla="*/ 2147483646 w 68"/>
              <a:gd name="T69" fmla="*/ 2147483646 h 103"/>
              <a:gd name="T70" fmla="*/ 2147483646 w 68"/>
              <a:gd name="T71" fmla="*/ 2147483646 h 103"/>
              <a:gd name="T72" fmla="*/ 2147483646 w 68"/>
              <a:gd name="T73" fmla="*/ 2147483646 h 103"/>
              <a:gd name="T74" fmla="*/ 2147483646 w 68"/>
              <a:gd name="T75" fmla="*/ 2147483646 h 103"/>
              <a:gd name="T76" fmla="*/ 2147483646 w 68"/>
              <a:gd name="T77" fmla="*/ 2147483646 h 103"/>
              <a:gd name="T78" fmla="*/ 2147483646 w 68"/>
              <a:gd name="T79" fmla="*/ 2147483646 h 103"/>
              <a:gd name="T80" fmla="*/ 2147483646 w 68"/>
              <a:gd name="T81" fmla="*/ 2147483646 h 103"/>
              <a:gd name="T82" fmla="*/ 2147483646 w 68"/>
              <a:gd name="T83" fmla="*/ 2147483646 h 103"/>
              <a:gd name="T84" fmla="*/ 2147483646 w 68"/>
              <a:gd name="T85" fmla="*/ 2147483646 h 103"/>
              <a:gd name="T86" fmla="*/ 2147483646 w 68"/>
              <a:gd name="T87" fmla="*/ 2147483646 h 103"/>
              <a:gd name="T88" fmla="*/ 2147483646 w 68"/>
              <a:gd name="T89" fmla="*/ 2147483646 h 103"/>
              <a:gd name="T90" fmla="*/ 2147483646 w 68"/>
              <a:gd name="T91" fmla="*/ 0 h 103"/>
              <a:gd name="T92" fmla="*/ 2147483646 w 68"/>
              <a:gd name="T93" fmla="*/ 0 h 103"/>
              <a:gd name="T94" fmla="*/ 2147483646 w 68"/>
              <a:gd name="T95" fmla="*/ 0 h 103"/>
              <a:gd name="T96" fmla="*/ 2147483646 w 68"/>
              <a:gd name="T97" fmla="*/ 0 h 103"/>
              <a:gd name="T98" fmla="*/ 2147483646 w 68"/>
              <a:gd name="T99" fmla="*/ 0 h 103"/>
              <a:gd name="T100" fmla="*/ 2147483646 w 68"/>
              <a:gd name="T101" fmla="*/ 0 h 103"/>
              <a:gd name="T102" fmla="*/ 0 w 68"/>
              <a:gd name="T103" fmla="*/ 0 h 103"/>
              <a:gd name="T104" fmla="*/ 0 w 68"/>
              <a:gd name="T105" fmla="*/ 2147483646 h 1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8" h="103">
                <a:moveTo>
                  <a:pt x="0" y="103"/>
                </a:moveTo>
                <a:lnTo>
                  <a:pt x="0" y="103"/>
                </a:lnTo>
                <a:lnTo>
                  <a:pt x="6" y="103"/>
                </a:lnTo>
                <a:lnTo>
                  <a:pt x="10" y="103"/>
                </a:lnTo>
                <a:lnTo>
                  <a:pt x="13" y="103"/>
                </a:lnTo>
                <a:lnTo>
                  <a:pt x="20" y="103"/>
                </a:lnTo>
                <a:lnTo>
                  <a:pt x="20" y="72"/>
                </a:lnTo>
                <a:lnTo>
                  <a:pt x="24" y="72"/>
                </a:lnTo>
                <a:lnTo>
                  <a:pt x="27" y="72"/>
                </a:lnTo>
                <a:lnTo>
                  <a:pt x="44" y="69"/>
                </a:lnTo>
                <a:lnTo>
                  <a:pt x="58" y="62"/>
                </a:lnTo>
                <a:lnTo>
                  <a:pt x="65" y="52"/>
                </a:lnTo>
                <a:lnTo>
                  <a:pt x="68" y="35"/>
                </a:lnTo>
                <a:lnTo>
                  <a:pt x="65" y="18"/>
                </a:lnTo>
                <a:lnTo>
                  <a:pt x="58" y="7"/>
                </a:lnTo>
                <a:lnTo>
                  <a:pt x="51" y="0"/>
                </a:lnTo>
                <a:lnTo>
                  <a:pt x="37" y="0"/>
                </a:lnTo>
                <a:lnTo>
                  <a:pt x="31" y="0"/>
                </a:lnTo>
                <a:lnTo>
                  <a:pt x="27" y="4"/>
                </a:lnTo>
                <a:lnTo>
                  <a:pt x="20" y="7"/>
                </a:lnTo>
                <a:lnTo>
                  <a:pt x="17" y="11"/>
                </a:lnTo>
                <a:lnTo>
                  <a:pt x="17" y="7"/>
                </a:lnTo>
                <a:lnTo>
                  <a:pt x="17" y="4"/>
                </a:lnTo>
                <a:lnTo>
                  <a:pt x="17" y="0"/>
                </a:lnTo>
                <a:lnTo>
                  <a:pt x="10" y="0"/>
                </a:lnTo>
                <a:lnTo>
                  <a:pt x="3" y="0"/>
                </a:lnTo>
                <a:lnTo>
                  <a:pt x="0" y="0"/>
                </a:lnTo>
                <a:lnTo>
                  <a:pt x="0" y="10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83" name="Freeform 83"/>
          <p:cNvSpPr>
            <a:spLocks/>
          </p:cNvSpPr>
          <p:nvPr/>
        </p:nvSpPr>
        <p:spPr bwMode="auto">
          <a:xfrm>
            <a:off x="3421064" y="2303860"/>
            <a:ext cx="60325" cy="20240"/>
          </a:xfrm>
          <a:custGeom>
            <a:avLst/>
            <a:gdLst>
              <a:gd name="T0" fmla="*/ 0 w 38"/>
              <a:gd name="T1" fmla="*/ 2147483646 h 17"/>
              <a:gd name="T2" fmla="*/ 0 w 38"/>
              <a:gd name="T3" fmla="*/ 2147483646 h 17"/>
              <a:gd name="T4" fmla="*/ 2147483646 w 38"/>
              <a:gd name="T5" fmla="*/ 2147483646 h 17"/>
              <a:gd name="T6" fmla="*/ 2147483646 w 38"/>
              <a:gd name="T7" fmla="*/ 2147483646 h 17"/>
              <a:gd name="T8" fmla="*/ 2147483646 w 38"/>
              <a:gd name="T9" fmla="*/ 2147483646 h 17"/>
              <a:gd name="T10" fmla="*/ 2147483646 w 38"/>
              <a:gd name="T11" fmla="*/ 2147483646 h 17"/>
              <a:gd name="T12" fmla="*/ 2147483646 w 38"/>
              <a:gd name="T13" fmla="*/ 2147483646 h 17"/>
              <a:gd name="T14" fmla="*/ 2147483646 w 38"/>
              <a:gd name="T15" fmla="*/ 0 h 17"/>
              <a:gd name="T16" fmla="*/ 2147483646 w 38"/>
              <a:gd name="T17" fmla="*/ 0 h 17"/>
              <a:gd name="T18" fmla="*/ 2147483646 w 38"/>
              <a:gd name="T19" fmla="*/ 0 h 17"/>
              <a:gd name="T20" fmla="*/ 2147483646 w 38"/>
              <a:gd name="T21" fmla="*/ 0 h 17"/>
              <a:gd name="T22" fmla="*/ 2147483646 w 38"/>
              <a:gd name="T23" fmla="*/ 0 h 17"/>
              <a:gd name="T24" fmla="*/ 2147483646 w 38"/>
              <a:gd name="T25" fmla="*/ 0 h 17"/>
              <a:gd name="T26" fmla="*/ 2147483646 w 38"/>
              <a:gd name="T27" fmla="*/ 0 h 17"/>
              <a:gd name="T28" fmla="*/ 0 w 38"/>
              <a:gd name="T29" fmla="*/ 2147483646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8" h="17">
                <a:moveTo>
                  <a:pt x="0" y="17"/>
                </a:moveTo>
                <a:lnTo>
                  <a:pt x="0" y="17"/>
                </a:lnTo>
                <a:lnTo>
                  <a:pt x="7" y="17"/>
                </a:lnTo>
                <a:lnTo>
                  <a:pt x="14" y="17"/>
                </a:lnTo>
                <a:lnTo>
                  <a:pt x="17" y="17"/>
                </a:lnTo>
                <a:lnTo>
                  <a:pt x="38" y="0"/>
                </a:lnTo>
                <a:lnTo>
                  <a:pt x="35" y="0"/>
                </a:lnTo>
                <a:lnTo>
                  <a:pt x="28" y="0"/>
                </a:lnTo>
                <a:lnTo>
                  <a:pt x="14" y="0"/>
                </a:lnTo>
                <a:lnTo>
                  <a:pt x="0" y="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84" name="Freeform 84"/>
          <p:cNvSpPr>
            <a:spLocks/>
          </p:cNvSpPr>
          <p:nvPr/>
        </p:nvSpPr>
        <p:spPr bwMode="auto">
          <a:xfrm>
            <a:off x="3416301" y="2352675"/>
            <a:ext cx="42863" cy="16669"/>
          </a:xfrm>
          <a:custGeom>
            <a:avLst/>
            <a:gdLst>
              <a:gd name="T0" fmla="*/ 0 w 27"/>
              <a:gd name="T1" fmla="*/ 2147483646 h 14"/>
              <a:gd name="T2" fmla="*/ 0 w 27"/>
              <a:gd name="T3" fmla="*/ 2147483646 h 14"/>
              <a:gd name="T4" fmla="*/ 2147483646 w 27"/>
              <a:gd name="T5" fmla="*/ 2147483646 h 14"/>
              <a:gd name="T6" fmla="*/ 2147483646 w 27"/>
              <a:gd name="T7" fmla="*/ 2147483646 h 14"/>
              <a:gd name="T8" fmla="*/ 2147483646 w 27"/>
              <a:gd name="T9" fmla="*/ 0 h 14"/>
              <a:gd name="T10" fmla="*/ 2147483646 w 27"/>
              <a:gd name="T11" fmla="*/ 0 h 14"/>
              <a:gd name="T12" fmla="*/ 2147483646 w 27"/>
              <a:gd name="T13" fmla="*/ 0 h 14"/>
              <a:gd name="T14" fmla="*/ 2147483646 w 27"/>
              <a:gd name="T15" fmla="*/ 0 h 14"/>
              <a:gd name="T16" fmla="*/ 2147483646 w 27"/>
              <a:gd name="T17" fmla="*/ 2147483646 h 14"/>
              <a:gd name="T18" fmla="*/ 2147483646 w 27"/>
              <a:gd name="T19" fmla="*/ 2147483646 h 14"/>
              <a:gd name="T20" fmla="*/ 2147483646 w 27"/>
              <a:gd name="T21" fmla="*/ 2147483646 h 14"/>
              <a:gd name="T22" fmla="*/ 0 w 27"/>
              <a:gd name="T23" fmla="*/ 2147483646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 h="14">
                <a:moveTo>
                  <a:pt x="0" y="14"/>
                </a:moveTo>
                <a:lnTo>
                  <a:pt x="0" y="14"/>
                </a:lnTo>
                <a:lnTo>
                  <a:pt x="7" y="4"/>
                </a:lnTo>
                <a:lnTo>
                  <a:pt x="10" y="0"/>
                </a:lnTo>
                <a:lnTo>
                  <a:pt x="17" y="0"/>
                </a:lnTo>
                <a:lnTo>
                  <a:pt x="20" y="0"/>
                </a:lnTo>
                <a:lnTo>
                  <a:pt x="24" y="4"/>
                </a:lnTo>
                <a:lnTo>
                  <a:pt x="27" y="14"/>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85" name="Freeform 85"/>
          <p:cNvSpPr>
            <a:spLocks/>
          </p:cNvSpPr>
          <p:nvPr/>
        </p:nvSpPr>
        <p:spPr bwMode="auto">
          <a:xfrm>
            <a:off x="3389314" y="2336006"/>
            <a:ext cx="103187" cy="85725"/>
          </a:xfrm>
          <a:custGeom>
            <a:avLst/>
            <a:gdLst>
              <a:gd name="T0" fmla="*/ 2147483646 w 65"/>
              <a:gd name="T1" fmla="*/ 2147483646 h 72"/>
              <a:gd name="T2" fmla="*/ 2147483646 w 65"/>
              <a:gd name="T3" fmla="*/ 2147483646 h 72"/>
              <a:gd name="T4" fmla="*/ 2147483646 w 65"/>
              <a:gd name="T5" fmla="*/ 2147483646 h 72"/>
              <a:gd name="T6" fmla="*/ 2147483646 w 65"/>
              <a:gd name="T7" fmla="*/ 2147483646 h 72"/>
              <a:gd name="T8" fmla="*/ 2147483646 w 65"/>
              <a:gd name="T9" fmla="*/ 2147483646 h 72"/>
              <a:gd name="T10" fmla="*/ 2147483646 w 65"/>
              <a:gd name="T11" fmla="*/ 2147483646 h 72"/>
              <a:gd name="T12" fmla="*/ 2147483646 w 65"/>
              <a:gd name="T13" fmla="*/ 2147483646 h 72"/>
              <a:gd name="T14" fmla="*/ 2147483646 w 65"/>
              <a:gd name="T15" fmla="*/ 2147483646 h 72"/>
              <a:gd name="T16" fmla="*/ 2147483646 w 65"/>
              <a:gd name="T17" fmla="*/ 2147483646 h 72"/>
              <a:gd name="T18" fmla="*/ 2147483646 w 65"/>
              <a:gd name="T19" fmla="*/ 2147483646 h 72"/>
              <a:gd name="T20" fmla="*/ 2147483646 w 65"/>
              <a:gd name="T21" fmla="*/ 0 h 72"/>
              <a:gd name="T22" fmla="*/ 2147483646 w 65"/>
              <a:gd name="T23" fmla="*/ 0 h 72"/>
              <a:gd name="T24" fmla="*/ 2147483646 w 65"/>
              <a:gd name="T25" fmla="*/ 0 h 72"/>
              <a:gd name="T26" fmla="*/ 2147483646 w 65"/>
              <a:gd name="T27" fmla="*/ 0 h 72"/>
              <a:gd name="T28" fmla="*/ 2147483646 w 65"/>
              <a:gd name="T29" fmla="*/ 0 h 72"/>
              <a:gd name="T30" fmla="*/ 2147483646 w 65"/>
              <a:gd name="T31" fmla="*/ 0 h 72"/>
              <a:gd name="T32" fmla="*/ 2147483646 w 65"/>
              <a:gd name="T33" fmla="*/ 2147483646 h 72"/>
              <a:gd name="T34" fmla="*/ 2147483646 w 65"/>
              <a:gd name="T35" fmla="*/ 2147483646 h 72"/>
              <a:gd name="T36" fmla="*/ 0 w 65"/>
              <a:gd name="T37" fmla="*/ 2147483646 h 72"/>
              <a:gd name="T38" fmla="*/ 0 w 65"/>
              <a:gd name="T39" fmla="*/ 2147483646 h 72"/>
              <a:gd name="T40" fmla="*/ 0 w 65"/>
              <a:gd name="T41" fmla="*/ 2147483646 h 72"/>
              <a:gd name="T42" fmla="*/ 0 w 65"/>
              <a:gd name="T43" fmla="*/ 2147483646 h 72"/>
              <a:gd name="T44" fmla="*/ 0 w 65"/>
              <a:gd name="T45" fmla="*/ 2147483646 h 72"/>
              <a:gd name="T46" fmla="*/ 0 w 65"/>
              <a:gd name="T47" fmla="*/ 2147483646 h 72"/>
              <a:gd name="T48" fmla="*/ 2147483646 w 65"/>
              <a:gd name="T49" fmla="*/ 2147483646 h 72"/>
              <a:gd name="T50" fmla="*/ 2147483646 w 65"/>
              <a:gd name="T51" fmla="*/ 2147483646 h 72"/>
              <a:gd name="T52" fmla="*/ 2147483646 w 65"/>
              <a:gd name="T53" fmla="*/ 2147483646 h 72"/>
              <a:gd name="T54" fmla="*/ 2147483646 w 65"/>
              <a:gd name="T55" fmla="*/ 2147483646 h 72"/>
              <a:gd name="T56" fmla="*/ 2147483646 w 65"/>
              <a:gd name="T57" fmla="*/ 2147483646 h 72"/>
              <a:gd name="T58" fmla="*/ 2147483646 w 65"/>
              <a:gd name="T59" fmla="*/ 2147483646 h 72"/>
              <a:gd name="T60" fmla="*/ 2147483646 w 65"/>
              <a:gd name="T61" fmla="*/ 2147483646 h 72"/>
              <a:gd name="T62" fmla="*/ 2147483646 w 65"/>
              <a:gd name="T63" fmla="*/ 2147483646 h 72"/>
              <a:gd name="T64" fmla="*/ 2147483646 w 65"/>
              <a:gd name="T65" fmla="*/ 2147483646 h 72"/>
              <a:gd name="T66" fmla="*/ 2147483646 w 65"/>
              <a:gd name="T67" fmla="*/ 2147483646 h 72"/>
              <a:gd name="T68" fmla="*/ 2147483646 w 65"/>
              <a:gd name="T69" fmla="*/ 2147483646 h 72"/>
              <a:gd name="T70" fmla="*/ 2147483646 w 65"/>
              <a:gd name="T71" fmla="*/ 2147483646 h 72"/>
              <a:gd name="T72" fmla="*/ 2147483646 w 65"/>
              <a:gd name="T73" fmla="*/ 2147483646 h 72"/>
              <a:gd name="T74" fmla="*/ 2147483646 w 65"/>
              <a:gd name="T75" fmla="*/ 2147483646 h 72"/>
              <a:gd name="T76" fmla="*/ 2147483646 w 65"/>
              <a:gd name="T77" fmla="*/ 2147483646 h 72"/>
              <a:gd name="T78" fmla="*/ 2147483646 w 65"/>
              <a:gd name="T79" fmla="*/ 2147483646 h 72"/>
              <a:gd name="T80" fmla="*/ 2147483646 w 65"/>
              <a:gd name="T81" fmla="*/ 2147483646 h 72"/>
              <a:gd name="T82" fmla="*/ 2147483646 w 65"/>
              <a:gd name="T83" fmla="*/ 2147483646 h 72"/>
              <a:gd name="T84" fmla="*/ 2147483646 w 65"/>
              <a:gd name="T85" fmla="*/ 2147483646 h 72"/>
              <a:gd name="T86" fmla="*/ 2147483646 w 65"/>
              <a:gd name="T87" fmla="*/ 2147483646 h 72"/>
              <a:gd name="T88" fmla="*/ 2147483646 w 65"/>
              <a:gd name="T89" fmla="*/ 2147483646 h 72"/>
              <a:gd name="T90" fmla="*/ 2147483646 w 65"/>
              <a:gd name="T91" fmla="*/ 2147483646 h 72"/>
              <a:gd name="T92" fmla="*/ 2147483646 w 65"/>
              <a:gd name="T93" fmla="*/ 2147483646 h 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5" h="72">
                <a:moveTo>
                  <a:pt x="65" y="42"/>
                </a:moveTo>
                <a:lnTo>
                  <a:pt x="65" y="42"/>
                </a:lnTo>
                <a:lnTo>
                  <a:pt x="65" y="38"/>
                </a:lnTo>
                <a:lnTo>
                  <a:pt x="65" y="31"/>
                </a:lnTo>
                <a:lnTo>
                  <a:pt x="61" y="21"/>
                </a:lnTo>
                <a:lnTo>
                  <a:pt x="55" y="7"/>
                </a:lnTo>
                <a:lnTo>
                  <a:pt x="48" y="0"/>
                </a:lnTo>
                <a:lnTo>
                  <a:pt x="34" y="0"/>
                </a:lnTo>
                <a:lnTo>
                  <a:pt x="17" y="0"/>
                </a:lnTo>
                <a:lnTo>
                  <a:pt x="7" y="11"/>
                </a:lnTo>
                <a:lnTo>
                  <a:pt x="0" y="21"/>
                </a:lnTo>
                <a:lnTo>
                  <a:pt x="0" y="35"/>
                </a:lnTo>
                <a:lnTo>
                  <a:pt x="0" y="52"/>
                </a:lnTo>
                <a:lnTo>
                  <a:pt x="7" y="62"/>
                </a:lnTo>
                <a:lnTo>
                  <a:pt x="20" y="69"/>
                </a:lnTo>
                <a:lnTo>
                  <a:pt x="37" y="72"/>
                </a:lnTo>
                <a:lnTo>
                  <a:pt x="48" y="72"/>
                </a:lnTo>
                <a:lnTo>
                  <a:pt x="61" y="69"/>
                </a:lnTo>
                <a:lnTo>
                  <a:pt x="58" y="62"/>
                </a:lnTo>
                <a:lnTo>
                  <a:pt x="58" y="55"/>
                </a:lnTo>
                <a:lnTo>
                  <a:pt x="48" y="55"/>
                </a:lnTo>
                <a:lnTo>
                  <a:pt x="37" y="59"/>
                </a:lnTo>
                <a:lnTo>
                  <a:pt x="31" y="55"/>
                </a:lnTo>
                <a:lnTo>
                  <a:pt x="24" y="55"/>
                </a:lnTo>
                <a:lnTo>
                  <a:pt x="20" y="48"/>
                </a:lnTo>
                <a:lnTo>
                  <a:pt x="17" y="42"/>
                </a:lnTo>
                <a:lnTo>
                  <a:pt x="65" y="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86" name="Freeform 86"/>
          <p:cNvSpPr>
            <a:spLocks/>
          </p:cNvSpPr>
          <p:nvPr/>
        </p:nvSpPr>
        <p:spPr bwMode="auto">
          <a:xfrm>
            <a:off x="3275014" y="2320528"/>
            <a:ext cx="58737" cy="80963"/>
          </a:xfrm>
          <a:custGeom>
            <a:avLst/>
            <a:gdLst>
              <a:gd name="T0" fmla="*/ 0 w 37"/>
              <a:gd name="T1" fmla="*/ 2147483646 h 68"/>
              <a:gd name="T2" fmla="*/ 0 w 37"/>
              <a:gd name="T3" fmla="*/ 2147483646 h 68"/>
              <a:gd name="T4" fmla="*/ 2147483646 w 37"/>
              <a:gd name="T5" fmla="*/ 2147483646 h 68"/>
              <a:gd name="T6" fmla="*/ 2147483646 w 37"/>
              <a:gd name="T7" fmla="*/ 2147483646 h 68"/>
              <a:gd name="T8" fmla="*/ 2147483646 w 37"/>
              <a:gd name="T9" fmla="*/ 0 h 68"/>
              <a:gd name="T10" fmla="*/ 2147483646 w 37"/>
              <a:gd name="T11" fmla="*/ 0 h 68"/>
              <a:gd name="T12" fmla="*/ 2147483646 w 37"/>
              <a:gd name="T13" fmla="*/ 2147483646 h 68"/>
              <a:gd name="T14" fmla="*/ 2147483646 w 37"/>
              <a:gd name="T15" fmla="*/ 2147483646 h 68"/>
              <a:gd name="T16" fmla="*/ 2147483646 w 37"/>
              <a:gd name="T17" fmla="*/ 2147483646 h 68"/>
              <a:gd name="T18" fmla="*/ 2147483646 w 37"/>
              <a:gd name="T19" fmla="*/ 2147483646 h 68"/>
              <a:gd name="T20" fmla="*/ 2147483646 w 37"/>
              <a:gd name="T21" fmla="*/ 2147483646 h 68"/>
              <a:gd name="T22" fmla="*/ 2147483646 w 37"/>
              <a:gd name="T23" fmla="*/ 2147483646 h 68"/>
              <a:gd name="T24" fmla="*/ 2147483646 w 37"/>
              <a:gd name="T25" fmla="*/ 2147483646 h 68"/>
              <a:gd name="T26" fmla="*/ 2147483646 w 37"/>
              <a:gd name="T27" fmla="*/ 2147483646 h 68"/>
              <a:gd name="T28" fmla="*/ 2147483646 w 37"/>
              <a:gd name="T29" fmla="*/ 2147483646 h 68"/>
              <a:gd name="T30" fmla="*/ 2147483646 w 37"/>
              <a:gd name="T31" fmla="*/ 2147483646 h 68"/>
              <a:gd name="T32" fmla="*/ 2147483646 w 37"/>
              <a:gd name="T33" fmla="*/ 2147483646 h 68"/>
              <a:gd name="T34" fmla="*/ 2147483646 w 37"/>
              <a:gd name="T35" fmla="*/ 2147483646 h 68"/>
              <a:gd name="T36" fmla="*/ 2147483646 w 37"/>
              <a:gd name="T37" fmla="*/ 2147483646 h 68"/>
              <a:gd name="T38" fmla="*/ 2147483646 w 37"/>
              <a:gd name="T39" fmla="*/ 2147483646 h 68"/>
              <a:gd name="T40" fmla="*/ 2147483646 w 37"/>
              <a:gd name="T41" fmla="*/ 2147483646 h 68"/>
              <a:gd name="T42" fmla="*/ 2147483646 w 37"/>
              <a:gd name="T43" fmla="*/ 2147483646 h 68"/>
              <a:gd name="T44" fmla="*/ 2147483646 w 37"/>
              <a:gd name="T45" fmla="*/ 2147483646 h 68"/>
              <a:gd name="T46" fmla="*/ 2147483646 w 37"/>
              <a:gd name="T47" fmla="*/ 2147483646 h 68"/>
              <a:gd name="T48" fmla="*/ 0 w 37"/>
              <a:gd name="T49" fmla="*/ 2147483646 h 68"/>
              <a:gd name="T50" fmla="*/ 0 w 37"/>
              <a:gd name="T51" fmla="*/ 2147483646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7" h="68">
                <a:moveTo>
                  <a:pt x="0" y="3"/>
                </a:moveTo>
                <a:lnTo>
                  <a:pt x="0" y="3"/>
                </a:lnTo>
                <a:lnTo>
                  <a:pt x="3" y="3"/>
                </a:lnTo>
                <a:lnTo>
                  <a:pt x="7" y="0"/>
                </a:lnTo>
                <a:lnTo>
                  <a:pt x="20" y="3"/>
                </a:lnTo>
                <a:lnTo>
                  <a:pt x="27" y="10"/>
                </a:lnTo>
                <a:lnTo>
                  <a:pt x="34" y="20"/>
                </a:lnTo>
                <a:lnTo>
                  <a:pt x="37" y="34"/>
                </a:lnTo>
                <a:lnTo>
                  <a:pt x="34" y="51"/>
                </a:lnTo>
                <a:lnTo>
                  <a:pt x="27" y="61"/>
                </a:lnTo>
                <a:lnTo>
                  <a:pt x="20" y="68"/>
                </a:lnTo>
                <a:lnTo>
                  <a:pt x="7" y="68"/>
                </a:lnTo>
                <a:lnTo>
                  <a:pt x="3" y="68"/>
                </a:lnTo>
                <a:lnTo>
                  <a:pt x="0" y="68"/>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87" name="Freeform 87"/>
          <p:cNvSpPr>
            <a:spLocks/>
          </p:cNvSpPr>
          <p:nvPr/>
        </p:nvSpPr>
        <p:spPr bwMode="auto">
          <a:xfrm>
            <a:off x="3241676" y="2300288"/>
            <a:ext cx="125413" cy="121444"/>
          </a:xfrm>
          <a:custGeom>
            <a:avLst/>
            <a:gdLst>
              <a:gd name="T0" fmla="*/ 0 w 79"/>
              <a:gd name="T1" fmla="*/ 2147483646 h 102"/>
              <a:gd name="T2" fmla="*/ 0 w 79"/>
              <a:gd name="T3" fmla="*/ 2147483646 h 102"/>
              <a:gd name="T4" fmla="*/ 2147483646 w 79"/>
              <a:gd name="T5" fmla="*/ 2147483646 h 102"/>
              <a:gd name="T6" fmla="*/ 2147483646 w 79"/>
              <a:gd name="T7" fmla="*/ 2147483646 h 102"/>
              <a:gd name="T8" fmla="*/ 2147483646 w 79"/>
              <a:gd name="T9" fmla="*/ 2147483646 h 102"/>
              <a:gd name="T10" fmla="*/ 2147483646 w 79"/>
              <a:gd name="T11" fmla="*/ 2147483646 h 102"/>
              <a:gd name="T12" fmla="*/ 2147483646 w 79"/>
              <a:gd name="T13" fmla="*/ 2147483646 h 102"/>
              <a:gd name="T14" fmla="*/ 2147483646 w 79"/>
              <a:gd name="T15" fmla="*/ 2147483646 h 102"/>
              <a:gd name="T16" fmla="*/ 2147483646 w 79"/>
              <a:gd name="T17" fmla="*/ 2147483646 h 102"/>
              <a:gd name="T18" fmla="*/ 2147483646 w 79"/>
              <a:gd name="T19" fmla="*/ 2147483646 h 102"/>
              <a:gd name="T20" fmla="*/ 2147483646 w 79"/>
              <a:gd name="T21" fmla="*/ 2147483646 h 102"/>
              <a:gd name="T22" fmla="*/ 2147483646 w 79"/>
              <a:gd name="T23" fmla="*/ 2147483646 h 102"/>
              <a:gd name="T24" fmla="*/ 2147483646 w 79"/>
              <a:gd name="T25" fmla="*/ 2147483646 h 102"/>
              <a:gd name="T26" fmla="*/ 2147483646 w 79"/>
              <a:gd name="T27" fmla="*/ 2147483646 h 102"/>
              <a:gd name="T28" fmla="*/ 2147483646 w 79"/>
              <a:gd name="T29" fmla="*/ 2147483646 h 102"/>
              <a:gd name="T30" fmla="*/ 2147483646 w 79"/>
              <a:gd name="T31" fmla="*/ 2147483646 h 102"/>
              <a:gd name="T32" fmla="*/ 2147483646 w 79"/>
              <a:gd name="T33" fmla="*/ 2147483646 h 102"/>
              <a:gd name="T34" fmla="*/ 2147483646 w 79"/>
              <a:gd name="T35" fmla="*/ 2147483646 h 102"/>
              <a:gd name="T36" fmla="*/ 2147483646 w 79"/>
              <a:gd name="T37" fmla="*/ 2147483646 h 102"/>
              <a:gd name="T38" fmla="*/ 2147483646 w 79"/>
              <a:gd name="T39" fmla="*/ 2147483646 h 102"/>
              <a:gd name="T40" fmla="*/ 2147483646 w 79"/>
              <a:gd name="T41" fmla="*/ 0 h 102"/>
              <a:gd name="T42" fmla="*/ 2147483646 w 79"/>
              <a:gd name="T43" fmla="*/ 0 h 102"/>
              <a:gd name="T44" fmla="*/ 2147483646 w 79"/>
              <a:gd name="T45" fmla="*/ 2147483646 h 102"/>
              <a:gd name="T46" fmla="*/ 2147483646 w 79"/>
              <a:gd name="T47" fmla="*/ 2147483646 h 102"/>
              <a:gd name="T48" fmla="*/ 0 w 79"/>
              <a:gd name="T49" fmla="*/ 2147483646 h 102"/>
              <a:gd name="T50" fmla="*/ 0 w 79"/>
              <a:gd name="T51" fmla="*/ 2147483646 h 1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9" h="102">
                <a:moveTo>
                  <a:pt x="0" y="102"/>
                </a:moveTo>
                <a:lnTo>
                  <a:pt x="0" y="102"/>
                </a:lnTo>
                <a:lnTo>
                  <a:pt x="10" y="102"/>
                </a:lnTo>
                <a:lnTo>
                  <a:pt x="24" y="102"/>
                </a:lnTo>
                <a:lnTo>
                  <a:pt x="48" y="99"/>
                </a:lnTo>
                <a:lnTo>
                  <a:pt x="58" y="96"/>
                </a:lnTo>
                <a:lnTo>
                  <a:pt x="65" y="92"/>
                </a:lnTo>
                <a:lnTo>
                  <a:pt x="72" y="85"/>
                </a:lnTo>
                <a:lnTo>
                  <a:pt x="76" y="75"/>
                </a:lnTo>
                <a:lnTo>
                  <a:pt x="79" y="51"/>
                </a:lnTo>
                <a:lnTo>
                  <a:pt x="76" y="30"/>
                </a:lnTo>
                <a:lnTo>
                  <a:pt x="72" y="20"/>
                </a:lnTo>
                <a:lnTo>
                  <a:pt x="65" y="13"/>
                </a:lnTo>
                <a:lnTo>
                  <a:pt x="58" y="10"/>
                </a:lnTo>
                <a:lnTo>
                  <a:pt x="48" y="3"/>
                </a:lnTo>
                <a:lnTo>
                  <a:pt x="28" y="0"/>
                </a:lnTo>
                <a:lnTo>
                  <a:pt x="10" y="3"/>
                </a:lnTo>
                <a:lnTo>
                  <a:pt x="0" y="3"/>
                </a:lnTo>
                <a:lnTo>
                  <a:pt x="0" y="10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88" name="Freeform 88"/>
          <p:cNvSpPr>
            <a:spLocks/>
          </p:cNvSpPr>
          <p:nvPr/>
        </p:nvSpPr>
        <p:spPr bwMode="auto">
          <a:xfrm>
            <a:off x="3062289" y="2336006"/>
            <a:ext cx="98425" cy="85725"/>
          </a:xfrm>
          <a:custGeom>
            <a:avLst/>
            <a:gdLst>
              <a:gd name="T0" fmla="*/ 0 w 62"/>
              <a:gd name="T1" fmla="*/ 2147483646 h 72"/>
              <a:gd name="T2" fmla="*/ 0 w 62"/>
              <a:gd name="T3" fmla="*/ 2147483646 h 72"/>
              <a:gd name="T4" fmla="*/ 2147483646 w 62"/>
              <a:gd name="T5" fmla="*/ 2147483646 h 72"/>
              <a:gd name="T6" fmla="*/ 2147483646 w 62"/>
              <a:gd name="T7" fmla="*/ 2147483646 h 72"/>
              <a:gd name="T8" fmla="*/ 2147483646 w 62"/>
              <a:gd name="T9" fmla="*/ 2147483646 h 72"/>
              <a:gd name="T10" fmla="*/ 2147483646 w 62"/>
              <a:gd name="T11" fmla="*/ 2147483646 h 72"/>
              <a:gd name="T12" fmla="*/ 2147483646 w 62"/>
              <a:gd name="T13" fmla="*/ 2147483646 h 72"/>
              <a:gd name="T14" fmla="*/ 2147483646 w 62"/>
              <a:gd name="T15" fmla="*/ 2147483646 h 72"/>
              <a:gd name="T16" fmla="*/ 2147483646 w 62"/>
              <a:gd name="T17" fmla="*/ 2147483646 h 72"/>
              <a:gd name="T18" fmla="*/ 2147483646 w 62"/>
              <a:gd name="T19" fmla="*/ 2147483646 h 72"/>
              <a:gd name="T20" fmla="*/ 2147483646 w 62"/>
              <a:gd name="T21" fmla="*/ 2147483646 h 72"/>
              <a:gd name="T22" fmla="*/ 2147483646 w 62"/>
              <a:gd name="T23" fmla="*/ 2147483646 h 72"/>
              <a:gd name="T24" fmla="*/ 2147483646 w 62"/>
              <a:gd name="T25" fmla="*/ 2147483646 h 72"/>
              <a:gd name="T26" fmla="*/ 2147483646 w 62"/>
              <a:gd name="T27" fmla="*/ 0 h 72"/>
              <a:gd name="T28" fmla="*/ 2147483646 w 62"/>
              <a:gd name="T29" fmla="*/ 0 h 72"/>
              <a:gd name="T30" fmla="*/ 2147483646 w 62"/>
              <a:gd name="T31" fmla="*/ 0 h 72"/>
              <a:gd name="T32" fmla="*/ 2147483646 w 62"/>
              <a:gd name="T33" fmla="*/ 0 h 72"/>
              <a:gd name="T34" fmla="*/ 2147483646 w 62"/>
              <a:gd name="T35" fmla="*/ 0 h 72"/>
              <a:gd name="T36" fmla="*/ 2147483646 w 62"/>
              <a:gd name="T37" fmla="*/ 2147483646 h 72"/>
              <a:gd name="T38" fmla="*/ 2147483646 w 62"/>
              <a:gd name="T39" fmla="*/ 2147483646 h 72"/>
              <a:gd name="T40" fmla="*/ 2147483646 w 62"/>
              <a:gd name="T41" fmla="*/ 2147483646 h 72"/>
              <a:gd name="T42" fmla="*/ 2147483646 w 62"/>
              <a:gd name="T43" fmla="*/ 2147483646 h 72"/>
              <a:gd name="T44" fmla="*/ 2147483646 w 62"/>
              <a:gd name="T45" fmla="*/ 2147483646 h 72"/>
              <a:gd name="T46" fmla="*/ 2147483646 w 62"/>
              <a:gd name="T47" fmla="*/ 2147483646 h 72"/>
              <a:gd name="T48" fmla="*/ 2147483646 w 62"/>
              <a:gd name="T49" fmla="*/ 2147483646 h 72"/>
              <a:gd name="T50" fmla="*/ 2147483646 w 62"/>
              <a:gd name="T51" fmla="*/ 2147483646 h 72"/>
              <a:gd name="T52" fmla="*/ 2147483646 w 62"/>
              <a:gd name="T53" fmla="*/ 2147483646 h 72"/>
              <a:gd name="T54" fmla="*/ 2147483646 w 62"/>
              <a:gd name="T55" fmla="*/ 2147483646 h 72"/>
              <a:gd name="T56" fmla="*/ 2147483646 w 62"/>
              <a:gd name="T57" fmla="*/ 2147483646 h 72"/>
              <a:gd name="T58" fmla="*/ 2147483646 w 62"/>
              <a:gd name="T59" fmla="*/ 0 h 72"/>
              <a:gd name="T60" fmla="*/ 2147483646 w 62"/>
              <a:gd name="T61" fmla="*/ 0 h 72"/>
              <a:gd name="T62" fmla="*/ 2147483646 w 62"/>
              <a:gd name="T63" fmla="*/ 0 h 72"/>
              <a:gd name="T64" fmla="*/ 2147483646 w 62"/>
              <a:gd name="T65" fmla="*/ 0 h 72"/>
              <a:gd name="T66" fmla="*/ 0 w 62"/>
              <a:gd name="T67" fmla="*/ 0 h 72"/>
              <a:gd name="T68" fmla="*/ 0 w 62"/>
              <a:gd name="T69" fmla="*/ 2147483646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2" h="72">
                <a:moveTo>
                  <a:pt x="0" y="38"/>
                </a:moveTo>
                <a:lnTo>
                  <a:pt x="0" y="38"/>
                </a:lnTo>
                <a:lnTo>
                  <a:pt x="3" y="55"/>
                </a:lnTo>
                <a:lnTo>
                  <a:pt x="10" y="66"/>
                </a:lnTo>
                <a:lnTo>
                  <a:pt x="21" y="72"/>
                </a:lnTo>
                <a:lnTo>
                  <a:pt x="34" y="72"/>
                </a:lnTo>
                <a:lnTo>
                  <a:pt x="51" y="72"/>
                </a:lnTo>
                <a:lnTo>
                  <a:pt x="62" y="69"/>
                </a:lnTo>
                <a:lnTo>
                  <a:pt x="62" y="0"/>
                </a:lnTo>
                <a:lnTo>
                  <a:pt x="51" y="0"/>
                </a:lnTo>
                <a:lnTo>
                  <a:pt x="41" y="0"/>
                </a:lnTo>
                <a:lnTo>
                  <a:pt x="41" y="55"/>
                </a:lnTo>
                <a:lnTo>
                  <a:pt x="34" y="55"/>
                </a:lnTo>
                <a:lnTo>
                  <a:pt x="27" y="55"/>
                </a:lnTo>
                <a:lnTo>
                  <a:pt x="24" y="52"/>
                </a:lnTo>
                <a:lnTo>
                  <a:pt x="21" y="48"/>
                </a:lnTo>
                <a:lnTo>
                  <a:pt x="21" y="38"/>
                </a:lnTo>
                <a:lnTo>
                  <a:pt x="21" y="0"/>
                </a:lnTo>
                <a:lnTo>
                  <a:pt x="10" y="0"/>
                </a:lnTo>
                <a:lnTo>
                  <a:pt x="0" y="0"/>
                </a:lnTo>
                <a:lnTo>
                  <a:pt x="0"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89" name="Freeform 89"/>
          <p:cNvSpPr>
            <a:spLocks/>
          </p:cNvSpPr>
          <p:nvPr/>
        </p:nvSpPr>
        <p:spPr bwMode="auto">
          <a:xfrm>
            <a:off x="2959101" y="2352675"/>
            <a:ext cx="42863" cy="48816"/>
          </a:xfrm>
          <a:custGeom>
            <a:avLst/>
            <a:gdLst>
              <a:gd name="T0" fmla="*/ 2147483646 w 27"/>
              <a:gd name="T1" fmla="*/ 2147483646 h 41"/>
              <a:gd name="T2" fmla="*/ 2147483646 w 27"/>
              <a:gd name="T3" fmla="*/ 2147483646 h 41"/>
              <a:gd name="T4" fmla="*/ 2147483646 w 27"/>
              <a:gd name="T5" fmla="*/ 2147483646 h 41"/>
              <a:gd name="T6" fmla="*/ 2147483646 w 27"/>
              <a:gd name="T7" fmla="*/ 2147483646 h 41"/>
              <a:gd name="T8" fmla="*/ 2147483646 w 27"/>
              <a:gd name="T9" fmla="*/ 2147483646 h 41"/>
              <a:gd name="T10" fmla="*/ 2147483646 w 27"/>
              <a:gd name="T11" fmla="*/ 2147483646 h 41"/>
              <a:gd name="T12" fmla="*/ 2147483646 w 27"/>
              <a:gd name="T13" fmla="*/ 2147483646 h 41"/>
              <a:gd name="T14" fmla="*/ 2147483646 w 27"/>
              <a:gd name="T15" fmla="*/ 2147483646 h 41"/>
              <a:gd name="T16" fmla="*/ 2147483646 w 27"/>
              <a:gd name="T17" fmla="*/ 2147483646 h 41"/>
              <a:gd name="T18" fmla="*/ 2147483646 w 27"/>
              <a:gd name="T19" fmla="*/ 2147483646 h 41"/>
              <a:gd name="T20" fmla="*/ 2147483646 w 27"/>
              <a:gd name="T21" fmla="*/ 2147483646 h 41"/>
              <a:gd name="T22" fmla="*/ 2147483646 w 27"/>
              <a:gd name="T23" fmla="*/ 2147483646 h 41"/>
              <a:gd name="T24" fmla="*/ 0 w 27"/>
              <a:gd name="T25" fmla="*/ 2147483646 h 41"/>
              <a:gd name="T26" fmla="*/ 0 w 27"/>
              <a:gd name="T27" fmla="*/ 2147483646 h 41"/>
              <a:gd name="T28" fmla="*/ 2147483646 w 27"/>
              <a:gd name="T29" fmla="*/ 2147483646 h 41"/>
              <a:gd name="T30" fmla="*/ 2147483646 w 27"/>
              <a:gd name="T31" fmla="*/ 2147483646 h 41"/>
              <a:gd name="T32" fmla="*/ 2147483646 w 27"/>
              <a:gd name="T33" fmla="*/ 2147483646 h 41"/>
              <a:gd name="T34" fmla="*/ 2147483646 w 27"/>
              <a:gd name="T35" fmla="*/ 2147483646 h 41"/>
              <a:gd name="T36" fmla="*/ 2147483646 w 27"/>
              <a:gd name="T37" fmla="*/ 2147483646 h 41"/>
              <a:gd name="T38" fmla="*/ 2147483646 w 27"/>
              <a:gd name="T39" fmla="*/ 2147483646 h 41"/>
              <a:gd name="T40" fmla="*/ 2147483646 w 27"/>
              <a:gd name="T41" fmla="*/ 0 h 41"/>
              <a:gd name="T42" fmla="*/ 2147483646 w 27"/>
              <a:gd name="T43" fmla="*/ 0 h 41"/>
              <a:gd name="T44" fmla="*/ 2147483646 w 27"/>
              <a:gd name="T45" fmla="*/ 0 h 41"/>
              <a:gd name="T46" fmla="*/ 2147483646 w 27"/>
              <a:gd name="T47" fmla="*/ 0 h 41"/>
              <a:gd name="T48" fmla="*/ 2147483646 w 27"/>
              <a:gd name="T49" fmla="*/ 0 h 41"/>
              <a:gd name="T50" fmla="*/ 2147483646 w 27"/>
              <a:gd name="T51" fmla="*/ 2147483646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7" h="41">
                <a:moveTo>
                  <a:pt x="27" y="41"/>
                </a:moveTo>
                <a:lnTo>
                  <a:pt x="27" y="41"/>
                </a:lnTo>
                <a:lnTo>
                  <a:pt x="24" y="41"/>
                </a:lnTo>
                <a:lnTo>
                  <a:pt x="20" y="41"/>
                </a:lnTo>
                <a:lnTo>
                  <a:pt x="14" y="41"/>
                </a:lnTo>
                <a:lnTo>
                  <a:pt x="7" y="38"/>
                </a:lnTo>
                <a:lnTo>
                  <a:pt x="3" y="31"/>
                </a:lnTo>
                <a:lnTo>
                  <a:pt x="0" y="24"/>
                </a:lnTo>
                <a:lnTo>
                  <a:pt x="3" y="14"/>
                </a:lnTo>
                <a:lnTo>
                  <a:pt x="7" y="7"/>
                </a:lnTo>
                <a:lnTo>
                  <a:pt x="10" y="4"/>
                </a:lnTo>
                <a:lnTo>
                  <a:pt x="20" y="0"/>
                </a:lnTo>
                <a:lnTo>
                  <a:pt x="24" y="0"/>
                </a:lnTo>
                <a:lnTo>
                  <a:pt x="27" y="0"/>
                </a:lnTo>
                <a:lnTo>
                  <a:pt x="27" y="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90" name="Freeform 90"/>
          <p:cNvSpPr>
            <a:spLocks/>
          </p:cNvSpPr>
          <p:nvPr/>
        </p:nvSpPr>
        <p:spPr bwMode="auto">
          <a:xfrm>
            <a:off x="2932114" y="2300288"/>
            <a:ext cx="103187" cy="121444"/>
          </a:xfrm>
          <a:custGeom>
            <a:avLst/>
            <a:gdLst>
              <a:gd name="T0" fmla="*/ 2147483646 w 65"/>
              <a:gd name="T1" fmla="*/ 2147483646 h 102"/>
              <a:gd name="T2" fmla="*/ 2147483646 w 65"/>
              <a:gd name="T3" fmla="*/ 2147483646 h 102"/>
              <a:gd name="T4" fmla="*/ 2147483646 w 65"/>
              <a:gd name="T5" fmla="*/ 2147483646 h 102"/>
              <a:gd name="T6" fmla="*/ 2147483646 w 65"/>
              <a:gd name="T7" fmla="*/ 2147483646 h 102"/>
              <a:gd name="T8" fmla="*/ 2147483646 w 65"/>
              <a:gd name="T9" fmla="*/ 2147483646 h 102"/>
              <a:gd name="T10" fmla="*/ 2147483646 w 65"/>
              <a:gd name="T11" fmla="*/ 2147483646 h 102"/>
              <a:gd name="T12" fmla="*/ 2147483646 w 65"/>
              <a:gd name="T13" fmla="*/ 2147483646 h 102"/>
              <a:gd name="T14" fmla="*/ 2147483646 w 65"/>
              <a:gd name="T15" fmla="*/ 2147483646 h 102"/>
              <a:gd name="T16" fmla="*/ 2147483646 w 65"/>
              <a:gd name="T17" fmla="*/ 2147483646 h 102"/>
              <a:gd name="T18" fmla="*/ 2147483646 w 65"/>
              <a:gd name="T19" fmla="*/ 2147483646 h 102"/>
              <a:gd name="T20" fmla="*/ 0 w 65"/>
              <a:gd name="T21" fmla="*/ 2147483646 h 102"/>
              <a:gd name="T22" fmla="*/ 0 w 65"/>
              <a:gd name="T23" fmla="*/ 2147483646 h 102"/>
              <a:gd name="T24" fmla="*/ 0 w 65"/>
              <a:gd name="T25" fmla="*/ 2147483646 h 102"/>
              <a:gd name="T26" fmla="*/ 0 w 65"/>
              <a:gd name="T27" fmla="*/ 2147483646 h 102"/>
              <a:gd name="T28" fmla="*/ 0 w 65"/>
              <a:gd name="T29" fmla="*/ 2147483646 h 102"/>
              <a:gd name="T30" fmla="*/ 0 w 65"/>
              <a:gd name="T31" fmla="*/ 2147483646 h 102"/>
              <a:gd name="T32" fmla="*/ 2147483646 w 65"/>
              <a:gd name="T33" fmla="*/ 2147483646 h 102"/>
              <a:gd name="T34" fmla="*/ 2147483646 w 65"/>
              <a:gd name="T35" fmla="*/ 2147483646 h 102"/>
              <a:gd name="T36" fmla="*/ 2147483646 w 65"/>
              <a:gd name="T37" fmla="*/ 2147483646 h 102"/>
              <a:gd name="T38" fmla="*/ 2147483646 w 65"/>
              <a:gd name="T39" fmla="*/ 2147483646 h 102"/>
              <a:gd name="T40" fmla="*/ 2147483646 w 65"/>
              <a:gd name="T41" fmla="*/ 2147483646 h 102"/>
              <a:gd name="T42" fmla="*/ 2147483646 w 65"/>
              <a:gd name="T43" fmla="*/ 2147483646 h 102"/>
              <a:gd name="T44" fmla="*/ 2147483646 w 65"/>
              <a:gd name="T45" fmla="*/ 2147483646 h 102"/>
              <a:gd name="T46" fmla="*/ 2147483646 w 65"/>
              <a:gd name="T47" fmla="*/ 2147483646 h 102"/>
              <a:gd name="T48" fmla="*/ 2147483646 w 65"/>
              <a:gd name="T49" fmla="*/ 2147483646 h 102"/>
              <a:gd name="T50" fmla="*/ 2147483646 w 65"/>
              <a:gd name="T51" fmla="*/ 0 h 102"/>
              <a:gd name="T52" fmla="*/ 2147483646 w 65"/>
              <a:gd name="T53" fmla="*/ 0 h 102"/>
              <a:gd name="T54" fmla="*/ 2147483646 w 65"/>
              <a:gd name="T55" fmla="*/ 0 h 102"/>
              <a:gd name="T56" fmla="*/ 2147483646 w 65"/>
              <a:gd name="T57" fmla="*/ 0 h 102"/>
              <a:gd name="T58" fmla="*/ 2147483646 w 65"/>
              <a:gd name="T59" fmla="*/ 0 h 102"/>
              <a:gd name="T60" fmla="*/ 2147483646 w 65"/>
              <a:gd name="T61" fmla="*/ 0 h 102"/>
              <a:gd name="T62" fmla="*/ 2147483646 w 65"/>
              <a:gd name="T63" fmla="*/ 0 h 102"/>
              <a:gd name="T64" fmla="*/ 2147483646 w 65"/>
              <a:gd name="T65" fmla="*/ 0 h 102"/>
              <a:gd name="T66" fmla="*/ 2147483646 w 65"/>
              <a:gd name="T67" fmla="*/ 0 h 102"/>
              <a:gd name="T68" fmla="*/ 2147483646 w 65"/>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5" h="102">
                <a:moveTo>
                  <a:pt x="44" y="30"/>
                </a:moveTo>
                <a:lnTo>
                  <a:pt x="44" y="30"/>
                </a:lnTo>
                <a:lnTo>
                  <a:pt x="41" y="30"/>
                </a:lnTo>
                <a:lnTo>
                  <a:pt x="34" y="30"/>
                </a:lnTo>
                <a:lnTo>
                  <a:pt x="20" y="30"/>
                </a:lnTo>
                <a:lnTo>
                  <a:pt x="7" y="41"/>
                </a:lnTo>
                <a:lnTo>
                  <a:pt x="0" y="51"/>
                </a:lnTo>
                <a:lnTo>
                  <a:pt x="0" y="68"/>
                </a:lnTo>
                <a:lnTo>
                  <a:pt x="0" y="82"/>
                </a:lnTo>
                <a:lnTo>
                  <a:pt x="10" y="96"/>
                </a:lnTo>
                <a:lnTo>
                  <a:pt x="20" y="102"/>
                </a:lnTo>
                <a:lnTo>
                  <a:pt x="34" y="102"/>
                </a:lnTo>
                <a:lnTo>
                  <a:pt x="51" y="102"/>
                </a:lnTo>
                <a:lnTo>
                  <a:pt x="65" y="99"/>
                </a:lnTo>
                <a:lnTo>
                  <a:pt x="65" y="0"/>
                </a:lnTo>
                <a:lnTo>
                  <a:pt x="58" y="0"/>
                </a:lnTo>
                <a:lnTo>
                  <a:pt x="55" y="0"/>
                </a:lnTo>
                <a:lnTo>
                  <a:pt x="51" y="0"/>
                </a:lnTo>
                <a:lnTo>
                  <a:pt x="44" y="0"/>
                </a:lnTo>
                <a:lnTo>
                  <a:pt x="44"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91" name="Freeform 91"/>
          <p:cNvSpPr>
            <a:spLocks/>
          </p:cNvSpPr>
          <p:nvPr/>
        </p:nvSpPr>
        <p:spPr bwMode="auto">
          <a:xfrm>
            <a:off x="2811463" y="2300288"/>
            <a:ext cx="55562" cy="121444"/>
          </a:xfrm>
          <a:custGeom>
            <a:avLst/>
            <a:gdLst>
              <a:gd name="T0" fmla="*/ 0 w 35"/>
              <a:gd name="T1" fmla="*/ 2147483646 h 102"/>
              <a:gd name="T2" fmla="*/ 0 w 35"/>
              <a:gd name="T3" fmla="*/ 2147483646 h 102"/>
              <a:gd name="T4" fmla="*/ 0 w 35"/>
              <a:gd name="T5" fmla="*/ 2147483646 h 102"/>
              <a:gd name="T6" fmla="*/ 2147483646 w 35"/>
              <a:gd name="T7" fmla="*/ 2147483646 h 102"/>
              <a:gd name="T8" fmla="*/ 2147483646 w 35"/>
              <a:gd name="T9" fmla="*/ 2147483646 h 102"/>
              <a:gd name="T10" fmla="*/ 2147483646 w 35"/>
              <a:gd name="T11" fmla="*/ 2147483646 h 102"/>
              <a:gd name="T12" fmla="*/ 2147483646 w 35"/>
              <a:gd name="T13" fmla="*/ 2147483646 h 102"/>
              <a:gd name="T14" fmla="*/ 2147483646 w 35"/>
              <a:gd name="T15" fmla="*/ 2147483646 h 102"/>
              <a:gd name="T16" fmla="*/ 2147483646 w 35"/>
              <a:gd name="T17" fmla="*/ 2147483646 h 102"/>
              <a:gd name="T18" fmla="*/ 2147483646 w 35"/>
              <a:gd name="T19" fmla="*/ 2147483646 h 102"/>
              <a:gd name="T20" fmla="*/ 2147483646 w 35"/>
              <a:gd name="T21" fmla="*/ 2147483646 h 102"/>
              <a:gd name="T22" fmla="*/ 2147483646 w 35"/>
              <a:gd name="T23" fmla="*/ 2147483646 h 102"/>
              <a:gd name="T24" fmla="*/ 2147483646 w 35"/>
              <a:gd name="T25" fmla="*/ 2147483646 h 102"/>
              <a:gd name="T26" fmla="*/ 2147483646 w 35"/>
              <a:gd name="T27" fmla="*/ 2147483646 h 102"/>
              <a:gd name="T28" fmla="*/ 2147483646 w 35"/>
              <a:gd name="T29" fmla="*/ 2147483646 h 102"/>
              <a:gd name="T30" fmla="*/ 2147483646 w 35"/>
              <a:gd name="T31" fmla="*/ 2147483646 h 102"/>
              <a:gd name="T32" fmla="*/ 2147483646 w 35"/>
              <a:gd name="T33" fmla="*/ 2147483646 h 102"/>
              <a:gd name="T34" fmla="*/ 2147483646 w 35"/>
              <a:gd name="T35" fmla="*/ 2147483646 h 102"/>
              <a:gd name="T36" fmla="*/ 2147483646 w 35"/>
              <a:gd name="T37" fmla="*/ 2147483646 h 102"/>
              <a:gd name="T38" fmla="*/ 2147483646 w 35"/>
              <a:gd name="T39" fmla="*/ 2147483646 h 102"/>
              <a:gd name="T40" fmla="*/ 2147483646 w 35"/>
              <a:gd name="T41" fmla="*/ 2147483646 h 102"/>
              <a:gd name="T42" fmla="*/ 2147483646 w 35"/>
              <a:gd name="T43" fmla="*/ 2147483646 h 102"/>
              <a:gd name="T44" fmla="*/ 2147483646 w 35"/>
              <a:gd name="T45" fmla="*/ 2147483646 h 102"/>
              <a:gd name="T46" fmla="*/ 2147483646 w 35"/>
              <a:gd name="T47" fmla="*/ 2147483646 h 102"/>
              <a:gd name="T48" fmla="*/ 2147483646 w 35"/>
              <a:gd name="T49" fmla="*/ 2147483646 h 102"/>
              <a:gd name="T50" fmla="*/ 2147483646 w 35"/>
              <a:gd name="T51" fmla="*/ 2147483646 h 102"/>
              <a:gd name="T52" fmla="*/ 2147483646 w 35"/>
              <a:gd name="T53" fmla="*/ 2147483646 h 102"/>
              <a:gd name="T54" fmla="*/ 2147483646 w 35"/>
              <a:gd name="T55" fmla="*/ 2147483646 h 102"/>
              <a:gd name="T56" fmla="*/ 2147483646 w 35"/>
              <a:gd name="T57" fmla="*/ 0 h 102"/>
              <a:gd name="T58" fmla="*/ 2147483646 w 35"/>
              <a:gd name="T59" fmla="*/ 0 h 102"/>
              <a:gd name="T60" fmla="*/ 2147483646 w 35"/>
              <a:gd name="T61" fmla="*/ 0 h 102"/>
              <a:gd name="T62" fmla="*/ 2147483646 w 35"/>
              <a:gd name="T63" fmla="*/ 0 h 102"/>
              <a:gd name="T64" fmla="*/ 0 w 35"/>
              <a:gd name="T65" fmla="*/ 0 h 102"/>
              <a:gd name="T66" fmla="*/ 0 w 35"/>
              <a:gd name="T67" fmla="*/ 2147483646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 h="102">
                <a:moveTo>
                  <a:pt x="0" y="78"/>
                </a:moveTo>
                <a:lnTo>
                  <a:pt x="0" y="78"/>
                </a:lnTo>
                <a:lnTo>
                  <a:pt x="0" y="89"/>
                </a:lnTo>
                <a:lnTo>
                  <a:pt x="7" y="96"/>
                </a:lnTo>
                <a:lnTo>
                  <a:pt x="14" y="99"/>
                </a:lnTo>
                <a:lnTo>
                  <a:pt x="24" y="102"/>
                </a:lnTo>
                <a:lnTo>
                  <a:pt x="28" y="102"/>
                </a:lnTo>
                <a:lnTo>
                  <a:pt x="35" y="102"/>
                </a:lnTo>
                <a:lnTo>
                  <a:pt x="35" y="99"/>
                </a:lnTo>
                <a:lnTo>
                  <a:pt x="35" y="96"/>
                </a:lnTo>
                <a:lnTo>
                  <a:pt x="35" y="85"/>
                </a:lnTo>
                <a:lnTo>
                  <a:pt x="31" y="85"/>
                </a:lnTo>
                <a:lnTo>
                  <a:pt x="28" y="85"/>
                </a:lnTo>
                <a:lnTo>
                  <a:pt x="24" y="85"/>
                </a:lnTo>
                <a:lnTo>
                  <a:pt x="21" y="85"/>
                </a:lnTo>
                <a:lnTo>
                  <a:pt x="21" y="78"/>
                </a:lnTo>
                <a:lnTo>
                  <a:pt x="21" y="72"/>
                </a:lnTo>
                <a:lnTo>
                  <a:pt x="21" y="0"/>
                </a:lnTo>
                <a:lnTo>
                  <a:pt x="11" y="0"/>
                </a:lnTo>
                <a:lnTo>
                  <a:pt x="0" y="0"/>
                </a:lnTo>
                <a:lnTo>
                  <a:pt x="0" y="7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92" name="Freeform 92"/>
          <p:cNvSpPr>
            <a:spLocks/>
          </p:cNvSpPr>
          <p:nvPr/>
        </p:nvSpPr>
        <p:spPr bwMode="auto">
          <a:xfrm>
            <a:off x="2714626" y="2352675"/>
            <a:ext cx="42863" cy="16669"/>
          </a:xfrm>
          <a:custGeom>
            <a:avLst/>
            <a:gdLst>
              <a:gd name="T0" fmla="*/ 0 w 27"/>
              <a:gd name="T1" fmla="*/ 2147483646 h 14"/>
              <a:gd name="T2" fmla="*/ 0 w 27"/>
              <a:gd name="T3" fmla="*/ 2147483646 h 14"/>
              <a:gd name="T4" fmla="*/ 2147483646 w 27"/>
              <a:gd name="T5" fmla="*/ 2147483646 h 14"/>
              <a:gd name="T6" fmla="*/ 2147483646 w 27"/>
              <a:gd name="T7" fmla="*/ 2147483646 h 14"/>
              <a:gd name="T8" fmla="*/ 2147483646 w 27"/>
              <a:gd name="T9" fmla="*/ 0 h 14"/>
              <a:gd name="T10" fmla="*/ 2147483646 w 27"/>
              <a:gd name="T11" fmla="*/ 0 h 14"/>
              <a:gd name="T12" fmla="*/ 2147483646 w 27"/>
              <a:gd name="T13" fmla="*/ 0 h 14"/>
              <a:gd name="T14" fmla="*/ 2147483646 w 27"/>
              <a:gd name="T15" fmla="*/ 0 h 14"/>
              <a:gd name="T16" fmla="*/ 2147483646 w 27"/>
              <a:gd name="T17" fmla="*/ 2147483646 h 14"/>
              <a:gd name="T18" fmla="*/ 2147483646 w 27"/>
              <a:gd name="T19" fmla="*/ 2147483646 h 14"/>
              <a:gd name="T20" fmla="*/ 2147483646 w 27"/>
              <a:gd name="T21" fmla="*/ 2147483646 h 14"/>
              <a:gd name="T22" fmla="*/ 0 w 27"/>
              <a:gd name="T23" fmla="*/ 2147483646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 h="14">
                <a:moveTo>
                  <a:pt x="0" y="14"/>
                </a:moveTo>
                <a:lnTo>
                  <a:pt x="0" y="14"/>
                </a:lnTo>
                <a:lnTo>
                  <a:pt x="3" y="4"/>
                </a:lnTo>
                <a:lnTo>
                  <a:pt x="10" y="0"/>
                </a:lnTo>
                <a:lnTo>
                  <a:pt x="13" y="0"/>
                </a:lnTo>
                <a:lnTo>
                  <a:pt x="20" y="0"/>
                </a:lnTo>
                <a:lnTo>
                  <a:pt x="24" y="4"/>
                </a:lnTo>
                <a:lnTo>
                  <a:pt x="27" y="14"/>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93" name="Freeform 93"/>
          <p:cNvSpPr>
            <a:spLocks/>
          </p:cNvSpPr>
          <p:nvPr/>
        </p:nvSpPr>
        <p:spPr bwMode="auto">
          <a:xfrm>
            <a:off x="2686051" y="2336006"/>
            <a:ext cx="104775" cy="85725"/>
          </a:xfrm>
          <a:custGeom>
            <a:avLst/>
            <a:gdLst>
              <a:gd name="T0" fmla="*/ 2147483646 w 66"/>
              <a:gd name="T1" fmla="*/ 2147483646 h 72"/>
              <a:gd name="T2" fmla="*/ 2147483646 w 66"/>
              <a:gd name="T3" fmla="*/ 2147483646 h 72"/>
              <a:gd name="T4" fmla="*/ 2147483646 w 66"/>
              <a:gd name="T5" fmla="*/ 2147483646 h 72"/>
              <a:gd name="T6" fmla="*/ 2147483646 w 66"/>
              <a:gd name="T7" fmla="*/ 2147483646 h 72"/>
              <a:gd name="T8" fmla="*/ 2147483646 w 66"/>
              <a:gd name="T9" fmla="*/ 2147483646 h 72"/>
              <a:gd name="T10" fmla="*/ 2147483646 w 66"/>
              <a:gd name="T11" fmla="*/ 2147483646 h 72"/>
              <a:gd name="T12" fmla="*/ 2147483646 w 66"/>
              <a:gd name="T13" fmla="*/ 2147483646 h 72"/>
              <a:gd name="T14" fmla="*/ 2147483646 w 66"/>
              <a:gd name="T15" fmla="*/ 2147483646 h 72"/>
              <a:gd name="T16" fmla="*/ 2147483646 w 66"/>
              <a:gd name="T17" fmla="*/ 2147483646 h 72"/>
              <a:gd name="T18" fmla="*/ 2147483646 w 66"/>
              <a:gd name="T19" fmla="*/ 2147483646 h 72"/>
              <a:gd name="T20" fmla="*/ 2147483646 w 66"/>
              <a:gd name="T21" fmla="*/ 0 h 72"/>
              <a:gd name="T22" fmla="*/ 2147483646 w 66"/>
              <a:gd name="T23" fmla="*/ 0 h 72"/>
              <a:gd name="T24" fmla="*/ 2147483646 w 66"/>
              <a:gd name="T25" fmla="*/ 0 h 72"/>
              <a:gd name="T26" fmla="*/ 2147483646 w 66"/>
              <a:gd name="T27" fmla="*/ 0 h 72"/>
              <a:gd name="T28" fmla="*/ 2147483646 w 66"/>
              <a:gd name="T29" fmla="*/ 0 h 72"/>
              <a:gd name="T30" fmla="*/ 2147483646 w 66"/>
              <a:gd name="T31" fmla="*/ 0 h 72"/>
              <a:gd name="T32" fmla="*/ 2147483646 w 66"/>
              <a:gd name="T33" fmla="*/ 2147483646 h 72"/>
              <a:gd name="T34" fmla="*/ 2147483646 w 66"/>
              <a:gd name="T35" fmla="*/ 2147483646 h 72"/>
              <a:gd name="T36" fmla="*/ 0 w 66"/>
              <a:gd name="T37" fmla="*/ 2147483646 h 72"/>
              <a:gd name="T38" fmla="*/ 0 w 66"/>
              <a:gd name="T39" fmla="*/ 2147483646 h 72"/>
              <a:gd name="T40" fmla="*/ 0 w 66"/>
              <a:gd name="T41" fmla="*/ 2147483646 h 72"/>
              <a:gd name="T42" fmla="*/ 0 w 66"/>
              <a:gd name="T43" fmla="*/ 2147483646 h 72"/>
              <a:gd name="T44" fmla="*/ 0 w 66"/>
              <a:gd name="T45" fmla="*/ 2147483646 h 72"/>
              <a:gd name="T46" fmla="*/ 0 w 66"/>
              <a:gd name="T47" fmla="*/ 2147483646 h 72"/>
              <a:gd name="T48" fmla="*/ 2147483646 w 66"/>
              <a:gd name="T49" fmla="*/ 2147483646 h 72"/>
              <a:gd name="T50" fmla="*/ 2147483646 w 66"/>
              <a:gd name="T51" fmla="*/ 2147483646 h 72"/>
              <a:gd name="T52" fmla="*/ 2147483646 w 66"/>
              <a:gd name="T53" fmla="*/ 2147483646 h 72"/>
              <a:gd name="T54" fmla="*/ 2147483646 w 66"/>
              <a:gd name="T55" fmla="*/ 2147483646 h 72"/>
              <a:gd name="T56" fmla="*/ 2147483646 w 66"/>
              <a:gd name="T57" fmla="*/ 2147483646 h 72"/>
              <a:gd name="T58" fmla="*/ 2147483646 w 66"/>
              <a:gd name="T59" fmla="*/ 2147483646 h 72"/>
              <a:gd name="T60" fmla="*/ 2147483646 w 66"/>
              <a:gd name="T61" fmla="*/ 2147483646 h 72"/>
              <a:gd name="T62" fmla="*/ 2147483646 w 66"/>
              <a:gd name="T63" fmla="*/ 2147483646 h 72"/>
              <a:gd name="T64" fmla="*/ 2147483646 w 66"/>
              <a:gd name="T65" fmla="*/ 2147483646 h 72"/>
              <a:gd name="T66" fmla="*/ 2147483646 w 66"/>
              <a:gd name="T67" fmla="*/ 2147483646 h 72"/>
              <a:gd name="T68" fmla="*/ 2147483646 w 66"/>
              <a:gd name="T69" fmla="*/ 2147483646 h 72"/>
              <a:gd name="T70" fmla="*/ 2147483646 w 66"/>
              <a:gd name="T71" fmla="*/ 2147483646 h 72"/>
              <a:gd name="T72" fmla="*/ 2147483646 w 66"/>
              <a:gd name="T73" fmla="*/ 2147483646 h 72"/>
              <a:gd name="T74" fmla="*/ 2147483646 w 66"/>
              <a:gd name="T75" fmla="*/ 2147483646 h 72"/>
              <a:gd name="T76" fmla="*/ 2147483646 w 66"/>
              <a:gd name="T77" fmla="*/ 2147483646 h 72"/>
              <a:gd name="T78" fmla="*/ 2147483646 w 66"/>
              <a:gd name="T79" fmla="*/ 2147483646 h 72"/>
              <a:gd name="T80" fmla="*/ 2147483646 w 66"/>
              <a:gd name="T81" fmla="*/ 2147483646 h 72"/>
              <a:gd name="T82" fmla="*/ 2147483646 w 66"/>
              <a:gd name="T83" fmla="*/ 2147483646 h 72"/>
              <a:gd name="T84" fmla="*/ 2147483646 w 66"/>
              <a:gd name="T85" fmla="*/ 2147483646 h 72"/>
              <a:gd name="T86" fmla="*/ 2147483646 w 66"/>
              <a:gd name="T87" fmla="*/ 2147483646 h 72"/>
              <a:gd name="T88" fmla="*/ 2147483646 w 66"/>
              <a:gd name="T89" fmla="*/ 2147483646 h 72"/>
              <a:gd name="T90" fmla="*/ 2147483646 w 66"/>
              <a:gd name="T91" fmla="*/ 2147483646 h 72"/>
              <a:gd name="T92" fmla="*/ 2147483646 w 66"/>
              <a:gd name="T93" fmla="*/ 2147483646 h 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6" h="72">
                <a:moveTo>
                  <a:pt x="62" y="42"/>
                </a:moveTo>
                <a:lnTo>
                  <a:pt x="62" y="42"/>
                </a:lnTo>
                <a:lnTo>
                  <a:pt x="66" y="38"/>
                </a:lnTo>
                <a:lnTo>
                  <a:pt x="66" y="31"/>
                </a:lnTo>
                <a:lnTo>
                  <a:pt x="62" y="21"/>
                </a:lnTo>
                <a:lnTo>
                  <a:pt x="55" y="7"/>
                </a:lnTo>
                <a:lnTo>
                  <a:pt x="45" y="0"/>
                </a:lnTo>
                <a:lnTo>
                  <a:pt x="35" y="0"/>
                </a:lnTo>
                <a:lnTo>
                  <a:pt x="18" y="0"/>
                </a:lnTo>
                <a:lnTo>
                  <a:pt x="7" y="11"/>
                </a:lnTo>
                <a:lnTo>
                  <a:pt x="0" y="21"/>
                </a:lnTo>
                <a:lnTo>
                  <a:pt x="0" y="35"/>
                </a:lnTo>
                <a:lnTo>
                  <a:pt x="0" y="52"/>
                </a:lnTo>
                <a:lnTo>
                  <a:pt x="7" y="62"/>
                </a:lnTo>
                <a:lnTo>
                  <a:pt x="18" y="69"/>
                </a:lnTo>
                <a:lnTo>
                  <a:pt x="35" y="72"/>
                </a:lnTo>
                <a:lnTo>
                  <a:pt x="48" y="72"/>
                </a:lnTo>
                <a:lnTo>
                  <a:pt x="59" y="69"/>
                </a:lnTo>
                <a:lnTo>
                  <a:pt x="59" y="62"/>
                </a:lnTo>
                <a:lnTo>
                  <a:pt x="55" y="55"/>
                </a:lnTo>
                <a:lnTo>
                  <a:pt x="48" y="55"/>
                </a:lnTo>
                <a:lnTo>
                  <a:pt x="38" y="59"/>
                </a:lnTo>
                <a:lnTo>
                  <a:pt x="31" y="55"/>
                </a:lnTo>
                <a:lnTo>
                  <a:pt x="24" y="55"/>
                </a:lnTo>
                <a:lnTo>
                  <a:pt x="21" y="48"/>
                </a:lnTo>
                <a:lnTo>
                  <a:pt x="18" y="42"/>
                </a:lnTo>
                <a:lnTo>
                  <a:pt x="62" y="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94" name="Freeform 94"/>
          <p:cNvSpPr>
            <a:spLocks/>
          </p:cNvSpPr>
          <p:nvPr/>
        </p:nvSpPr>
        <p:spPr bwMode="auto">
          <a:xfrm>
            <a:off x="2593975" y="2312194"/>
            <a:ext cx="76200" cy="109538"/>
          </a:xfrm>
          <a:custGeom>
            <a:avLst/>
            <a:gdLst>
              <a:gd name="T0" fmla="*/ 2147483646 w 48"/>
              <a:gd name="T1" fmla="*/ 2147483646 h 92"/>
              <a:gd name="T2" fmla="*/ 2147483646 w 48"/>
              <a:gd name="T3" fmla="*/ 2147483646 h 92"/>
              <a:gd name="T4" fmla="*/ 2147483646 w 48"/>
              <a:gd name="T5" fmla="*/ 2147483646 h 92"/>
              <a:gd name="T6" fmla="*/ 2147483646 w 48"/>
              <a:gd name="T7" fmla="*/ 2147483646 h 92"/>
              <a:gd name="T8" fmla="*/ 2147483646 w 48"/>
              <a:gd name="T9" fmla="*/ 2147483646 h 92"/>
              <a:gd name="T10" fmla="*/ 2147483646 w 48"/>
              <a:gd name="T11" fmla="*/ 2147483646 h 92"/>
              <a:gd name="T12" fmla="*/ 2147483646 w 48"/>
              <a:gd name="T13" fmla="*/ 2147483646 h 92"/>
              <a:gd name="T14" fmla="*/ 2147483646 w 48"/>
              <a:gd name="T15" fmla="*/ 2147483646 h 92"/>
              <a:gd name="T16" fmla="*/ 2147483646 w 48"/>
              <a:gd name="T17" fmla="*/ 2147483646 h 92"/>
              <a:gd name="T18" fmla="*/ 2147483646 w 48"/>
              <a:gd name="T19" fmla="*/ 2147483646 h 92"/>
              <a:gd name="T20" fmla="*/ 2147483646 w 48"/>
              <a:gd name="T21" fmla="*/ 2147483646 h 92"/>
              <a:gd name="T22" fmla="*/ 2147483646 w 48"/>
              <a:gd name="T23" fmla="*/ 2147483646 h 92"/>
              <a:gd name="T24" fmla="*/ 2147483646 w 48"/>
              <a:gd name="T25" fmla="*/ 2147483646 h 92"/>
              <a:gd name="T26" fmla="*/ 2147483646 w 48"/>
              <a:gd name="T27" fmla="*/ 2147483646 h 92"/>
              <a:gd name="T28" fmla="*/ 2147483646 w 48"/>
              <a:gd name="T29" fmla="*/ 2147483646 h 92"/>
              <a:gd name="T30" fmla="*/ 2147483646 w 48"/>
              <a:gd name="T31" fmla="*/ 2147483646 h 92"/>
              <a:gd name="T32" fmla="*/ 2147483646 w 48"/>
              <a:gd name="T33" fmla="*/ 2147483646 h 92"/>
              <a:gd name="T34" fmla="*/ 2147483646 w 48"/>
              <a:gd name="T35" fmla="*/ 2147483646 h 92"/>
              <a:gd name="T36" fmla="*/ 2147483646 w 48"/>
              <a:gd name="T37" fmla="*/ 2147483646 h 92"/>
              <a:gd name="T38" fmla="*/ 2147483646 w 48"/>
              <a:gd name="T39" fmla="*/ 2147483646 h 92"/>
              <a:gd name="T40" fmla="*/ 2147483646 w 48"/>
              <a:gd name="T41" fmla="*/ 2147483646 h 92"/>
              <a:gd name="T42" fmla="*/ 2147483646 w 48"/>
              <a:gd name="T43" fmla="*/ 2147483646 h 92"/>
              <a:gd name="T44" fmla="*/ 2147483646 w 48"/>
              <a:gd name="T45" fmla="*/ 2147483646 h 92"/>
              <a:gd name="T46" fmla="*/ 2147483646 w 48"/>
              <a:gd name="T47" fmla="*/ 2147483646 h 92"/>
              <a:gd name="T48" fmla="*/ 2147483646 w 48"/>
              <a:gd name="T49" fmla="*/ 2147483646 h 92"/>
              <a:gd name="T50" fmla="*/ 2147483646 w 48"/>
              <a:gd name="T51" fmla="*/ 2147483646 h 92"/>
              <a:gd name="T52" fmla="*/ 2147483646 w 48"/>
              <a:gd name="T53" fmla="*/ 2147483646 h 92"/>
              <a:gd name="T54" fmla="*/ 2147483646 w 48"/>
              <a:gd name="T55" fmla="*/ 2147483646 h 92"/>
              <a:gd name="T56" fmla="*/ 2147483646 w 48"/>
              <a:gd name="T57" fmla="*/ 2147483646 h 92"/>
              <a:gd name="T58" fmla="*/ 2147483646 w 48"/>
              <a:gd name="T59" fmla="*/ 2147483646 h 92"/>
              <a:gd name="T60" fmla="*/ 2147483646 w 48"/>
              <a:gd name="T61" fmla="*/ 2147483646 h 92"/>
              <a:gd name="T62" fmla="*/ 2147483646 w 48"/>
              <a:gd name="T63" fmla="*/ 2147483646 h 92"/>
              <a:gd name="T64" fmla="*/ 2147483646 w 48"/>
              <a:gd name="T65" fmla="*/ 2147483646 h 92"/>
              <a:gd name="T66" fmla="*/ 2147483646 w 48"/>
              <a:gd name="T67" fmla="*/ 2147483646 h 92"/>
              <a:gd name="T68" fmla="*/ 2147483646 w 48"/>
              <a:gd name="T69" fmla="*/ 2147483646 h 92"/>
              <a:gd name="T70" fmla="*/ 2147483646 w 48"/>
              <a:gd name="T71" fmla="*/ 2147483646 h 92"/>
              <a:gd name="T72" fmla="*/ 2147483646 w 48"/>
              <a:gd name="T73" fmla="*/ 2147483646 h 92"/>
              <a:gd name="T74" fmla="*/ 2147483646 w 48"/>
              <a:gd name="T75" fmla="*/ 2147483646 h 92"/>
              <a:gd name="T76" fmla="*/ 2147483646 w 48"/>
              <a:gd name="T77" fmla="*/ 2147483646 h 92"/>
              <a:gd name="T78" fmla="*/ 2147483646 w 48"/>
              <a:gd name="T79" fmla="*/ 2147483646 h 92"/>
              <a:gd name="T80" fmla="*/ 2147483646 w 48"/>
              <a:gd name="T81" fmla="*/ 0 h 92"/>
              <a:gd name="T82" fmla="*/ 2147483646 w 48"/>
              <a:gd name="T83" fmla="*/ 0 h 92"/>
              <a:gd name="T84" fmla="*/ 0 w 48"/>
              <a:gd name="T85" fmla="*/ 2147483646 h 92"/>
              <a:gd name="T86" fmla="*/ 0 w 48"/>
              <a:gd name="T87" fmla="*/ 2147483646 h 92"/>
              <a:gd name="T88" fmla="*/ 2147483646 w 48"/>
              <a:gd name="T89" fmla="*/ 2147483646 h 92"/>
              <a:gd name="T90" fmla="*/ 2147483646 w 48"/>
              <a:gd name="T91" fmla="*/ 2147483646 h 9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8" h="92">
                <a:moveTo>
                  <a:pt x="10" y="68"/>
                </a:moveTo>
                <a:lnTo>
                  <a:pt x="10" y="68"/>
                </a:lnTo>
                <a:lnTo>
                  <a:pt x="10" y="79"/>
                </a:lnTo>
                <a:lnTo>
                  <a:pt x="17" y="86"/>
                </a:lnTo>
                <a:lnTo>
                  <a:pt x="24" y="89"/>
                </a:lnTo>
                <a:lnTo>
                  <a:pt x="34" y="92"/>
                </a:lnTo>
                <a:lnTo>
                  <a:pt x="48" y="89"/>
                </a:lnTo>
                <a:lnTo>
                  <a:pt x="48" y="86"/>
                </a:lnTo>
                <a:lnTo>
                  <a:pt x="48" y="82"/>
                </a:lnTo>
                <a:lnTo>
                  <a:pt x="48" y="75"/>
                </a:lnTo>
                <a:lnTo>
                  <a:pt x="45" y="75"/>
                </a:lnTo>
                <a:lnTo>
                  <a:pt x="41" y="75"/>
                </a:lnTo>
                <a:lnTo>
                  <a:pt x="34" y="75"/>
                </a:lnTo>
                <a:lnTo>
                  <a:pt x="31" y="75"/>
                </a:lnTo>
                <a:lnTo>
                  <a:pt x="31" y="68"/>
                </a:lnTo>
                <a:lnTo>
                  <a:pt x="28" y="62"/>
                </a:lnTo>
                <a:lnTo>
                  <a:pt x="28" y="34"/>
                </a:lnTo>
                <a:lnTo>
                  <a:pt x="45" y="34"/>
                </a:lnTo>
                <a:lnTo>
                  <a:pt x="45" y="31"/>
                </a:lnTo>
                <a:lnTo>
                  <a:pt x="48" y="27"/>
                </a:lnTo>
                <a:lnTo>
                  <a:pt x="45" y="24"/>
                </a:lnTo>
                <a:lnTo>
                  <a:pt x="45" y="20"/>
                </a:lnTo>
                <a:lnTo>
                  <a:pt x="28" y="20"/>
                </a:lnTo>
                <a:lnTo>
                  <a:pt x="28" y="0"/>
                </a:lnTo>
                <a:lnTo>
                  <a:pt x="0" y="34"/>
                </a:lnTo>
                <a:lnTo>
                  <a:pt x="10" y="34"/>
                </a:lnTo>
                <a:lnTo>
                  <a:pt x="10" y="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95" name="Freeform 95"/>
          <p:cNvSpPr>
            <a:spLocks/>
          </p:cNvSpPr>
          <p:nvPr/>
        </p:nvSpPr>
        <p:spPr bwMode="auto">
          <a:xfrm>
            <a:off x="2490788" y="2303860"/>
            <a:ext cx="76200" cy="20240"/>
          </a:xfrm>
          <a:custGeom>
            <a:avLst/>
            <a:gdLst>
              <a:gd name="T0" fmla="*/ 0 w 48"/>
              <a:gd name="T1" fmla="*/ 2147483646 h 17"/>
              <a:gd name="T2" fmla="*/ 0 w 48"/>
              <a:gd name="T3" fmla="*/ 2147483646 h 17"/>
              <a:gd name="T4" fmla="*/ 2147483646 w 48"/>
              <a:gd name="T5" fmla="*/ 2147483646 h 17"/>
              <a:gd name="T6" fmla="*/ 2147483646 w 48"/>
              <a:gd name="T7" fmla="*/ 2147483646 h 17"/>
              <a:gd name="T8" fmla="*/ 2147483646 w 48"/>
              <a:gd name="T9" fmla="*/ 2147483646 h 17"/>
              <a:gd name="T10" fmla="*/ 2147483646 w 48"/>
              <a:gd name="T11" fmla="*/ 2147483646 h 17"/>
              <a:gd name="T12" fmla="*/ 2147483646 w 48"/>
              <a:gd name="T13" fmla="*/ 2147483646 h 17"/>
              <a:gd name="T14" fmla="*/ 2147483646 w 48"/>
              <a:gd name="T15" fmla="*/ 2147483646 h 17"/>
              <a:gd name="T16" fmla="*/ 2147483646 w 48"/>
              <a:gd name="T17" fmla="*/ 2147483646 h 17"/>
              <a:gd name="T18" fmla="*/ 2147483646 w 48"/>
              <a:gd name="T19" fmla="*/ 2147483646 h 17"/>
              <a:gd name="T20" fmla="*/ 2147483646 w 48"/>
              <a:gd name="T21" fmla="*/ 2147483646 h 17"/>
              <a:gd name="T22" fmla="*/ 2147483646 w 48"/>
              <a:gd name="T23" fmla="*/ 2147483646 h 17"/>
              <a:gd name="T24" fmla="*/ 2147483646 w 48"/>
              <a:gd name="T25" fmla="*/ 2147483646 h 17"/>
              <a:gd name="T26" fmla="*/ 2147483646 w 48"/>
              <a:gd name="T27" fmla="*/ 2147483646 h 17"/>
              <a:gd name="T28" fmla="*/ 2147483646 w 48"/>
              <a:gd name="T29" fmla="*/ 2147483646 h 17"/>
              <a:gd name="T30" fmla="*/ 2147483646 w 48"/>
              <a:gd name="T31" fmla="*/ 0 h 17"/>
              <a:gd name="T32" fmla="*/ 2147483646 w 48"/>
              <a:gd name="T33" fmla="*/ 0 h 17"/>
              <a:gd name="T34" fmla="*/ 2147483646 w 48"/>
              <a:gd name="T35" fmla="*/ 0 h 17"/>
              <a:gd name="T36" fmla="*/ 2147483646 w 48"/>
              <a:gd name="T37" fmla="*/ 0 h 17"/>
              <a:gd name="T38" fmla="*/ 2147483646 w 48"/>
              <a:gd name="T39" fmla="*/ 0 h 17"/>
              <a:gd name="T40" fmla="*/ 2147483646 w 48"/>
              <a:gd name="T41" fmla="*/ 0 h 17"/>
              <a:gd name="T42" fmla="*/ 2147483646 w 48"/>
              <a:gd name="T43" fmla="*/ 0 h 17"/>
              <a:gd name="T44" fmla="*/ 2147483646 w 48"/>
              <a:gd name="T45" fmla="*/ 0 h 17"/>
              <a:gd name="T46" fmla="*/ 2147483646 w 48"/>
              <a:gd name="T47" fmla="*/ 0 h 17"/>
              <a:gd name="T48" fmla="*/ 0 w 48"/>
              <a:gd name="T49" fmla="*/ 2147483646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8" h="17">
                <a:moveTo>
                  <a:pt x="0" y="17"/>
                </a:moveTo>
                <a:lnTo>
                  <a:pt x="0" y="17"/>
                </a:lnTo>
                <a:lnTo>
                  <a:pt x="10" y="17"/>
                </a:lnTo>
                <a:lnTo>
                  <a:pt x="14" y="17"/>
                </a:lnTo>
                <a:lnTo>
                  <a:pt x="17" y="17"/>
                </a:lnTo>
                <a:lnTo>
                  <a:pt x="24" y="7"/>
                </a:lnTo>
                <a:lnTo>
                  <a:pt x="31" y="17"/>
                </a:lnTo>
                <a:lnTo>
                  <a:pt x="34" y="17"/>
                </a:lnTo>
                <a:lnTo>
                  <a:pt x="41" y="17"/>
                </a:lnTo>
                <a:lnTo>
                  <a:pt x="48" y="17"/>
                </a:lnTo>
                <a:lnTo>
                  <a:pt x="34" y="0"/>
                </a:lnTo>
                <a:lnTo>
                  <a:pt x="27" y="0"/>
                </a:lnTo>
                <a:lnTo>
                  <a:pt x="24" y="0"/>
                </a:lnTo>
                <a:lnTo>
                  <a:pt x="17" y="0"/>
                </a:lnTo>
                <a:lnTo>
                  <a:pt x="14" y="0"/>
                </a:lnTo>
                <a:lnTo>
                  <a:pt x="0" y="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96" name="Freeform 96"/>
          <p:cNvSpPr>
            <a:spLocks/>
          </p:cNvSpPr>
          <p:nvPr/>
        </p:nvSpPr>
        <p:spPr bwMode="auto">
          <a:xfrm>
            <a:off x="2506663" y="2352675"/>
            <a:ext cx="44450" cy="53579"/>
          </a:xfrm>
          <a:custGeom>
            <a:avLst/>
            <a:gdLst>
              <a:gd name="T0" fmla="*/ 2147483646 w 28"/>
              <a:gd name="T1" fmla="*/ 2147483646 h 45"/>
              <a:gd name="T2" fmla="*/ 2147483646 w 28"/>
              <a:gd name="T3" fmla="*/ 2147483646 h 45"/>
              <a:gd name="T4" fmla="*/ 0 w 28"/>
              <a:gd name="T5" fmla="*/ 2147483646 h 45"/>
              <a:gd name="T6" fmla="*/ 0 w 28"/>
              <a:gd name="T7" fmla="*/ 2147483646 h 45"/>
              <a:gd name="T8" fmla="*/ 0 w 28"/>
              <a:gd name="T9" fmla="*/ 2147483646 h 45"/>
              <a:gd name="T10" fmla="*/ 0 w 28"/>
              <a:gd name="T11" fmla="*/ 2147483646 h 45"/>
              <a:gd name="T12" fmla="*/ 2147483646 w 28"/>
              <a:gd name="T13" fmla="*/ 2147483646 h 45"/>
              <a:gd name="T14" fmla="*/ 2147483646 w 28"/>
              <a:gd name="T15" fmla="*/ 2147483646 h 45"/>
              <a:gd name="T16" fmla="*/ 2147483646 w 28"/>
              <a:gd name="T17" fmla="*/ 0 h 45"/>
              <a:gd name="T18" fmla="*/ 2147483646 w 28"/>
              <a:gd name="T19" fmla="*/ 0 h 45"/>
              <a:gd name="T20" fmla="*/ 2147483646 w 28"/>
              <a:gd name="T21" fmla="*/ 0 h 45"/>
              <a:gd name="T22" fmla="*/ 2147483646 w 28"/>
              <a:gd name="T23" fmla="*/ 0 h 45"/>
              <a:gd name="T24" fmla="*/ 2147483646 w 28"/>
              <a:gd name="T25" fmla="*/ 2147483646 h 45"/>
              <a:gd name="T26" fmla="*/ 2147483646 w 28"/>
              <a:gd name="T27" fmla="*/ 2147483646 h 45"/>
              <a:gd name="T28" fmla="*/ 2147483646 w 28"/>
              <a:gd name="T29" fmla="*/ 2147483646 h 45"/>
              <a:gd name="T30" fmla="*/ 2147483646 w 28"/>
              <a:gd name="T31" fmla="*/ 2147483646 h 45"/>
              <a:gd name="T32" fmla="*/ 2147483646 w 28"/>
              <a:gd name="T33" fmla="*/ 2147483646 h 45"/>
              <a:gd name="T34" fmla="*/ 2147483646 w 28"/>
              <a:gd name="T35" fmla="*/ 2147483646 h 45"/>
              <a:gd name="T36" fmla="*/ 2147483646 w 28"/>
              <a:gd name="T37" fmla="*/ 2147483646 h 45"/>
              <a:gd name="T38" fmla="*/ 2147483646 w 28"/>
              <a:gd name="T39" fmla="*/ 2147483646 h 45"/>
              <a:gd name="T40" fmla="*/ 2147483646 w 28"/>
              <a:gd name="T41" fmla="*/ 2147483646 h 45"/>
              <a:gd name="T42" fmla="*/ 2147483646 w 28"/>
              <a:gd name="T43" fmla="*/ 2147483646 h 45"/>
              <a:gd name="T44" fmla="*/ 2147483646 w 28"/>
              <a:gd name="T45" fmla="*/ 2147483646 h 45"/>
              <a:gd name="T46" fmla="*/ 2147483646 w 28"/>
              <a:gd name="T47" fmla="*/ 2147483646 h 45"/>
              <a:gd name="T48" fmla="*/ 2147483646 w 28"/>
              <a:gd name="T49" fmla="*/ 2147483646 h 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8" h="45">
                <a:moveTo>
                  <a:pt x="4" y="38"/>
                </a:moveTo>
                <a:lnTo>
                  <a:pt x="4" y="38"/>
                </a:lnTo>
                <a:lnTo>
                  <a:pt x="0" y="31"/>
                </a:lnTo>
                <a:lnTo>
                  <a:pt x="0" y="21"/>
                </a:lnTo>
                <a:lnTo>
                  <a:pt x="0" y="14"/>
                </a:lnTo>
                <a:lnTo>
                  <a:pt x="4" y="7"/>
                </a:lnTo>
                <a:lnTo>
                  <a:pt x="7" y="0"/>
                </a:lnTo>
                <a:lnTo>
                  <a:pt x="14" y="0"/>
                </a:lnTo>
                <a:lnTo>
                  <a:pt x="21" y="0"/>
                </a:lnTo>
                <a:lnTo>
                  <a:pt x="24" y="7"/>
                </a:lnTo>
                <a:lnTo>
                  <a:pt x="28" y="14"/>
                </a:lnTo>
                <a:lnTo>
                  <a:pt x="28" y="21"/>
                </a:lnTo>
                <a:lnTo>
                  <a:pt x="28" y="31"/>
                </a:lnTo>
                <a:lnTo>
                  <a:pt x="24" y="38"/>
                </a:lnTo>
                <a:lnTo>
                  <a:pt x="21" y="41"/>
                </a:lnTo>
                <a:lnTo>
                  <a:pt x="14" y="45"/>
                </a:lnTo>
                <a:lnTo>
                  <a:pt x="7" y="41"/>
                </a:lnTo>
                <a:lnTo>
                  <a:pt x="4"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97" name="Freeform 97"/>
          <p:cNvSpPr>
            <a:spLocks/>
          </p:cNvSpPr>
          <p:nvPr/>
        </p:nvSpPr>
        <p:spPr bwMode="auto">
          <a:xfrm>
            <a:off x="2474913" y="2336006"/>
            <a:ext cx="107950" cy="85725"/>
          </a:xfrm>
          <a:custGeom>
            <a:avLst/>
            <a:gdLst>
              <a:gd name="T0" fmla="*/ 2147483646 w 68"/>
              <a:gd name="T1" fmla="*/ 2147483646 h 72"/>
              <a:gd name="T2" fmla="*/ 2147483646 w 68"/>
              <a:gd name="T3" fmla="*/ 2147483646 h 72"/>
              <a:gd name="T4" fmla="*/ 2147483646 w 68"/>
              <a:gd name="T5" fmla="*/ 2147483646 h 72"/>
              <a:gd name="T6" fmla="*/ 2147483646 w 68"/>
              <a:gd name="T7" fmla="*/ 2147483646 h 72"/>
              <a:gd name="T8" fmla="*/ 2147483646 w 68"/>
              <a:gd name="T9" fmla="*/ 2147483646 h 72"/>
              <a:gd name="T10" fmla="*/ 2147483646 w 68"/>
              <a:gd name="T11" fmla="*/ 2147483646 h 72"/>
              <a:gd name="T12" fmla="*/ 2147483646 w 68"/>
              <a:gd name="T13" fmla="*/ 2147483646 h 72"/>
              <a:gd name="T14" fmla="*/ 2147483646 w 68"/>
              <a:gd name="T15" fmla="*/ 2147483646 h 72"/>
              <a:gd name="T16" fmla="*/ 2147483646 w 68"/>
              <a:gd name="T17" fmla="*/ 2147483646 h 72"/>
              <a:gd name="T18" fmla="*/ 2147483646 w 68"/>
              <a:gd name="T19" fmla="*/ 2147483646 h 72"/>
              <a:gd name="T20" fmla="*/ 2147483646 w 68"/>
              <a:gd name="T21" fmla="*/ 2147483646 h 72"/>
              <a:gd name="T22" fmla="*/ 2147483646 w 68"/>
              <a:gd name="T23" fmla="*/ 2147483646 h 72"/>
              <a:gd name="T24" fmla="*/ 2147483646 w 68"/>
              <a:gd name="T25" fmla="*/ 0 h 72"/>
              <a:gd name="T26" fmla="*/ 2147483646 w 68"/>
              <a:gd name="T27" fmla="*/ 0 h 72"/>
              <a:gd name="T28" fmla="*/ 2147483646 w 68"/>
              <a:gd name="T29" fmla="*/ 0 h 72"/>
              <a:gd name="T30" fmla="*/ 2147483646 w 68"/>
              <a:gd name="T31" fmla="*/ 0 h 72"/>
              <a:gd name="T32" fmla="*/ 2147483646 w 68"/>
              <a:gd name="T33" fmla="*/ 0 h 72"/>
              <a:gd name="T34" fmla="*/ 2147483646 w 68"/>
              <a:gd name="T35" fmla="*/ 0 h 72"/>
              <a:gd name="T36" fmla="*/ 2147483646 w 68"/>
              <a:gd name="T37" fmla="*/ 2147483646 h 72"/>
              <a:gd name="T38" fmla="*/ 2147483646 w 68"/>
              <a:gd name="T39" fmla="*/ 2147483646 h 72"/>
              <a:gd name="T40" fmla="*/ 2147483646 w 68"/>
              <a:gd name="T41" fmla="*/ 2147483646 h 72"/>
              <a:gd name="T42" fmla="*/ 2147483646 w 68"/>
              <a:gd name="T43" fmla="*/ 2147483646 h 72"/>
              <a:gd name="T44" fmla="*/ 0 w 68"/>
              <a:gd name="T45" fmla="*/ 2147483646 h 72"/>
              <a:gd name="T46" fmla="*/ 0 w 68"/>
              <a:gd name="T47" fmla="*/ 2147483646 h 72"/>
              <a:gd name="T48" fmla="*/ 2147483646 w 68"/>
              <a:gd name="T49" fmla="*/ 2147483646 h 72"/>
              <a:gd name="T50" fmla="*/ 2147483646 w 68"/>
              <a:gd name="T51" fmla="*/ 2147483646 h 72"/>
              <a:gd name="T52" fmla="*/ 2147483646 w 68"/>
              <a:gd name="T53" fmla="*/ 2147483646 h 72"/>
              <a:gd name="T54" fmla="*/ 2147483646 w 68"/>
              <a:gd name="T55" fmla="*/ 2147483646 h 72"/>
              <a:gd name="T56" fmla="*/ 2147483646 w 68"/>
              <a:gd name="T57" fmla="*/ 2147483646 h 72"/>
              <a:gd name="T58" fmla="*/ 2147483646 w 68"/>
              <a:gd name="T59" fmla="*/ 2147483646 h 72"/>
              <a:gd name="T60" fmla="*/ 2147483646 w 68"/>
              <a:gd name="T61" fmla="*/ 2147483646 h 72"/>
              <a:gd name="T62" fmla="*/ 2147483646 w 68"/>
              <a:gd name="T63" fmla="*/ 2147483646 h 72"/>
              <a:gd name="T64" fmla="*/ 2147483646 w 68"/>
              <a:gd name="T65" fmla="*/ 2147483646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8" h="72">
                <a:moveTo>
                  <a:pt x="48" y="69"/>
                </a:moveTo>
                <a:lnTo>
                  <a:pt x="48" y="69"/>
                </a:lnTo>
                <a:lnTo>
                  <a:pt x="58" y="62"/>
                </a:lnTo>
                <a:lnTo>
                  <a:pt x="65" y="52"/>
                </a:lnTo>
                <a:lnTo>
                  <a:pt x="68" y="35"/>
                </a:lnTo>
                <a:lnTo>
                  <a:pt x="65" y="21"/>
                </a:lnTo>
                <a:lnTo>
                  <a:pt x="58" y="11"/>
                </a:lnTo>
                <a:lnTo>
                  <a:pt x="48" y="0"/>
                </a:lnTo>
                <a:lnTo>
                  <a:pt x="34" y="0"/>
                </a:lnTo>
                <a:lnTo>
                  <a:pt x="20" y="0"/>
                </a:lnTo>
                <a:lnTo>
                  <a:pt x="7" y="11"/>
                </a:lnTo>
                <a:lnTo>
                  <a:pt x="3" y="21"/>
                </a:lnTo>
                <a:lnTo>
                  <a:pt x="0" y="35"/>
                </a:lnTo>
                <a:lnTo>
                  <a:pt x="3" y="52"/>
                </a:lnTo>
                <a:lnTo>
                  <a:pt x="7" y="62"/>
                </a:lnTo>
                <a:lnTo>
                  <a:pt x="20" y="69"/>
                </a:lnTo>
                <a:lnTo>
                  <a:pt x="34" y="72"/>
                </a:lnTo>
                <a:lnTo>
                  <a:pt x="48" y="6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98" name="Freeform 98"/>
          <p:cNvSpPr>
            <a:spLocks/>
          </p:cNvSpPr>
          <p:nvPr/>
        </p:nvSpPr>
        <p:spPr bwMode="auto">
          <a:xfrm>
            <a:off x="2333626" y="2303860"/>
            <a:ext cx="119063" cy="117872"/>
          </a:xfrm>
          <a:custGeom>
            <a:avLst/>
            <a:gdLst>
              <a:gd name="T0" fmla="*/ 0 w 75"/>
              <a:gd name="T1" fmla="*/ 2147483646 h 99"/>
              <a:gd name="T2" fmla="*/ 0 w 75"/>
              <a:gd name="T3" fmla="*/ 2147483646 h 99"/>
              <a:gd name="T4" fmla="*/ 2147483646 w 75"/>
              <a:gd name="T5" fmla="*/ 2147483646 h 99"/>
              <a:gd name="T6" fmla="*/ 2147483646 w 75"/>
              <a:gd name="T7" fmla="*/ 2147483646 h 99"/>
              <a:gd name="T8" fmla="*/ 2147483646 w 75"/>
              <a:gd name="T9" fmla="*/ 2147483646 h 99"/>
              <a:gd name="T10" fmla="*/ 2147483646 w 75"/>
              <a:gd name="T11" fmla="*/ 2147483646 h 99"/>
              <a:gd name="T12" fmla="*/ 2147483646 w 75"/>
              <a:gd name="T13" fmla="*/ 2147483646 h 99"/>
              <a:gd name="T14" fmla="*/ 2147483646 w 75"/>
              <a:gd name="T15" fmla="*/ 2147483646 h 99"/>
              <a:gd name="T16" fmla="*/ 2147483646 w 75"/>
              <a:gd name="T17" fmla="*/ 2147483646 h 99"/>
              <a:gd name="T18" fmla="*/ 2147483646 w 75"/>
              <a:gd name="T19" fmla="*/ 2147483646 h 99"/>
              <a:gd name="T20" fmla="*/ 2147483646 w 75"/>
              <a:gd name="T21" fmla="*/ 2147483646 h 99"/>
              <a:gd name="T22" fmla="*/ 2147483646 w 75"/>
              <a:gd name="T23" fmla="*/ 2147483646 h 99"/>
              <a:gd name="T24" fmla="*/ 2147483646 w 75"/>
              <a:gd name="T25" fmla="*/ 0 h 99"/>
              <a:gd name="T26" fmla="*/ 2147483646 w 75"/>
              <a:gd name="T27" fmla="*/ 0 h 99"/>
              <a:gd name="T28" fmla="*/ 2147483646 w 75"/>
              <a:gd name="T29" fmla="*/ 0 h 99"/>
              <a:gd name="T30" fmla="*/ 2147483646 w 75"/>
              <a:gd name="T31" fmla="*/ 0 h 99"/>
              <a:gd name="T32" fmla="*/ 2147483646 w 75"/>
              <a:gd name="T33" fmla="*/ 0 h 99"/>
              <a:gd name="T34" fmla="*/ 2147483646 w 75"/>
              <a:gd name="T35" fmla="*/ 2147483646 h 99"/>
              <a:gd name="T36" fmla="*/ 2147483646 w 75"/>
              <a:gd name="T37" fmla="*/ 2147483646 h 99"/>
              <a:gd name="T38" fmla="*/ 2147483646 w 75"/>
              <a:gd name="T39" fmla="*/ 0 h 99"/>
              <a:gd name="T40" fmla="*/ 2147483646 w 75"/>
              <a:gd name="T41" fmla="*/ 0 h 99"/>
              <a:gd name="T42" fmla="*/ 2147483646 w 75"/>
              <a:gd name="T43" fmla="*/ 0 h 99"/>
              <a:gd name="T44" fmla="*/ 2147483646 w 75"/>
              <a:gd name="T45" fmla="*/ 0 h 99"/>
              <a:gd name="T46" fmla="*/ 0 w 75"/>
              <a:gd name="T47" fmla="*/ 0 h 99"/>
              <a:gd name="T48" fmla="*/ 0 w 75"/>
              <a:gd name="T49" fmla="*/ 2147483646 h 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5" h="99">
                <a:moveTo>
                  <a:pt x="0" y="99"/>
                </a:moveTo>
                <a:lnTo>
                  <a:pt x="0" y="99"/>
                </a:lnTo>
                <a:lnTo>
                  <a:pt x="10" y="99"/>
                </a:lnTo>
                <a:lnTo>
                  <a:pt x="20" y="99"/>
                </a:lnTo>
                <a:lnTo>
                  <a:pt x="20" y="55"/>
                </a:lnTo>
                <a:lnTo>
                  <a:pt x="54" y="55"/>
                </a:lnTo>
                <a:lnTo>
                  <a:pt x="54" y="99"/>
                </a:lnTo>
                <a:lnTo>
                  <a:pt x="65" y="99"/>
                </a:lnTo>
                <a:lnTo>
                  <a:pt x="75" y="99"/>
                </a:lnTo>
                <a:lnTo>
                  <a:pt x="75" y="0"/>
                </a:lnTo>
                <a:lnTo>
                  <a:pt x="65" y="0"/>
                </a:lnTo>
                <a:lnTo>
                  <a:pt x="54" y="0"/>
                </a:lnTo>
                <a:lnTo>
                  <a:pt x="54" y="38"/>
                </a:lnTo>
                <a:lnTo>
                  <a:pt x="20" y="38"/>
                </a:lnTo>
                <a:lnTo>
                  <a:pt x="20" y="0"/>
                </a:lnTo>
                <a:lnTo>
                  <a:pt x="10" y="0"/>
                </a:lnTo>
                <a:lnTo>
                  <a:pt x="0" y="0"/>
                </a:lnTo>
                <a:lnTo>
                  <a:pt x="0" y="9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99" name="Freeform 99"/>
          <p:cNvSpPr>
            <a:spLocks noEditPoints="1"/>
          </p:cNvSpPr>
          <p:nvPr/>
        </p:nvSpPr>
        <p:spPr bwMode="auto">
          <a:xfrm>
            <a:off x="2490789" y="1907382"/>
            <a:ext cx="4899025" cy="322660"/>
          </a:xfrm>
          <a:custGeom>
            <a:avLst/>
            <a:gdLst>
              <a:gd name="T0" fmla="*/ 2147483646 w 3086"/>
              <a:gd name="T1" fmla="*/ 2147483646 h 271"/>
              <a:gd name="T2" fmla="*/ 2147483646 w 3086"/>
              <a:gd name="T3" fmla="*/ 2147483646 h 271"/>
              <a:gd name="T4" fmla="*/ 2147483646 w 3086"/>
              <a:gd name="T5" fmla="*/ 2147483646 h 271"/>
              <a:gd name="T6" fmla="*/ 2147483646 w 3086"/>
              <a:gd name="T7" fmla="*/ 2147483646 h 271"/>
              <a:gd name="T8" fmla="*/ 2147483646 w 3086"/>
              <a:gd name="T9" fmla="*/ 2147483646 h 271"/>
              <a:gd name="T10" fmla="*/ 2147483646 w 3086"/>
              <a:gd name="T11" fmla="*/ 2147483646 h 271"/>
              <a:gd name="T12" fmla="*/ 2147483646 w 3086"/>
              <a:gd name="T13" fmla="*/ 2147483646 h 271"/>
              <a:gd name="T14" fmla="*/ 2147483646 w 3086"/>
              <a:gd name="T15" fmla="*/ 2147483646 h 271"/>
              <a:gd name="T16" fmla="*/ 2147483646 w 3086"/>
              <a:gd name="T17" fmla="*/ 2147483646 h 271"/>
              <a:gd name="T18" fmla="*/ 2147483646 w 3086"/>
              <a:gd name="T19" fmla="*/ 2147483646 h 271"/>
              <a:gd name="T20" fmla="*/ 2147483646 w 3086"/>
              <a:gd name="T21" fmla="*/ 2147483646 h 271"/>
              <a:gd name="T22" fmla="*/ 2147483646 w 3086"/>
              <a:gd name="T23" fmla="*/ 2147483646 h 271"/>
              <a:gd name="T24" fmla="*/ 2147483646 w 3086"/>
              <a:gd name="T25" fmla="*/ 2147483646 h 271"/>
              <a:gd name="T26" fmla="*/ 2147483646 w 3086"/>
              <a:gd name="T27" fmla="*/ 2147483646 h 271"/>
              <a:gd name="T28" fmla="*/ 2147483646 w 3086"/>
              <a:gd name="T29" fmla="*/ 2147483646 h 271"/>
              <a:gd name="T30" fmla="*/ 2147483646 w 3086"/>
              <a:gd name="T31" fmla="*/ 2147483646 h 271"/>
              <a:gd name="T32" fmla="*/ 2147483646 w 3086"/>
              <a:gd name="T33" fmla="*/ 2147483646 h 271"/>
              <a:gd name="T34" fmla="*/ 2147483646 w 3086"/>
              <a:gd name="T35" fmla="*/ 2147483646 h 271"/>
              <a:gd name="T36" fmla="*/ 2147483646 w 3086"/>
              <a:gd name="T37" fmla="*/ 2147483646 h 271"/>
              <a:gd name="T38" fmla="*/ 2147483646 w 3086"/>
              <a:gd name="T39" fmla="*/ 2147483646 h 271"/>
              <a:gd name="T40" fmla="*/ 2147483646 w 3086"/>
              <a:gd name="T41" fmla="*/ 2147483646 h 271"/>
              <a:gd name="T42" fmla="*/ 2147483646 w 3086"/>
              <a:gd name="T43" fmla="*/ 2147483646 h 271"/>
              <a:gd name="T44" fmla="*/ 2147483646 w 3086"/>
              <a:gd name="T45" fmla="*/ 2147483646 h 271"/>
              <a:gd name="T46" fmla="*/ 2147483646 w 3086"/>
              <a:gd name="T47" fmla="*/ 2147483646 h 271"/>
              <a:gd name="T48" fmla="*/ 2147483646 w 3086"/>
              <a:gd name="T49" fmla="*/ 2147483646 h 271"/>
              <a:gd name="T50" fmla="*/ 2147483646 w 3086"/>
              <a:gd name="T51" fmla="*/ 2147483646 h 271"/>
              <a:gd name="T52" fmla="*/ 2147483646 w 3086"/>
              <a:gd name="T53" fmla="*/ 2147483646 h 271"/>
              <a:gd name="T54" fmla="*/ 2147483646 w 3086"/>
              <a:gd name="T55" fmla="*/ 2147483646 h 271"/>
              <a:gd name="T56" fmla="*/ 2147483646 w 3086"/>
              <a:gd name="T57" fmla="*/ 2147483646 h 271"/>
              <a:gd name="T58" fmla="*/ 2147483646 w 3086"/>
              <a:gd name="T59" fmla="*/ 2147483646 h 271"/>
              <a:gd name="T60" fmla="*/ 2147483646 w 3086"/>
              <a:gd name="T61" fmla="*/ 2147483646 h 271"/>
              <a:gd name="T62" fmla="*/ 2147483646 w 3086"/>
              <a:gd name="T63" fmla="*/ 2147483646 h 271"/>
              <a:gd name="T64" fmla="*/ 2147483646 w 3086"/>
              <a:gd name="T65" fmla="*/ 2147483646 h 271"/>
              <a:gd name="T66" fmla="*/ 2147483646 w 3086"/>
              <a:gd name="T67" fmla="*/ 2147483646 h 271"/>
              <a:gd name="T68" fmla="*/ 2147483646 w 3086"/>
              <a:gd name="T69" fmla="*/ 2147483646 h 271"/>
              <a:gd name="T70" fmla="*/ 2147483646 w 3086"/>
              <a:gd name="T71" fmla="*/ 2147483646 h 271"/>
              <a:gd name="T72" fmla="*/ 2147483646 w 3086"/>
              <a:gd name="T73" fmla="*/ 2147483646 h 271"/>
              <a:gd name="T74" fmla="*/ 2147483646 w 3086"/>
              <a:gd name="T75" fmla="*/ 2147483646 h 271"/>
              <a:gd name="T76" fmla="*/ 2147483646 w 3086"/>
              <a:gd name="T77" fmla="*/ 2147483646 h 271"/>
              <a:gd name="T78" fmla="*/ 2147483646 w 3086"/>
              <a:gd name="T79" fmla="*/ 2147483646 h 271"/>
              <a:gd name="T80" fmla="*/ 2147483646 w 3086"/>
              <a:gd name="T81" fmla="*/ 2147483646 h 271"/>
              <a:gd name="T82" fmla="*/ 2147483646 w 3086"/>
              <a:gd name="T83" fmla="*/ 2147483646 h 271"/>
              <a:gd name="T84" fmla="*/ 2147483646 w 3086"/>
              <a:gd name="T85" fmla="*/ 2147483646 h 271"/>
              <a:gd name="T86" fmla="*/ 2147483646 w 3086"/>
              <a:gd name="T87" fmla="*/ 2147483646 h 271"/>
              <a:gd name="T88" fmla="*/ 2147483646 w 3086"/>
              <a:gd name="T89" fmla="*/ 2147483646 h 271"/>
              <a:gd name="T90" fmla="*/ 2147483646 w 3086"/>
              <a:gd name="T91" fmla="*/ 2147483646 h 271"/>
              <a:gd name="T92" fmla="*/ 2147483646 w 3086"/>
              <a:gd name="T93" fmla="*/ 2147483646 h 271"/>
              <a:gd name="T94" fmla="*/ 2147483646 w 3086"/>
              <a:gd name="T95" fmla="*/ 2147483646 h 271"/>
              <a:gd name="T96" fmla="*/ 2147483646 w 3086"/>
              <a:gd name="T97" fmla="*/ 2147483646 h 271"/>
              <a:gd name="T98" fmla="*/ 2147483646 w 3086"/>
              <a:gd name="T99" fmla="*/ 2147483646 h 271"/>
              <a:gd name="T100" fmla="*/ 2147483646 w 3086"/>
              <a:gd name="T101" fmla="*/ 2147483646 h 271"/>
              <a:gd name="T102" fmla="*/ 2147483646 w 3086"/>
              <a:gd name="T103" fmla="*/ 2147483646 h 271"/>
              <a:gd name="T104" fmla="*/ 2147483646 w 3086"/>
              <a:gd name="T105" fmla="*/ 2147483646 h 271"/>
              <a:gd name="T106" fmla="*/ 2147483646 w 3086"/>
              <a:gd name="T107" fmla="*/ 2147483646 h 271"/>
              <a:gd name="T108" fmla="*/ 2147483646 w 3086"/>
              <a:gd name="T109" fmla="*/ 2147483646 h 271"/>
              <a:gd name="T110" fmla="*/ 2147483646 w 3086"/>
              <a:gd name="T111" fmla="*/ 2147483646 h 271"/>
              <a:gd name="T112" fmla="*/ 2147483646 w 3086"/>
              <a:gd name="T113" fmla="*/ 2147483646 h 2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86" h="271">
                <a:moveTo>
                  <a:pt x="2897" y="7"/>
                </a:moveTo>
                <a:lnTo>
                  <a:pt x="2897" y="268"/>
                </a:lnTo>
                <a:lnTo>
                  <a:pt x="3086" y="268"/>
                </a:lnTo>
                <a:lnTo>
                  <a:pt x="3086" y="206"/>
                </a:lnTo>
                <a:lnTo>
                  <a:pt x="2966" y="206"/>
                </a:lnTo>
                <a:lnTo>
                  <a:pt x="2966" y="162"/>
                </a:lnTo>
                <a:lnTo>
                  <a:pt x="3076" y="162"/>
                </a:lnTo>
                <a:lnTo>
                  <a:pt x="3076" y="107"/>
                </a:lnTo>
                <a:lnTo>
                  <a:pt x="2966" y="107"/>
                </a:lnTo>
                <a:lnTo>
                  <a:pt x="2966" y="66"/>
                </a:lnTo>
                <a:lnTo>
                  <a:pt x="3086" y="66"/>
                </a:lnTo>
                <a:lnTo>
                  <a:pt x="3086" y="7"/>
                </a:lnTo>
                <a:lnTo>
                  <a:pt x="2897" y="7"/>
                </a:lnTo>
                <a:close/>
                <a:moveTo>
                  <a:pt x="2860" y="7"/>
                </a:moveTo>
                <a:lnTo>
                  <a:pt x="2795" y="7"/>
                </a:lnTo>
                <a:lnTo>
                  <a:pt x="2795" y="148"/>
                </a:lnTo>
                <a:lnTo>
                  <a:pt x="2692" y="7"/>
                </a:lnTo>
                <a:lnTo>
                  <a:pt x="2630" y="7"/>
                </a:lnTo>
                <a:lnTo>
                  <a:pt x="2630" y="268"/>
                </a:lnTo>
                <a:lnTo>
                  <a:pt x="2695" y="268"/>
                </a:lnTo>
                <a:lnTo>
                  <a:pt x="2695" y="114"/>
                </a:lnTo>
                <a:lnTo>
                  <a:pt x="2805" y="268"/>
                </a:lnTo>
                <a:lnTo>
                  <a:pt x="2860" y="268"/>
                </a:lnTo>
                <a:lnTo>
                  <a:pt x="2860" y="7"/>
                </a:lnTo>
                <a:close/>
                <a:moveTo>
                  <a:pt x="2452" y="62"/>
                </a:moveTo>
                <a:lnTo>
                  <a:pt x="2493" y="62"/>
                </a:lnTo>
                <a:lnTo>
                  <a:pt x="2510" y="66"/>
                </a:lnTo>
                <a:lnTo>
                  <a:pt x="2520" y="72"/>
                </a:lnTo>
                <a:lnTo>
                  <a:pt x="2527" y="83"/>
                </a:lnTo>
                <a:lnTo>
                  <a:pt x="2531" y="93"/>
                </a:lnTo>
                <a:lnTo>
                  <a:pt x="2527" y="107"/>
                </a:lnTo>
                <a:lnTo>
                  <a:pt x="2520" y="117"/>
                </a:lnTo>
                <a:lnTo>
                  <a:pt x="2510" y="124"/>
                </a:lnTo>
                <a:lnTo>
                  <a:pt x="2493" y="127"/>
                </a:lnTo>
                <a:lnTo>
                  <a:pt x="2452" y="127"/>
                </a:lnTo>
                <a:lnTo>
                  <a:pt x="2452" y="62"/>
                </a:lnTo>
                <a:close/>
                <a:moveTo>
                  <a:pt x="2476" y="182"/>
                </a:moveTo>
                <a:lnTo>
                  <a:pt x="2531" y="268"/>
                </a:lnTo>
                <a:lnTo>
                  <a:pt x="2606" y="268"/>
                </a:lnTo>
                <a:lnTo>
                  <a:pt x="2544" y="172"/>
                </a:lnTo>
                <a:lnTo>
                  <a:pt x="2565" y="162"/>
                </a:lnTo>
                <a:lnTo>
                  <a:pt x="2582" y="144"/>
                </a:lnTo>
                <a:lnTo>
                  <a:pt x="2592" y="120"/>
                </a:lnTo>
                <a:lnTo>
                  <a:pt x="2596" y="93"/>
                </a:lnTo>
                <a:lnTo>
                  <a:pt x="2596" y="76"/>
                </a:lnTo>
                <a:lnTo>
                  <a:pt x="2589" y="55"/>
                </a:lnTo>
                <a:lnTo>
                  <a:pt x="2582" y="42"/>
                </a:lnTo>
                <a:lnTo>
                  <a:pt x="2572" y="28"/>
                </a:lnTo>
                <a:lnTo>
                  <a:pt x="2558" y="18"/>
                </a:lnTo>
                <a:lnTo>
                  <a:pt x="2541" y="11"/>
                </a:lnTo>
                <a:lnTo>
                  <a:pt x="2520" y="7"/>
                </a:lnTo>
                <a:lnTo>
                  <a:pt x="2503" y="7"/>
                </a:lnTo>
                <a:lnTo>
                  <a:pt x="2383" y="7"/>
                </a:lnTo>
                <a:lnTo>
                  <a:pt x="2383" y="268"/>
                </a:lnTo>
                <a:lnTo>
                  <a:pt x="2452" y="268"/>
                </a:lnTo>
                <a:lnTo>
                  <a:pt x="2452" y="182"/>
                </a:lnTo>
                <a:lnTo>
                  <a:pt x="2476" y="182"/>
                </a:lnTo>
                <a:close/>
                <a:moveTo>
                  <a:pt x="2225" y="86"/>
                </a:moveTo>
                <a:lnTo>
                  <a:pt x="2253" y="162"/>
                </a:lnTo>
                <a:lnTo>
                  <a:pt x="2201" y="162"/>
                </a:lnTo>
                <a:lnTo>
                  <a:pt x="2225" y="86"/>
                </a:lnTo>
                <a:close/>
                <a:moveTo>
                  <a:pt x="2191" y="7"/>
                </a:moveTo>
                <a:lnTo>
                  <a:pt x="2092" y="268"/>
                </a:lnTo>
                <a:lnTo>
                  <a:pt x="2160" y="268"/>
                </a:lnTo>
                <a:lnTo>
                  <a:pt x="2177" y="216"/>
                </a:lnTo>
                <a:lnTo>
                  <a:pt x="2273" y="216"/>
                </a:lnTo>
                <a:lnTo>
                  <a:pt x="2294" y="268"/>
                </a:lnTo>
                <a:lnTo>
                  <a:pt x="2363" y="268"/>
                </a:lnTo>
                <a:lnTo>
                  <a:pt x="2263" y="7"/>
                </a:lnTo>
                <a:lnTo>
                  <a:pt x="2191" y="7"/>
                </a:lnTo>
                <a:close/>
                <a:moveTo>
                  <a:pt x="1937" y="210"/>
                </a:moveTo>
                <a:lnTo>
                  <a:pt x="2002" y="117"/>
                </a:lnTo>
                <a:lnTo>
                  <a:pt x="2002" y="268"/>
                </a:lnTo>
                <a:lnTo>
                  <a:pt x="2071" y="268"/>
                </a:lnTo>
                <a:lnTo>
                  <a:pt x="2071" y="7"/>
                </a:lnTo>
                <a:lnTo>
                  <a:pt x="2006" y="7"/>
                </a:lnTo>
                <a:lnTo>
                  <a:pt x="1937" y="114"/>
                </a:lnTo>
                <a:lnTo>
                  <a:pt x="1865" y="7"/>
                </a:lnTo>
                <a:lnTo>
                  <a:pt x="1800" y="7"/>
                </a:lnTo>
                <a:lnTo>
                  <a:pt x="1800" y="268"/>
                </a:lnTo>
                <a:lnTo>
                  <a:pt x="1869" y="268"/>
                </a:lnTo>
                <a:lnTo>
                  <a:pt x="1869" y="117"/>
                </a:lnTo>
                <a:lnTo>
                  <a:pt x="1934" y="210"/>
                </a:lnTo>
                <a:lnTo>
                  <a:pt x="1937" y="210"/>
                </a:lnTo>
                <a:close/>
                <a:moveTo>
                  <a:pt x="1714" y="213"/>
                </a:moveTo>
                <a:lnTo>
                  <a:pt x="1773" y="213"/>
                </a:lnTo>
                <a:lnTo>
                  <a:pt x="1773" y="182"/>
                </a:lnTo>
                <a:lnTo>
                  <a:pt x="1714" y="182"/>
                </a:lnTo>
                <a:lnTo>
                  <a:pt x="1714" y="213"/>
                </a:lnTo>
                <a:close/>
                <a:moveTo>
                  <a:pt x="1564" y="144"/>
                </a:moveTo>
                <a:lnTo>
                  <a:pt x="1612" y="144"/>
                </a:lnTo>
                <a:lnTo>
                  <a:pt x="1612" y="261"/>
                </a:lnTo>
                <a:lnTo>
                  <a:pt x="1653" y="261"/>
                </a:lnTo>
                <a:lnTo>
                  <a:pt x="1653" y="144"/>
                </a:lnTo>
                <a:lnTo>
                  <a:pt x="1701" y="144"/>
                </a:lnTo>
                <a:lnTo>
                  <a:pt x="1701" y="110"/>
                </a:lnTo>
                <a:lnTo>
                  <a:pt x="1564" y="110"/>
                </a:lnTo>
                <a:lnTo>
                  <a:pt x="1564" y="144"/>
                </a:lnTo>
                <a:close/>
                <a:moveTo>
                  <a:pt x="1444" y="110"/>
                </a:moveTo>
                <a:lnTo>
                  <a:pt x="1444" y="261"/>
                </a:lnTo>
                <a:lnTo>
                  <a:pt x="1553" y="261"/>
                </a:lnTo>
                <a:lnTo>
                  <a:pt x="1553" y="227"/>
                </a:lnTo>
                <a:lnTo>
                  <a:pt x="1481" y="227"/>
                </a:lnTo>
                <a:lnTo>
                  <a:pt x="1481" y="203"/>
                </a:lnTo>
                <a:lnTo>
                  <a:pt x="1546" y="203"/>
                </a:lnTo>
                <a:lnTo>
                  <a:pt x="1546" y="168"/>
                </a:lnTo>
                <a:lnTo>
                  <a:pt x="1481" y="168"/>
                </a:lnTo>
                <a:lnTo>
                  <a:pt x="1481" y="144"/>
                </a:lnTo>
                <a:lnTo>
                  <a:pt x="1553" y="144"/>
                </a:lnTo>
                <a:lnTo>
                  <a:pt x="1553" y="110"/>
                </a:lnTo>
                <a:lnTo>
                  <a:pt x="1444" y="110"/>
                </a:lnTo>
                <a:close/>
                <a:moveTo>
                  <a:pt x="1365" y="213"/>
                </a:moveTo>
                <a:lnTo>
                  <a:pt x="1423" y="213"/>
                </a:lnTo>
                <a:lnTo>
                  <a:pt x="1423" y="182"/>
                </a:lnTo>
                <a:lnTo>
                  <a:pt x="1365" y="182"/>
                </a:lnTo>
                <a:lnTo>
                  <a:pt x="1365" y="213"/>
                </a:lnTo>
                <a:close/>
                <a:moveTo>
                  <a:pt x="1152" y="7"/>
                </a:moveTo>
                <a:lnTo>
                  <a:pt x="1152" y="268"/>
                </a:lnTo>
                <a:lnTo>
                  <a:pt x="1341" y="268"/>
                </a:lnTo>
                <a:lnTo>
                  <a:pt x="1341" y="206"/>
                </a:lnTo>
                <a:lnTo>
                  <a:pt x="1221" y="206"/>
                </a:lnTo>
                <a:lnTo>
                  <a:pt x="1221" y="162"/>
                </a:lnTo>
                <a:lnTo>
                  <a:pt x="1330" y="162"/>
                </a:lnTo>
                <a:lnTo>
                  <a:pt x="1330" y="107"/>
                </a:lnTo>
                <a:lnTo>
                  <a:pt x="1221" y="107"/>
                </a:lnTo>
                <a:lnTo>
                  <a:pt x="1221" y="66"/>
                </a:lnTo>
                <a:lnTo>
                  <a:pt x="1341" y="66"/>
                </a:lnTo>
                <a:lnTo>
                  <a:pt x="1341" y="7"/>
                </a:lnTo>
                <a:lnTo>
                  <a:pt x="1152" y="7"/>
                </a:lnTo>
                <a:close/>
                <a:moveTo>
                  <a:pt x="1114" y="7"/>
                </a:moveTo>
                <a:lnTo>
                  <a:pt x="1049" y="7"/>
                </a:lnTo>
                <a:lnTo>
                  <a:pt x="1049" y="148"/>
                </a:lnTo>
                <a:lnTo>
                  <a:pt x="946" y="7"/>
                </a:lnTo>
                <a:lnTo>
                  <a:pt x="885" y="7"/>
                </a:lnTo>
                <a:lnTo>
                  <a:pt x="885" y="268"/>
                </a:lnTo>
                <a:lnTo>
                  <a:pt x="950" y="268"/>
                </a:lnTo>
                <a:lnTo>
                  <a:pt x="950" y="114"/>
                </a:lnTo>
                <a:lnTo>
                  <a:pt x="1060" y="268"/>
                </a:lnTo>
                <a:lnTo>
                  <a:pt x="1114" y="268"/>
                </a:lnTo>
                <a:lnTo>
                  <a:pt x="1114" y="7"/>
                </a:lnTo>
                <a:close/>
                <a:moveTo>
                  <a:pt x="844" y="7"/>
                </a:moveTo>
                <a:lnTo>
                  <a:pt x="775" y="7"/>
                </a:lnTo>
                <a:lnTo>
                  <a:pt x="775" y="268"/>
                </a:lnTo>
                <a:lnTo>
                  <a:pt x="844" y="268"/>
                </a:lnTo>
                <a:lnTo>
                  <a:pt x="844" y="7"/>
                </a:lnTo>
                <a:close/>
                <a:moveTo>
                  <a:pt x="555" y="7"/>
                </a:moveTo>
                <a:lnTo>
                  <a:pt x="555" y="268"/>
                </a:lnTo>
                <a:lnTo>
                  <a:pt x="741" y="268"/>
                </a:lnTo>
                <a:lnTo>
                  <a:pt x="741" y="206"/>
                </a:lnTo>
                <a:lnTo>
                  <a:pt x="624" y="206"/>
                </a:lnTo>
                <a:lnTo>
                  <a:pt x="624" y="162"/>
                </a:lnTo>
                <a:lnTo>
                  <a:pt x="730" y="162"/>
                </a:lnTo>
                <a:lnTo>
                  <a:pt x="730" y="107"/>
                </a:lnTo>
                <a:lnTo>
                  <a:pt x="624" y="107"/>
                </a:lnTo>
                <a:lnTo>
                  <a:pt x="624" y="66"/>
                </a:lnTo>
                <a:lnTo>
                  <a:pt x="741" y="66"/>
                </a:lnTo>
                <a:lnTo>
                  <a:pt x="741" y="7"/>
                </a:lnTo>
                <a:lnTo>
                  <a:pt x="555" y="7"/>
                </a:lnTo>
                <a:close/>
                <a:moveTo>
                  <a:pt x="336" y="251"/>
                </a:moveTo>
                <a:lnTo>
                  <a:pt x="336" y="251"/>
                </a:lnTo>
                <a:lnTo>
                  <a:pt x="353" y="258"/>
                </a:lnTo>
                <a:lnTo>
                  <a:pt x="370" y="264"/>
                </a:lnTo>
                <a:lnTo>
                  <a:pt x="394" y="268"/>
                </a:lnTo>
                <a:lnTo>
                  <a:pt x="422" y="271"/>
                </a:lnTo>
                <a:lnTo>
                  <a:pt x="442" y="271"/>
                </a:lnTo>
                <a:lnTo>
                  <a:pt x="463" y="268"/>
                </a:lnTo>
                <a:lnTo>
                  <a:pt x="480" y="261"/>
                </a:lnTo>
                <a:lnTo>
                  <a:pt x="497" y="251"/>
                </a:lnTo>
                <a:lnTo>
                  <a:pt x="507" y="240"/>
                </a:lnTo>
                <a:lnTo>
                  <a:pt x="518" y="227"/>
                </a:lnTo>
                <a:lnTo>
                  <a:pt x="525" y="210"/>
                </a:lnTo>
                <a:lnTo>
                  <a:pt x="528" y="189"/>
                </a:lnTo>
                <a:lnTo>
                  <a:pt x="525" y="175"/>
                </a:lnTo>
                <a:lnTo>
                  <a:pt x="525" y="162"/>
                </a:lnTo>
                <a:lnTo>
                  <a:pt x="518" y="151"/>
                </a:lnTo>
                <a:lnTo>
                  <a:pt x="511" y="141"/>
                </a:lnTo>
                <a:lnTo>
                  <a:pt x="501" y="131"/>
                </a:lnTo>
                <a:lnTo>
                  <a:pt x="490" y="124"/>
                </a:lnTo>
                <a:lnTo>
                  <a:pt x="459" y="110"/>
                </a:lnTo>
                <a:lnTo>
                  <a:pt x="418" y="96"/>
                </a:lnTo>
                <a:lnTo>
                  <a:pt x="401" y="90"/>
                </a:lnTo>
                <a:lnTo>
                  <a:pt x="398" y="83"/>
                </a:lnTo>
                <a:lnTo>
                  <a:pt x="398" y="76"/>
                </a:lnTo>
                <a:lnTo>
                  <a:pt x="398" y="69"/>
                </a:lnTo>
                <a:lnTo>
                  <a:pt x="408" y="62"/>
                </a:lnTo>
                <a:lnTo>
                  <a:pt x="418" y="59"/>
                </a:lnTo>
                <a:lnTo>
                  <a:pt x="432" y="59"/>
                </a:lnTo>
                <a:lnTo>
                  <a:pt x="453" y="59"/>
                </a:lnTo>
                <a:lnTo>
                  <a:pt x="473" y="66"/>
                </a:lnTo>
                <a:lnTo>
                  <a:pt x="494" y="72"/>
                </a:lnTo>
                <a:lnTo>
                  <a:pt x="511" y="83"/>
                </a:lnTo>
                <a:lnTo>
                  <a:pt x="511" y="21"/>
                </a:lnTo>
                <a:lnTo>
                  <a:pt x="494" y="14"/>
                </a:lnTo>
                <a:lnTo>
                  <a:pt x="473" y="7"/>
                </a:lnTo>
                <a:lnTo>
                  <a:pt x="453" y="4"/>
                </a:lnTo>
                <a:lnTo>
                  <a:pt x="429" y="0"/>
                </a:lnTo>
                <a:lnTo>
                  <a:pt x="408" y="4"/>
                </a:lnTo>
                <a:lnTo>
                  <a:pt x="391" y="7"/>
                </a:lnTo>
                <a:lnTo>
                  <a:pt x="374" y="14"/>
                </a:lnTo>
                <a:lnTo>
                  <a:pt x="360" y="21"/>
                </a:lnTo>
                <a:lnTo>
                  <a:pt x="346" y="35"/>
                </a:lnTo>
                <a:lnTo>
                  <a:pt x="336" y="48"/>
                </a:lnTo>
                <a:lnTo>
                  <a:pt x="333" y="62"/>
                </a:lnTo>
                <a:lnTo>
                  <a:pt x="329" y="83"/>
                </a:lnTo>
                <a:lnTo>
                  <a:pt x="329" y="96"/>
                </a:lnTo>
                <a:lnTo>
                  <a:pt x="333" y="110"/>
                </a:lnTo>
                <a:lnTo>
                  <a:pt x="339" y="120"/>
                </a:lnTo>
                <a:lnTo>
                  <a:pt x="346" y="131"/>
                </a:lnTo>
                <a:lnTo>
                  <a:pt x="357" y="141"/>
                </a:lnTo>
                <a:lnTo>
                  <a:pt x="367" y="148"/>
                </a:lnTo>
                <a:lnTo>
                  <a:pt x="398" y="158"/>
                </a:lnTo>
                <a:lnTo>
                  <a:pt x="435" y="172"/>
                </a:lnTo>
                <a:lnTo>
                  <a:pt x="453" y="179"/>
                </a:lnTo>
                <a:lnTo>
                  <a:pt x="459" y="186"/>
                </a:lnTo>
                <a:lnTo>
                  <a:pt x="459" y="192"/>
                </a:lnTo>
                <a:lnTo>
                  <a:pt x="456" y="203"/>
                </a:lnTo>
                <a:lnTo>
                  <a:pt x="446" y="210"/>
                </a:lnTo>
                <a:lnTo>
                  <a:pt x="435" y="213"/>
                </a:lnTo>
                <a:lnTo>
                  <a:pt x="418" y="213"/>
                </a:lnTo>
                <a:lnTo>
                  <a:pt x="398" y="213"/>
                </a:lnTo>
                <a:lnTo>
                  <a:pt x="374" y="206"/>
                </a:lnTo>
                <a:lnTo>
                  <a:pt x="353" y="196"/>
                </a:lnTo>
                <a:lnTo>
                  <a:pt x="336" y="186"/>
                </a:lnTo>
                <a:lnTo>
                  <a:pt x="336" y="251"/>
                </a:lnTo>
                <a:close/>
                <a:moveTo>
                  <a:pt x="151" y="110"/>
                </a:moveTo>
                <a:lnTo>
                  <a:pt x="151" y="261"/>
                </a:lnTo>
                <a:lnTo>
                  <a:pt x="257" y="261"/>
                </a:lnTo>
                <a:lnTo>
                  <a:pt x="257" y="227"/>
                </a:lnTo>
                <a:lnTo>
                  <a:pt x="189" y="227"/>
                </a:lnTo>
                <a:lnTo>
                  <a:pt x="189" y="203"/>
                </a:lnTo>
                <a:lnTo>
                  <a:pt x="254" y="203"/>
                </a:lnTo>
                <a:lnTo>
                  <a:pt x="254" y="168"/>
                </a:lnTo>
                <a:lnTo>
                  <a:pt x="189" y="168"/>
                </a:lnTo>
                <a:lnTo>
                  <a:pt x="189" y="144"/>
                </a:lnTo>
                <a:lnTo>
                  <a:pt x="257" y="144"/>
                </a:lnTo>
                <a:lnTo>
                  <a:pt x="257" y="110"/>
                </a:lnTo>
                <a:lnTo>
                  <a:pt x="151" y="110"/>
                </a:lnTo>
                <a:close/>
                <a:moveTo>
                  <a:pt x="0" y="261"/>
                </a:moveTo>
                <a:lnTo>
                  <a:pt x="55" y="261"/>
                </a:lnTo>
                <a:lnTo>
                  <a:pt x="72" y="261"/>
                </a:lnTo>
                <a:lnTo>
                  <a:pt x="89" y="258"/>
                </a:lnTo>
                <a:lnTo>
                  <a:pt x="103" y="251"/>
                </a:lnTo>
                <a:lnTo>
                  <a:pt x="113" y="240"/>
                </a:lnTo>
                <a:lnTo>
                  <a:pt x="120" y="230"/>
                </a:lnTo>
                <a:lnTo>
                  <a:pt x="127" y="216"/>
                </a:lnTo>
                <a:lnTo>
                  <a:pt x="130" y="203"/>
                </a:lnTo>
                <a:lnTo>
                  <a:pt x="134" y="186"/>
                </a:lnTo>
                <a:lnTo>
                  <a:pt x="130" y="168"/>
                </a:lnTo>
                <a:lnTo>
                  <a:pt x="127" y="155"/>
                </a:lnTo>
                <a:lnTo>
                  <a:pt x="120" y="141"/>
                </a:lnTo>
                <a:lnTo>
                  <a:pt x="113" y="131"/>
                </a:lnTo>
                <a:lnTo>
                  <a:pt x="103" y="120"/>
                </a:lnTo>
                <a:lnTo>
                  <a:pt x="89" y="117"/>
                </a:lnTo>
                <a:lnTo>
                  <a:pt x="72" y="110"/>
                </a:lnTo>
                <a:lnTo>
                  <a:pt x="55" y="110"/>
                </a:lnTo>
                <a:lnTo>
                  <a:pt x="0" y="110"/>
                </a:lnTo>
                <a:lnTo>
                  <a:pt x="0" y="261"/>
                </a:lnTo>
                <a:close/>
                <a:moveTo>
                  <a:pt x="38" y="227"/>
                </a:moveTo>
                <a:lnTo>
                  <a:pt x="38" y="144"/>
                </a:lnTo>
                <a:lnTo>
                  <a:pt x="55" y="144"/>
                </a:lnTo>
                <a:lnTo>
                  <a:pt x="72" y="148"/>
                </a:lnTo>
                <a:lnTo>
                  <a:pt x="82" y="155"/>
                </a:lnTo>
                <a:lnTo>
                  <a:pt x="93" y="168"/>
                </a:lnTo>
                <a:lnTo>
                  <a:pt x="93" y="186"/>
                </a:lnTo>
                <a:lnTo>
                  <a:pt x="93" y="203"/>
                </a:lnTo>
                <a:lnTo>
                  <a:pt x="82" y="216"/>
                </a:lnTo>
                <a:lnTo>
                  <a:pt x="72" y="223"/>
                </a:lnTo>
                <a:lnTo>
                  <a:pt x="55" y="227"/>
                </a:lnTo>
                <a:lnTo>
                  <a:pt x="38" y="227"/>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00" name="Freeform 100"/>
          <p:cNvSpPr>
            <a:spLocks noEditPoints="1"/>
          </p:cNvSpPr>
          <p:nvPr/>
        </p:nvSpPr>
        <p:spPr bwMode="auto">
          <a:xfrm>
            <a:off x="2613026" y="1398985"/>
            <a:ext cx="4321175" cy="403622"/>
          </a:xfrm>
          <a:custGeom>
            <a:avLst/>
            <a:gdLst>
              <a:gd name="T0" fmla="*/ 2147483646 w 2722"/>
              <a:gd name="T1" fmla="*/ 2147483646 h 339"/>
              <a:gd name="T2" fmla="*/ 2147483646 w 2722"/>
              <a:gd name="T3" fmla="*/ 2147483646 h 339"/>
              <a:gd name="T4" fmla="*/ 2147483646 w 2722"/>
              <a:gd name="T5" fmla="*/ 2147483646 h 339"/>
              <a:gd name="T6" fmla="*/ 2147483646 w 2722"/>
              <a:gd name="T7" fmla="*/ 2147483646 h 339"/>
              <a:gd name="T8" fmla="*/ 2147483646 w 2722"/>
              <a:gd name="T9" fmla="*/ 2147483646 h 339"/>
              <a:gd name="T10" fmla="*/ 2147483646 w 2722"/>
              <a:gd name="T11" fmla="*/ 2147483646 h 339"/>
              <a:gd name="T12" fmla="*/ 2147483646 w 2722"/>
              <a:gd name="T13" fmla="*/ 2147483646 h 339"/>
              <a:gd name="T14" fmla="*/ 2147483646 w 2722"/>
              <a:gd name="T15" fmla="*/ 2147483646 h 339"/>
              <a:gd name="T16" fmla="*/ 2147483646 w 2722"/>
              <a:gd name="T17" fmla="*/ 2147483646 h 339"/>
              <a:gd name="T18" fmla="*/ 2147483646 w 2722"/>
              <a:gd name="T19" fmla="*/ 2147483646 h 339"/>
              <a:gd name="T20" fmla="*/ 2147483646 w 2722"/>
              <a:gd name="T21" fmla="*/ 2147483646 h 339"/>
              <a:gd name="T22" fmla="*/ 2147483646 w 2722"/>
              <a:gd name="T23" fmla="*/ 2147483646 h 339"/>
              <a:gd name="T24" fmla="*/ 2147483646 w 2722"/>
              <a:gd name="T25" fmla="*/ 2147483646 h 339"/>
              <a:gd name="T26" fmla="*/ 2147483646 w 2722"/>
              <a:gd name="T27" fmla="*/ 2147483646 h 339"/>
              <a:gd name="T28" fmla="*/ 2147483646 w 2722"/>
              <a:gd name="T29" fmla="*/ 2147483646 h 339"/>
              <a:gd name="T30" fmla="*/ 2147483646 w 2722"/>
              <a:gd name="T31" fmla="*/ 2147483646 h 339"/>
              <a:gd name="T32" fmla="*/ 2147483646 w 2722"/>
              <a:gd name="T33" fmla="*/ 2147483646 h 339"/>
              <a:gd name="T34" fmla="*/ 2147483646 w 2722"/>
              <a:gd name="T35" fmla="*/ 2147483646 h 339"/>
              <a:gd name="T36" fmla="*/ 2147483646 w 2722"/>
              <a:gd name="T37" fmla="*/ 2147483646 h 339"/>
              <a:gd name="T38" fmla="*/ 2147483646 w 2722"/>
              <a:gd name="T39" fmla="*/ 2147483646 h 339"/>
              <a:gd name="T40" fmla="*/ 2147483646 w 2722"/>
              <a:gd name="T41" fmla="*/ 2147483646 h 339"/>
              <a:gd name="T42" fmla="*/ 2147483646 w 2722"/>
              <a:gd name="T43" fmla="*/ 2147483646 h 339"/>
              <a:gd name="T44" fmla="*/ 2147483646 w 2722"/>
              <a:gd name="T45" fmla="*/ 2147483646 h 339"/>
              <a:gd name="T46" fmla="*/ 2147483646 w 2722"/>
              <a:gd name="T47" fmla="*/ 2147483646 h 339"/>
              <a:gd name="T48" fmla="*/ 2147483646 w 2722"/>
              <a:gd name="T49" fmla="*/ 2147483646 h 339"/>
              <a:gd name="T50" fmla="*/ 2147483646 w 2722"/>
              <a:gd name="T51" fmla="*/ 2147483646 h 339"/>
              <a:gd name="T52" fmla="*/ 2147483646 w 2722"/>
              <a:gd name="T53" fmla="*/ 2147483646 h 339"/>
              <a:gd name="T54" fmla="*/ 2147483646 w 2722"/>
              <a:gd name="T55" fmla="*/ 2147483646 h 339"/>
              <a:gd name="T56" fmla="*/ 2147483646 w 2722"/>
              <a:gd name="T57" fmla="*/ 2147483646 h 339"/>
              <a:gd name="T58" fmla="*/ 2147483646 w 2722"/>
              <a:gd name="T59" fmla="*/ 2147483646 h 339"/>
              <a:gd name="T60" fmla="*/ 2147483646 w 2722"/>
              <a:gd name="T61" fmla="*/ 2147483646 h 339"/>
              <a:gd name="T62" fmla="*/ 2147483646 w 2722"/>
              <a:gd name="T63" fmla="*/ 2147483646 h 339"/>
              <a:gd name="T64" fmla="*/ 2147483646 w 2722"/>
              <a:gd name="T65" fmla="*/ 2147483646 h 339"/>
              <a:gd name="T66" fmla="*/ 2147483646 w 2722"/>
              <a:gd name="T67" fmla="*/ 2147483646 h 339"/>
              <a:gd name="T68" fmla="*/ 2147483646 w 2722"/>
              <a:gd name="T69" fmla="*/ 2147483646 h 339"/>
              <a:gd name="T70" fmla="*/ 2147483646 w 2722"/>
              <a:gd name="T71" fmla="*/ 2147483646 h 339"/>
              <a:gd name="T72" fmla="*/ 2147483646 w 2722"/>
              <a:gd name="T73" fmla="*/ 2147483646 h 339"/>
              <a:gd name="T74" fmla="*/ 2147483646 w 2722"/>
              <a:gd name="T75" fmla="*/ 2147483646 h 339"/>
              <a:gd name="T76" fmla="*/ 2147483646 w 2722"/>
              <a:gd name="T77" fmla="*/ 2147483646 h 339"/>
              <a:gd name="T78" fmla="*/ 2147483646 w 2722"/>
              <a:gd name="T79" fmla="*/ 2147483646 h 339"/>
              <a:gd name="T80" fmla="*/ 2147483646 w 2722"/>
              <a:gd name="T81" fmla="*/ 2147483646 h 339"/>
              <a:gd name="T82" fmla="*/ 2147483646 w 2722"/>
              <a:gd name="T83" fmla="*/ 2147483646 h 339"/>
              <a:gd name="T84" fmla="*/ 2147483646 w 2722"/>
              <a:gd name="T85" fmla="*/ 0 h 339"/>
              <a:gd name="T86" fmla="*/ 0 w 2722"/>
              <a:gd name="T87" fmla="*/ 2147483646 h 339"/>
              <a:gd name="T88" fmla="*/ 2147483646 w 2722"/>
              <a:gd name="T89" fmla="*/ 2147483646 h 339"/>
              <a:gd name="T90" fmla="*/ 2147483646 w 2722"/>
              <a:gd name="T91" fmla="*/ 2147483646 h 339"/>
              <a:gd name="T92" fmla="*/ 2147483646 w 2722"/>
              <a:gd name="T93" fmla="*/ 2147483646 h 339"/>
              <a:gd name="T94" fmla="*/ 2147483646 w 2722"/>
              <a:gd name="T95" fmla="*/ 2147483646 h 339"/>
              <a:gd name="T96" fmla="*/ 0 w 2722"/>
              <a:gd name="T97" fmla="*/ 2147483646 h 339"/>
              <a:gd name="T98" fmla="*/ 2147483646 w 2722"/>
              <a:gd name="T99" fmla="*/ 2147483646 h 339"/>
              <a:gd name="T100" fmla="*/ 2147483646 w 2722"/>
              <a:gd name="T101" fmla="*/ 2147483646 h 339"/>
              <a:gd name="T102" fmla="*/ 2147483646 w 2722"/>
              <a:gd name="T103" fmla="*/ 2147483646 h 339"/>
              <a:gd name="T104" fmla="*/ 2147483646 w 2722"/>
              <a:gd name="T105" fmla="*/ 2147483646 h 339"/>
              <a:gd name="T106" fmla="*/ 2147483646 w 2722"/>
              <a:gd name="T107" fmla="*/ 2147483646 h 33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22" h="339">
                <a:moveTo>
                  <a:pt x="2493" y="137"/>
                </a:moveTo>
                <a:lnTo>
                  <a:pt x="2572" y="137"/>
                </a:lnTo>
                <a:lnTo>
                  <a:pt x="2572" y="339"/>
                </a:lnTo>
                <a:lnTo>
                  <a:pt x="2640" y="339"/>
                </a:lnTo>
                <a:lnTo>
                  <a:pt x="2640" y="137"/>
                </a:lnTo>
                <a:lnTo>
                  <a:pt x="2722" y="137"/>
                </a:lnTo>
                <a:lnTo>
                  <a:pt x="2722" y="79"/>
                </a:lnTo>
                <a:lnTo>
                  <a:pt x="2493" y="79"/>
                </a:lnTo>
                <a:lnTo>
                  <a:pt x="2493" y="137"/>
                </a:lnTo>
                <a:close/>
                <a:moveTo>
                  <a:pt x="2465" y="79"/>
                </a:moveTo>
                <a:lnTo>
                  <a:pt x="2397" y="79"/>
                </a:lnTo>
                <a:lnTo>
                  <a:pt x="2397" y="223"/>
                </a:lnTo>
                <a:lnTo>
                  <a:pt x="2297" y="79"/>
                </a:lnTo>
                <a:lnTo>
                  <a:pt x="2232" y="79"/>
                </a:lnTo>
                <a:lnTo>
                  <a:pt x="2232" y="339"/>
                </a:lnTo>
                <a:lnTo>
                  <a:pt x="2301" y="339"/>
                </a:lnTo>
                <a:lnTo>
                  <a:pt x="2301" y="189"/>
                </a:lnTo>
                <a:lnTo>
                  <a:pt x="2407" y="339"/>
                </a:lnTo>
                <a:lnTo>
                  <a:pt x="2465" y="339"/>
                </a:lnTo>
                <a:lnTo>
                  <a:pt x="2465" y="79"/>
                </a:lnTo>
                <a:close/>
                <a:moveTo>
                  <a:pt x="2013" y="79"/>
                </a:moveTo>
                <a:lnTo>
                  <a:pt x="2013" y="339"/>
                </a:lnTo>
                <a:lnTo>
                  <a:pt x="2198" y="339"/>
                </a:lnTo>
                <a:lnTo>
                  <a:pt x="2198" y="281"/>
                </a:lnTo>
                <a:lnTo>
                  <a:pt x="2081" y="281"/>
                </a:lnTo>
                <a:lnTo>
                  <a:pt x="2081" y="237"/>
                </a:lnTo>
                <a:lnTo>
                  <a:pt x="2188" y="237"/>
                </a:lnTo>
                <a:lnTo>
                  <a:pt x="2188" y="178"/>
                </a:lnTo>
                <a:lnTo>
                  <a:pt x="2081" y="178"/>
                </a:lnTo>
                <a:lnTo>
                  <a:pt x="2081" y="137"/>
                </a:lnTo>
                <a:lnTo>
                  <a:pt x="2198" y="137"/>
                </a:lnTo>
                <a:lnTo>
                  <a:pt x="2198" y="79"/>
                </a:lnTo>
                <a:lnTo>
                  <a:pt x="2013" y="79"/>
                </a:lnTo>
                <a:close/>
                <a:moveTo>
                  <a:pt x="1841" y="285"/>
                </a:moveTo>
                <a:lnTo>
                  <a:pt x="1906" y="192"/>
                </a:lnTo>
                <a:lnTo>
                  <a:pt x="1906" y="339"/>
                </a:lnTo>
                <a:lnTo>
                  <a:pt x="1975" y="339"/>
                </a:lnTo>
                <a:lnTo>
                  <a:pt x="1975" y="79"/>
                </a:lnTo>
                <a:lnTo>
                  <a:pt x="1910" y="79"/>
                </a:lnTo>
                <a:lnTo>
                  <a:pt x="1838" y="185"/>
                </a:lnTo>
                <a:lnTo>
                  <a:pt x="1766" y="79"/>
                </a:lnTo>
                <a:lnTo>
                  <a:pt x="1704" y="79"/>
                </a:lnTo>
                <a:lnTo>
                  <a:pt x="1704" y="339"/>
                </a:lnTo>
                <a:lnTo>
                  <a:pt x="1769" y="339"/>
                </a:lnTo>
                <a:lnTo>
                  <a:pt x="1769" y="192"/>
                </a:lnTo>
                <a:lnTo>
                  <a:pt x="1838" y="285"/>
                </a:lnTo>
                <a:lnTo>
                  <a:pt x="1841" y="285"/>
                </a:lnTo>
                <a:close/>
                <a:moveTo>
                  <a:pt x="1485" y="79"/>
                </a:moveTo>
                <a:lnTo>
                  <a:pt x="1485" y="339"/>
                </a:lnTo>
                <a:lnTo>
                  <a:pt x="1670" y="339"/>
                </a:lnTo>
                <a:lnTo>
                  <a:pt x="1670" y="281"/>
                </a:lnTo>
                <a:lnTo>
                  <a:pt x="1550" y="281"/>
                </a:lnTo>
                <a:lnTo>
                  <a:pt x="1550" y="237"/>
                </a:lnTo>
                <a:lnTo>
                  <a:pt x="1659" y="237"/>
                </a:lnTo>
                <a:lnTo>
                  <a:pt x="1659" y="178"/>
                </a:lnTo>
                <a:lnTo>
                  <a:pt x="1550" y="178"/>
                </a:lnTo>
                <a:lnTo>
                  <a:pt x="1550" y="137"/>
                </a:lnTo>
                <a:lnTo>
                  <a:pt x="1670" y="137"/>
                </a:lnTo>
                <a:lnTo>
                  <a:pt x="1670" y="79"/>
                </a:lnTo>
                <a:lnTo>
                  <a:pt x="1485" y="79"/>
                </a:lnTo>
                <a:close/>
                <a:moveTo>
                  <a:pt x="1227" y="137"/>
                </a:moveTo>
                <a:lnTo>
                  <a:pt x="1306" y="137"/>
                </a:lnTo>
                <a:lnTo>
                  <a:pt x="1306" y="339"/>
                </a:lnTo>
                <a:lnTo>
                  <a:pt x="1375" y="339"/>
                </a:lnTo>
                <a:lnTo>
                  <a:pt x="1375" y="137"/>
                </a:lnTo>
                <a:lnTo>
                  <a:pt x="1454" y="137"/>
                </a:lnTo>
                <a:lnTo>
                  <a:pt x="1454" y="79"/>
                </a:lnTo>
                <a:lnTo>
                  <a:pt x="1227" y="79"/>
                </a:lnTo>
                <a:lnTo>
                  <a:pt x="1227" y="137"/>
                </a:lnTo>
                <a:close/>
                <a:moveTo>
                  <a:pt x="1059" y="137"/>
                </a:moveTo>
                <a:lnTo>
                  <a:pt x="1104" y="137"/>
                </a:lnTo>
                <a:lnTo>
                  <a:pt x="1118" y="137"/>
                </a:lnTo>
                <a:lnTo>
                  <a:pt x="1128" y="144"/>
                </a:lnTo>
                <a:lnTo>
                  <a:pt x="1135" y="154"/>
                </a:lnTo>
                <a:lnTo>
                  <a:pt x="1138" y="168"/>
                </a:lnTo>
                <a:lnTo>
                  <a:pt x="1135" y="182"/>
                </a:lnTo>
                <a:lnTo>
                  <a:pt x="1128" y="192"/>
                </a:lnTo>
                <a:lnTo>
                  <a:pt x="1118" y="195"/>
                </a:lnTo>
                <a:lnTo>
                  <a:pt x="1104" y="199"/>
                </a:lnTo>
                <a:lnTo>
                  <a:pt x="1059" y="199"/>
                </a:lnTo>
                <a:lnTo>
                  <a:pt x="1059" y="137"/>
                </a:lnTo>
                <a:close/>
                <a:moveTo>
                  <a:pt x="1083" y="254"/>
                </a:moveTo>
                <a:lnTo>
                  <a:pt x="1138" y="339"/>
                </a:lnTo>
                <a:lnTo>
                  <a:pt x="1214" y="339"/>
                </a:lnTo>
                <a:lnTo>
                  <a:pt x="1152" y="247"/>
                </a:lnTo>
                <a:lnTo>
                  <a:pt x="1176" y="233"/>
                </a:lnTo>
                <a:lnTo>
                  <a:pt x="1190" y="216"/>
                </a:lnTo>
                <a:lnTo>
                  <a:pt x="1200" y="195"/>
                </a:lnTo>
                <a:lnTo>
                  <a:pt x="1203" y="168"/>
                </a:lnTo>
                <a:lnTo>
                  <a:pt x="1203" y="147"/>
                </a:lnTo>
                <a:lnTo>
                  <a:pt x="1197" y="130"/>
                </a:lnTo>
                <a:lnTo>
                  <a:pt x="1190" y="113"/>
                </a:lnTo>
                <a:lnTo>
                  <a:pt x="1179" y="103"/>
                </a:lnTo>
                <a:lnTo>
                  <a:pt x="1166" y="93"/>
                </a:lnTo>
                <a:lnTo>
                  <a:pt x="1149" y="86"/>
                </a:lnTo>
                <a:lnTo>
                  <a:pt x="1131" y="79"/>
                </a:lnTo>
                <a:lnTo>
                  <a:pt x="1111" y="79"/>
                </a:lnTo>
                <a:lnTo>
                  <a:pt x="994" y="79"/>
                </a:lnTo>
                <a:lnTo>
                  <a:pt x="994" y="339"/>
                </a:lnTo>
                <a:lnTo>
                  <a:pt x="1059" y="339"/>
                </a:lnTo>
                <a:lnTo>
                  <a:pt x="1059" y="254"/>
                </a:lnTo>
                <a:lnTo>
                  <a:pt x="1083" y="254"/>
                </a:lnTo>
                <a:close/>
                <a:moveTo>
                  <a:pt x="837" y="161"/>
                </a:moveTo>
                <a:lnTo>
                  <a:pt x="861" y="233"/>
                </a:lnTo>
                <a:lnTo>
                  <a:pt x="809" y="233"/>
                </a:lnTo>
                <a:lnTo>
                  <a:pt x="837" y="161"/>
                </a:lnTo>
                <a:close/>
                <a:moveTo>
                  <a:pt x="802" y="79"/>
                </a:moveTo>
                <a:lnTo>
                  <a:pt x="703" y="339"/>
                </a:lnTo>
                <a:lnTo>
                  <a:pt x="768" y="339"/>
                </a:lnTo>
                <a:lnTo>
                  <a:pt x="789" y="288"/>
                </a:lnTo>
                <a:lnTo>
                  <a:pt x="881" y="288"/>
                </a:lnTo>
                <a:lnTo>
                  <a:pt x="902" y="339"/>
                </a:lnTo>
                <a:lnTo>
                  <a:pt x="970" y="339"/>
                </a:lnTo>
                <a:lnTo>
                  <a:pt x="871" y="79"/>
                </a:lnTo>
                <a:lnTo>
                  <a:pt x="802" y="79"/>
                </a:lnTo>
                <a:close/>
                <a:moveTo>
                  <a:pt x="624" y="168"/>
                </a:moveTo>
                <a:lnTo>
                  <a:pt x="624" y="168"/>
                </a:lnTo>
                <a:lnTo>
                  <a:pt x="621" y="182"/>
                </a:lnTo>
                <a:lnTo>
                  <a:pt x="614" y="192"/>
                </a:lnTo>
                <a:lnTo>
                  <a:pt x="603" y="199"/>
                </a:lnTo>
                <a:lnTo>
                  <a:pt x="586" y="202"/>
                </a:lnTo>
                <a:lnTo>
                  <a:pt x="548" y="202"/>
                </a:lnTo>
                <a:lnTo>
                  <a:pt x="548" y="137"/>
                </a:lnTo>
                <a:lnTo>
                  <a:pt x="586" y="137"/>
                </a:lnTo>
                <a:lnTo>
                  <a:pt x="603" y="137"/>
                </a:lnTo>
                <a:lnTo>
                  <a:pt x="614" y="144"/>
                </a:lnTo>
                <a:lnTo>
                  <a:pt x="621" y="154"/>
                </a:lnTo>
                <a:lnTo>
                  <a:pt x="624" y="168"/>
                </a:lnTo>
                <a:close/>
                <a:moveTo>
                  <a:pt x="593" y="257"/>
                </a:moveTo>
                <a:lnTo>
                  <a:pt x="593" y="257"/>
                </a:lnTo>
                <a:lnTo>
                  <a:pt x="614" y="257"/>
                </a:lnTo>
                <a:lnTo>
                  <a:pt x="634" y="254"/>
                </a:lnTo>
                <a:lnTo>
                  <a:pt x="648" y="247"/>
                </a:lnTo>
                <a:lnTo>
                  <a:pt x="662" y="237"/>
                </a:lnTo>
                <a:lnTo>
                  <a:pt x="675" y="223"/>
                </a:lnTo>
                <a:lnTo>
                  <a:pt x="682" y="209"/>
                </a:lnTo>
                <a:lnTo>
                  <a:pt x="686" y="189"/>
                </a:lnTo>
                <a:lnTo>
                  <a:pt x="689" y="168"/>
                </a:lnTo>
                <a:lnTo>
                  <a:pt x="686" y="147"/>
                </a:lnTo>
                <a:lnTo>
                  <a:pt x="682" y="130"/>
                </a:lnTo>
                <a:lnTo>
                  <a:pt x="675" y="117"/>
                </a:lnTo>
                <a:lnTo>
                  <a:pt x="662" y="103"/>
                </a:lnTo>
                <a:lnTo>
                  <a:pt x="648" y="93"/>
                </a:lnTo>
                <a:lnTo>
                  <a:pt x="634" y="86"/>
                </a:lnTo>
                <a:lnTo>
                  <a:pt x="614" y="79"/>
                </a:lnTo>
                <a:lnTo>
                  <a:pt x="593" y="79"/>
                </a:lnTo>
                <a:lnTo>
                  <a:pt x="480" y="79"/>
                </a:lnTo>
                <a:lnTo>
                  <a:pt x="480" y="339"/>
                </a:lnTo>
                <a:lnTo>
                  <a:pt x="548" y="339"/>
                </a:lnTo>
                <a:lnTo>
                  <a:pt x="548" y="257"/>
                </a:lnTo>
                <a:lnTo>
                  <a:pt x="593" y="257"/>
                </a:lnTo>
                <a:close/>
                <a:moveTo>
                  <a:pt x="260" y="79"/>
                </a:moveTo>
                <a:lnTo>
                  <a:pt x="260" y="339"/>
                </a:lnTo>
                <a:lnTo>
                  <a:pt x="446" y="339"/>
                </a:lnTo>
                <a:lnTo>
                  <a:pt x="446" y="281"/>
                </a:lnTo>
                <a:lnTo>
                  <a:pt x="326" y="281"/>
                </a:lnTo>
                <a:lnTo>
                  <a:pt x="326" y="237"/>
                </a:lnTo>
                <a:lnTo>
                  <a:pt x="435" y="237"/>
                </a:lnTo>
                <a:lnTo>
                  <a:pt x="435" y="178"/>
                </a:lnTo>
                <a:lnTo>
                  <a:pt x="326" y="178"/>
                </a:lnTo>
                <a:lnTo>
                  <a:pt x="326" y="137"/>
                </a:lnTo>
                <a:lnTo>
                  <a:pt x="446" y="137"/>
                </a:lnTo>
                <a:lnTo>
                  <a:pt x="446" y="79"/>
                </a:lnTo>
                <a:lnTo>
                  <a:pt x="260" y="79"/>
                </a:lnTo>
                <a:close/>
                <a:moveTo>
                  <a:pt x="384" y="58"/>
                </a:moveTo>
                <a:lnTo>
                  <a:pt x="425" y="0"/>
                </a:lnTo>
                <a:lnTo>
                  <a:pt x="356" y="0"/>
                </a:lnTo>
                <a:lnTo>
                  <a:pt x="319" y="58"/>
                </a:lnTo>
                <a:lnTo>
                  <a:pt x="384" y="58"/>
                </a:lnTo>
                <a:close/>
                <a:moveTo>
                  <a:pt x="0" y="339"/>
                </a:moveTo>
                <a:lnTo>
                  <a:pt x="99" y="339"/>
                </a:lnTo>
                <a:lnTo>
                  <a:pt x="127" y="336"/>
                </a:lnTo>
                <a:lnTo>
                  <a:pt x="154" y="329"/>
                </a:lnTo>
                <a:lnTo>
                  <a:pt x="175" y="319"/>
                </a:lnTo>
                <a:lnTo>
                  <a:pt x="195" y="305"/>
                </a:lnTo>
                <a:lnTo>
                  <a:pt x="209" y="285"/>
                </a:lnTo>
                <a:lnTo>
                  <a:pt x="223" y="264"/>
                </a:lnTo>
                <a:lnTo>
                  <a:pt x="230" y="237"/>
                </a:lnTo>
                <a:lnTo>
                  <a:pt x="230" y="209"/>
                </a:lnTo>
                <a:lnTo>
                  <a:pt x="230" y="182"/>
                </a:lnTo>
                <a:lnTo>
                  <a:pt x="223" y="154"/>
                </a:lnTo>
                <a:lnTo>
                  <a:pt x="209" y="134"/>
                </a:lnTo>
                <a:lnTo>
                  <a:pt x="195" y="113"/>
                </a:lnTo>
                <a:lnTo>
                  <a:pt x="175" y="99"/>
                </a:lnTo>
                <a:lnTo>
                  <a:pt x="154" y="89"/>
                </a:lnTo>
                <a:lnTo>
                  <a:pt x="127" y="82"/>
                </a:lnTo>
                <a:lnTo>
                  <a:pt x="99" y="79"/>
                </a:lnTo>
                <a:lnTo>
                  <a:pt x="0" y="79"/>
                </a:lnTo>
                <a:lnTo>
                  <a:pt x="0" y="339"/>
                </a:lnTo>
                <a:close/>
                <a:moveTo>
                  <a:pt x="68" y="281"/>
                </a:moveTo>
                <a:lnTo>
                  <a:pt x="68" y="137"/>
                </a:lnTo>
                <a:lnTo>
                  <a:pt x="96" y="137"/>
                </a:lnTo>
                <a:lnTo>
                  <a:pt x="110" y="141"/>
                </a:lnTo>
                <a:lnTo>
                  <a:pt x="123" y="144"/>
                </a:lnTo>
                <a:lnTo>
                  <a:pt x="137" y="147"/>
                </a:lnTo>
                <a:lnTo>
                  <a:pt x="144" y="158"/>
                </a:lnTo>
                <a:lnTo>
                  <a:pt x="154" y="168"/>
                </a:lnTo>
                <a:lnTo>
                  <a:pt x="158" y="178"/>
                </a:lnTo>
                <a:lnTo>
                  <a:pt x="161" y="192"/>
                </a:lnTo>
                <a:lnTo>
                  <a:pt x="164" y="209"/>
                </a:lnTo>
                <a:lnTo>
                  <a:pt x="161" y="226"/>
                </a:lnTo>
                <a:lnTo>
                  <a:pt x="158" y="240"/>
                </a:lnTo>
                <a:lnTo>
                  <a:pt x="154" y="250"/>
                </a:lnTo>
                <a:lnTo>
                  <a:pt x="144" y="261"/>
                </a:lnTo>
                <a:lnTo>
                  <a:pt x="137" y="271"/>
                </a:lnTo>
                <a:lnTo>
                  <a:pt x="123" y="274"/>
                </a:lnTo>
                <a:lnTo>
                  <a:pt x="110" y="281"/>
                </a:lnTo>
                <a:lnTo>
                  <a:pt x="96" y="281"/>
                </a:lnTo>
                <a:lnTo>
                  <a:pt x="68" y="281"/>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01" name="Freeform 101"/>
          <p:cNvSpPr>
            <a:spLocks/>
          </p:cNvSpPr>
          <p:nvPr/>
        </p:nvSpPr>
        <p:spPr bwMode="auto">
          <a:xfrm>
            <a:off x="6611939" y="1512094"/>
            <a:ext cx="363537" cy="309563"/>
          </a:xfrm>
          <a:custGeom>
            <a:avLst/>
            <a:gdLst>
              <a:gd name="T0" fmla="*/ 0 w 229"/>
              <a:gd name="T1" fmla="*/ 2147483646 h 260"/>
              <a:gd name="T2" fmla="*/ 2147483646 w 229"/>
              <a:gd name="T3" fmla="*/ 2147483646 h 260"/>
              <a:gd name="T4" fmla="*/ 2147483646 w 229"/>
              <a:gd name="T5" fmla="*/ 2147483646 h 260"/>
              <a:gd name="T6" fmla="*/ 2147483646 w 229"/>
              <a:gd name="T7" fmla="*/ 2147483646 h 260"/>
              <a:gd name="T8" fmla="*/ 2147483646 w 229"/>
              <a:gd name="T9" fmla="*/ 2147483646 h 260"/>
              <a:gd name="T10" fmla="*/ 2147483646 w 229"/>
              <a:gd name="T11" fmla="*/ 2147483646 h 260"/>
              <a:gd name="T12" fmla="*/ 2147483646 w 229"/>
              <a:gd name="T13" fmla="*/ 0 h 260"/>
              <a:gd name="T14" fmla="*/ 0 w 229"/>
              <a:gd name="T15" fmla="*/ 0 h 260"/>
              <a:gd name="T16" fmla="*/ 0 w 229"/>
              <a:gd name="T17" fmla="*/ 2147483646 h 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9" h="260">
                <a:moveTo>
                  <a:pt x="0" y="58"/>
                </a:moveTo>
                <a:lnTo>
                  <a:pt x="79" y="58"/>
                </a:lnTo>
                <a:lnTo>
                  <a:pt x="79" y="260"/>
                </a:lnTo>
                <a:lnTo>
                  <a:pt x="147" y="260"/>
                </a:lnTo>
                <a:lnTo>
                  <a:pt x="147" y="58"/>
                </a:lnTo>
                <a:lnTo>
                  <a:pt x="229" y="58"/>
                </a:lnTo>
                <a:lnTo>
                  <a:pt x="229" y="0"/>
                </a:lnTo>
                <a:lnTo>
                  <a:pt x="0" y="0"/>
                </a:lnTo>
                <a:lnTo>
                  <a:pt x="0"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02" name="Freeform 102"/>
          <p:cNvSpPr>
            <a:spLocks/>
          </p:cNvSpPr>
          <p:nvPr/>
        </p:nvSpPr>
        <p:spPr bwMode="auto">
          <a:xfrm>
            <a:off x="6197600" y="1512094"/>
            <a:ext cx="369888" cy="309563"/>
          </a:xfrm>
          <a:custGeom>
            <a:avLst/>
            <a:gdLst>
              <a:gd name="T0" fmla="*/ 2147483646 w 233"/>
              <a:gd name="T1" fmla="*/ 0 h 260"/>
              <a:gd name="T2" fmla="*/ 2147483646 w 233"/>
              <a:gd name="T3" fmla="*/ 0 h 260"/>
              <a:gd name="T4" fmla="*/ 2147483646 w 233"/>
              <a:gd name="T5" fmla="*/ 2147483646 h 260"/>
              <a:gd name="T6" fmla="*/ 2147483646 w 233"/>
              <a:gd name="T7" fmla="*/ 0 h 260"/>
              <a:gd name="T8" fmla="*/ 0 w 233"/>
              <a:gd name="T9" fmla="*/ 0 h 260"/>
              <a:gd name="T10" fmla="*/ 0 w 233"/>
              <a:gd name="T11" fmla="*/ 2147483646 h 260"/>
              <a:gd name="T12" fmla="*/ 2147483646 w 233"/>
              <a:gd name="T13" fmla="*/ 2147483646 h 260"/>
              <a:gd name="T14" fmla="*/ 2147483646 w 233"/>
              <a:gd name="T15" fmla="*/ 2147483646 h 260"/>
              <a:gd name="T16" fmla="*/ 2147483646 w 233"/>
              <a:gd name="T17" fmla="*/ 2147483646 h 260"/>
              <a:gd name="T18" fmla="*/ 2147483646 w 233"/>
              <a:gd name="T19" fmla="*/ 2147483646 h 260"/>
              <a:gd name="T20" fmla="*/ 2147483646 w 233"/>
              <a:gd name="T21" fmla="*/ 0 h 2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3" h="260">
                <a:moveTo>
                  <a:pt x="233" y="0"/>
                </a:moveTo>
                <a:lnTo>
                  <a:pt x="165" y="0"/>
                </a:lnTo>
                <a:lnTo>
                  <a:pt x="165" y="144"/>
                </a:lnTo>
                <a:lnTo>
                  <a:pt x="65" y="0"/>
                </a:lnTo>
                <a:lnTo>
                  <a:pt x="0" y="0"/>
                </a:lnTo>
                <a:lnTo>
                  <a:pt x="0" y="260"/>
                </a:lnTo>
                <a:lnTo>
                  <a:pt x="69" y="260"/>
                </a:lnTo>
                <a:lnTo>
                  <a:pt x="69" y="110"/>
                </a:lnTo>
                <a:lnTo>
                  <a:pt x="175" y="260"/>
                </a:lnTo>
                <a:lnTo>
                  <a:pt x="233" y="260"/>
                </a:lnTo>
                <a:lnTo>
                  <a:pt x="2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03" name="Freeform 103"/>
          <p:cNvSpPr>
            <a:spLocks/>
          </p:cNvSpPr>
          <p:nvPr/>
        </p:nvSpPr>
        <p:spPr bwMode="auto">
          <a:xfrm>
            <a:off x="5849939" y="1512094"/>
            <a:ext cx="293687" cy="309563"/>
          </a:xfrm>
          <a:custGeom>
            <a:avLst/>
            <a:gdLst>
              <a:gd name="T0" fmla="*/ 0 w 185"/>
              <a:gd name="T1" fmla="*/ 0 h 260"/>
              <a:gd name="T2" fmla="*/ 0 w 185"/>
              <a:gd name="T3" fmla="*/ 2147483646 h 260"/>
              <a:gd name="T4" fmla="*/ 2147483646 w 185"/>
              <a:gd name="T5" fmla="*/ 2147483646 h 260"/>
              <a:gd name="T6" fmla="*/ 2147483646 w 185"/>
              <a:gd name="T7" fmla="*/ 2147483646 h 260"/>
              <a:gd name="T8" fmla="*/ 2147483646 w 185"/>
              <a:gd name="T9" fmla="*/ 2147483646 h 260"/>
              <a:gd name="T10" fmla="*/ 2147483646 w 185"/>
              <a:gd name="T11" fmla="*/ 2147483646 h 260"/>
              <a:gd name="T12" fmla="*/ 2147483646 w 185"/>
              <a:gd name="T13" fmla="*/ 2147483646 h 260"/>
              <a:gd name="T14" fmla="*/ 2147483646 w 185"/>
              <a:gd name="T15" fmla="*/ 2147483646 h 260"/>
              <a:gd name="T16" fmla="*/ 2147483646 w 185"/>
              <a:gd name="T17" fmla="*/ 2147483646 h 260"/>
              <a:gd name="T18" fmla="*/ 2147483646 w 185"/>
              <a:gd name="T19" fmla="*/ 2147483646 h 260"/>
              <a:gd name="T20" fmla="*/ 2147483646 w 185"/>
              <a:gd name="T21" fmla="*/ 2147483646 h 260"/>
              <a:gd name="T22" fmla="*/ 2147483646 w 185"/>
              <a:gd name="T23" fmla="*/ 0 h 260"/>
              <a:gd name="T24" fmla="*/ 0 w 185"/>
              <a:gd name="T25" fmla="*/ 0 h 2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5" h="260">
                <a:moveTo>
                  <a:pt x="0" y="0"/>
                </a:moveTo>
                <a:lnTo>
                  <a:pt x="0" y="260"/>
                </a:lnTo>
                <a:lnTo>
                  <a:pt x="185" y="260"/>
                </a:lnTo>
                <a:lnTo>
                  <a:pt x="185" y="202"/>
                </a:lnTo>
                <a:lnTo>
                  <a:pt x="68" y="202"/>
                </a:lnTo>
                <a:lnTo>
                  <a:pt x="68" y="158"/>
                </a:lnTo>
                <a:lnTo>
                  <a:pt x="175" y="158"/>
                </a:lnTo>
                <a:lnTo>
                  <a:pt x="175" y="99"/>
                </a:lnTo>
                <a:lnTo>
                  <a:pt x="68" y="99"/>
                </a:lnTo>
                <a:lnTo>
                  <a:pt x="68" y="58"/>
                </a:lnTo>
                <a:lnTo>
                  <a:pt x="185" y="58"/>
                </a:lnTo>
                <a:lnTo>
                  <a:pt x="18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04" name="Freeform 104"/>
          <p:cNvSpPr>
            <a:spLocks/>
          </p:cNvSpPr>
          <p:nvPr/>
        </p:nvSpPr>
        <p:spPr bwMode="auto">
          <a:xfrm>
            <a:off x="5359401" y="1512094"/>
            <a:ext cx="430213" cy="309563"/>
          </a:xfrm>
          <a:custGeom>
            <a:avLst/>
            <a:gdLst>
              <a:gd name="T0" fmla="*/ 2147483646 w 271"/>
              <a:gd name="T1" fmla="*/ 2147483646 h 260"/>
              <a:gd name="T2" fmla="*/ 2147483646 w 271"/>
              <a:gd name="T3" fmla="*/ 2147483646 h 260"/>
              <a:gd name="T4" fmla="*/ 2147483646 w 271"/>
              <a:gd name="T5" fmla="*/ 2147483646 h 260"/>
              <a:gd name="T6" fmla="*/ 2147483646 w 271"/>
              <a:gd name="T7" fmla="*/ 2147483646 h 260"/>
              <a:gd name="T8" fmla="*/ 2147483646 w 271"/>
              <a:gd name="T9" fmla="*/ 0 h 260"/>
              <a:gd name="T10" fmla="*/ 2147483646 w 271"/>
              <a:gd name="T11" fmla="*/ 0 h 260"/>
              <a:gd name="T12" fmla="*/ 2147483646 w 271"/>
              <a:gd name="T13" fmla="*/ 2147483646 h 260"/>
              <a:gd name="T14" fmla="*/ 2147483646 w 271"/>
              <a:gd name="T15" fmla="*/ 0 h 260"/>
              <a:gd name="T16" fmla="*/ 0 w 271"/>
              <a:gd name="T17" fmla="*/ 0 h 260"/>
              <a:gd name="T18" fmla="*/ 0 w 271"/>
              <a:gd name="T19" fmla="*/ 2147483646 h 260"/>
              <a:gd name="T20" fmla="*/ 2147483646 w 271"/>
              <a:gd name="T21" fmla="*/ 2147483646 h 260"/>
              <a:gd name="T22" fmla="*/ 2147483646 w 271"/>
              <a:gd name="T23" fmla="*/ 2147483646 h 260"/>
              <a:gd name="T24" fmla="*/ 2147483646 w 271"/>
              <a:gd name="T25" fmla="*/ 2147483646 h 260"/>
              <a:gd name="T26" fmla="*/ 2147483646 w 271"/>
              <a:gd name="T27" fmla="*/ 2147483646 h 2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1" h="260">
                <a:moveTo>
                  <a:pt x="137" y="206"/>
                </a:moveTo>
                <a:lnTo>
                  <a:pt x="202" y="113"/>
                </a:lnTo>
                <a:lnTo>
                  <a:pt x="202" y="260"/>
                </a:lnTo>
                <a:lnTo>
                  <a:pt x="271" y="260"/>
                </a:lnTo>
                <a:lnTo>
                  <a:pt x="271" y="0"/>
                </a:lnTo>
                <a:lnTo>
                  <a:pt x="206" y="0"/>
                </a:lnTo>
                <a:lnTo>
                  <a:pt x="134" y="106"/>
                </a:lnTo>
                <a:lnTo>
                  <a:pt x="62" y="0"/>
                </a:lnTo>
                <a:lnTo>
                  <a:pt x="0" y="0"/>
                </a:lnTo>
                <a:lnTo>
                  <a:pt x="0" y="260"/>
                </a:lnTo>
                <a:lnTo>
                  <a:pt x="65" y="260"/>
                </a:lnTo>
                <a:lnTo>
                  <a:pt x="65" y="113"/>
                </a:lnTo>
                <a:lnTo>
                  <a:pt x="134" y="206"/>
                </a:lnTo>
                <a:lnTo>
                  <a:pt x="137" y="2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05" name="Freeform 105"/>
          <p:cNvSpPr>
            <a:spLocks/>
          </p:cNvSpPr>
          <p:nvPr/>
        </p:nvSpPr>
        <p:spPr bwMode="auto">
          <a:xfrm>
            <a:off x="5011739" y="1512094"/>
            <a:ext cx="293687" cy="309563"/>
          </a:xfrm>
          <a:custGeom>
            <a:avLst/>
            <a:gdLst>
              <a:gd name="T0" fmla="*/ 0 w 185"/>
              <a:gd name="T1" fmla="*/ 0 h 260"/>
              <a:gd name="T2" fmla="*/ 0 w 185"/>
              <a:gd name="T3" fmla="*/ 2147483646 h 260"/>
              <a:gd name="T4" fmla="*/ 2147483646 w 185"/>
              <a:gd name="T5" fmla="*/ 2147483646 h 260"/>
              <a:gd name="T6" fmla="*/ 2147483646 w 185"/>
              <a:gd name="T7" fmla="*/ 2147483646 h 260"/>
              <a:gd name="T8" fmla="*/ 2147483646 w 185"/>
              <a:gd name="T9" fmla="*/ 2147483646 h 260"/>
              <a:gd name="T10" fmla="*/ 2147483646 w 185"/>
              <a:gd name="T11" fmla="*/ 2147483646 h 260"/>
              <a:gd name="T12" fmla="*/ 2147483646 w 185"/>
              <a:gd name="T13" fmla="*/ 2147483646 h 260"/>
              <a:gd name="T14" fmla="*/ 2147483646 w 185"/>
              <a:gd name="T15" fmla="*/ 2147483646 h 260"/>
              <a:gd name="T16" fmla="*/ 2147483646 w 185"/>
              <a:gd name="T17" fmla="*/ 2147483646 h 260"/>
              <a:gd name="T18" fmla="*/ 2147483646 w 185"/>
              <a:gd name="T19" fmla="*/ 2147483646 h 260"/>
              <a:gd name="T20" fmla="*/ 2147483646 w 185"/>
              <a:gd name="T21" fmla="*/ 2147483646 h 260"/>
              <a:gd name="T22" fmla="*/ 2147483646 w 185"/>
              <a:gd name="T23" fmla="*/ 0 h 260"/>
              <a:gd name="T24" fmla="*/ 0 w 185"/>
              <a:gd name="T25" fmla="*/ 0 h 2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5" h="260">
                <a:moveTo>
                  <a:pt x="0" y="0"/>
                </a:moveTo>
                <a:lnTo>
                  <a:pt x="0" y="260"/>
                </a:lnTo>
                <a:lnTo>
                  <a:pt x="185" y="260"/>
                </a:lnTo>
                <a:lnTo>
                  <a:pt x="185" y="202"/>
                </a:lnTo>
                <a:lnTo>
                  <a:pt x="65" y="202"/>
                </a:lnTo>
                <a:lnTo>
                  <a:pt x="65" y="158"/>
                </a:lnTo>
                <a:lnTo>
                  <a:pt x="174" y="158"/>
                </a:lnTo>
                <a:lnTo>
                  <a:pt x="174" y="99"/>
                </a:lnTo>
                <a:lnTo>
                  <a:pt x="65" y="99"/>
                </a:lnTo>
                <a:lnTo>
                  <a:pt x="65" y="58"/>
                </a:lnTo>
                <a:lnTo>
                  <a:pt x="185" y="58"/>
                </a:lnTo>
                <a:lnTo>
                  <a:pt x="18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06" name="Freeform 106"/>
          <p:cNvSpPr>
            <a:spLocks/>
          </p:cNvSpPr>
          <p:nvPr/>
        </p:nvSpPr>
        <p:spPr bwMode="auto">
          <a:xfrm>
            <a:off x="4602163" y="1512094"/>
            <a:ext cx="360362" cy="309563"/>
          </a:xfrm>
          <a:custGeom>
            <a:avLst/>
            <a:gdLst>
              <a:gd name="T0" fmla="*/ 0 w 227"/>
              <a:gd name="T1" fmla="*/ 2147483646 h 260"/>
              <a:gd name="T2" fmla="*/ 2147483646 w 227"/>
              <a:gd name="T3" fmla="*/ 2147483646 h 260"/>
              <a:gd name="T4" fmla="*/ 2147483646 w 227"/>
              <a:gd name="T5" fmla="*/ 2147483646 h 260"/>
              <a:gd name="T6" fmla="*/ 2147483646 w 227"/>
              <a:gd name="T7" fmla="*/ 2147483646 h 260"/>
              <a:gd name="T8" fmla="*/ 2147483646 w 227"/>
              <a:gd name="T9" fmla="*/ 2147483646 h 260"/>
              <a:gd name="T10" fmla="*/ 2147483646 w 227"/>
              <a:gd name="T11" fmla="*/ 2147483646 h 260"/>
              <a:gd name="T12" fmla="*/ 2147483646 w 227"/>
              <a:gd name="T13" fmla="*/ 0 h 260"/>
              <a:gd name="T14" fmla="*/ 0 w 227"/>
              <a:gd name="T15" fmla="*/ 0 h 260"/>
              <a:gd name="T16" fmla="*/ 0 w 227"/>
              <a:gd name="T17" fmla="*/ 2147483646 h 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7" h="260">
                <a:moveTo>
                  <a:pt x="0" y="58"/>
                </a:moveTo>
                <a:lnTo>
                  <a:pt x="79" y="58"/>
                </a:lnTo>
                <a:lnTo>
                  <a:pt x="79" y="260"/>
                </a:lnTo>
                <a:lnTo>
                  <a:pt x="148" y="260"/>
                </a:lnTo>
                <a:lnTo>
                  <a:pt x="148" y="58"/>
                </a:lnTo>
                <a:lnTo>
                  <a:pt x="227" y="58"/>
                </a:lnTo>
                <a:lnTo>
                  <a:pt x="227" y="0"/>
                </a:lnTo>
                <a:lnTo>
                  <a:pt x="0" y="0"/>
                </a:lnTo>
                <a:lnTo>
                  <a:pt x="0"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07" name="Freeform 107"/>
          <p:cNvSpPr>
            <a:spLocks/>
          </p:cNvSpPr>
          <p:nvPr/>
        </p:nvSpPr>
        <p:spPr bwMode="auto">
          <a:xfrm>
            <a:off x="4335463" y="1581150"/>
            <a:ext cx="125412" cy="73819"/>
          </a:xfrm>
          <a:custGeom>
            <a:avLst/>
            <a:gdLst>
              <a:gd name="T0" fmla="*/ 0 w 79"/>
              <a:gd name="T1" fmla="*/ 0 h 62"/>
              <a:gd name="T2" fmla="*/ 2147483646 w 79"/>
              <a:gd name="T3" fmla="*/ 0 h 62"/>
              <a:gd name="T4" fmla="*/ 2147483646 w 79"/>
              <a:gd name="T5" fmla="*/ 0 h 62"/>
              <a:gd name="T6" fmla="*/ 2147483646 w 79"/>
              <a:gd name="T7" fmla="*/ 0 h 62"/>
              <a:gd name="T8" fmla="*/ 2147483646 w 79"/>
              <a:gd name="T9" fmla="*/ 2147483646 h 62"/>
              <a:gd name="T10" fmla="*/ 2147483646 w 79"/>
              <a:gd name="T11" fmla="*/ 2147483646 h 62"/>
              <a:gd name="T12" fmla="*/ 2147483646 w 79"/>
              <a:gd name="T13" fmla="*/ 2147483646 h 62"/>
              <a:gd name="T14" fmla="*/ 2147483646 w 79"/>
              <a:gd name="T15" fmla="*/ 2147483646 h 62"/>
              <a:gd name="T16" fmla="*/ 2147483646 w 79"/>
              <a:gd name="T17" fmla="*/ 2147483646 h 62"/>
              <a:gd name="T18" fmla="*/ 2147483646 w 79"/>
              <a:gd name="T19" fmla="*/ 2147483646 h 62"/>
              <a:gd name="T20" fmla="*/ 2147483646 w 79"/>
              <a:gd name="T21" fmla="*/ 2147483646 h 62"/>
              <a:gd name="T22" fmla="*/ 2147483646 w 79"/>
              <a:gd name="T23" fmla="*/ 2147483646 h 62"/>
              <a:gd name="T24" fmla="*/ 0 w 79"/>
              <a:gd name="T25" fmla="*/ 2147483646 h 62"/>
              <a:gd name="T26" fmla="*/ 0 w 79"/>
              <a:gd name="T27" fmla="*/ 0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9" h="62">
                <a:moveTo>
                  <a:pt x="0" y="0"/>
                </a:moveTo>
                <a:lnTo>
                  <a:pt x="45" y="0"/>
                </a:lnTo>
                <a:lnTo>
                  <a:pt x="59" y="0"/>
                </a:lnTo>
                <a:lnTo>
                  <a:pt x="69" y="7"/>
                </a:lnTo>
                <a:lnTo>
                  <a:pt x="76" y="17"/>
                </a:lnTo>
                <a:lnTo>
                  <a:pt x="79" y="31"/>
                </a:lnTo>
                <a:lnTo>
                  <a:pt x="76" y="45"/>
                </a:lnTo>
                <a:lnTo>
                  <a:pt x="69" y="55"/>
                </a:lnTo>
                <a:lnTo>
                  <a:pt x="59" y="58"/>
                </a:lnTo>
                <a:lnTo>
                  <a:pt x="45" y="62"/>
                </a:lnTo>
                <a:lnTo>
                  <a:pt x="0" y="6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08" name="Freeform 108"/>
          <p:cNvSpPr>
            <a:spLocks/>
          </p:cNvSpPr>
          <p:nvPr/>
        </p:nvSpPr>
        <p:spPr bwMode="auto">
          <a:xfrm>
            <a:off x="4232275" y="1512094"/>
            <a:ext cx="349250" cy="309563"/>
          </a:xfrm>
          <a:custGeom>
            <a:avLst/>
            <a:gdLst>
              <a:gd name="T0" fmla="*/ 2147483646 w 220"/>
              <a:gd name="T1" fmla="*/ 2147483646 h 260"/>
              <a:gd name="T2" fmla="*/ 2147483646 w 220"/>
              <a:gd name="T3" fmla="*/ 2147483646 h 260"/>
              <a:gd name="T4" fmla="*/ 2147483646 w 220"/>
              <a:gd name="T5" fmla="*/ 2147483646 h 260"/>
              <a:gd name="T6" fmla="*/ 2147483646 w 220"/>
              <a:gd name="T7" fmla="*/ 2147483646 h 260"/>
              <a:gd name="T8" fmla="*/ 2147483646 w 220"/>
              <a:gd name="T9" fmla="*/ 2147483646 h 260"/>
              <a:gd name="T10" fmla="*/ 2147483646 w 220"/>
              <a:gd name="T11" fmla="*/ 2147483646 h 260"/>
              <a:gd name="T12" fmla="*/ 2147483646 w 220"/>
              <a:gd name="T13" fmla="*/ 2147483646 h 260"/>
              <a:gd name="T14" fmla="*/ 2147483646 w 220"/>
              <a:gd name="T15" fmla="*/ 2147483646 h 260"/>
              <a:gd name="T16" fmla="*/ 2147483646 w 220"/>
              <a:gd name="T17" fmla="*/ 2147483646 h 260"/>
              <a:gd name="T18" fmla="*/ 2147483646 w 220"/>
              <a:gd name="T19" fmla="*/ 2147483646 h 260"/>
              <a:gd name="T20" fmla="*/ 2147483646 w 220"/>
              <a:gd name="T21" fmla="*/ 2147483646 h 260"/>
              <a:gd name="T22" fmla="*/ 2147483646 w 220"/>
              <a:gd name="T23" fmla="*/ 2147483646 h 260"/>
              <a:gd name="T24" fmla="*/ 2147483646 w 220"/>
              <a:gd name="T25" fmla="*/ 2147483646 h 260"/>
              <a:gd name="T26" fmla="*/ 2147483646 w 220"/>
              <a:gd name="T27" fmla="*/ 2147483646 h 260"/>
              <a:gd name="T28" fmla="*/ 2147483646 w 220"/>
              <a:gd name="T29" fmla="*/ 2147483646 h 260"/>
              <a:gd name="T30" fmla="*/ 2147483646 w 220"/>
              <a:gd name="T31" fmla="*/ 2147483646 h 260"/>
              <a:gd name="T32" fmla="*/ 2147483646 w 220"/>
              <a:gd name="T33" fmla="*/ 0 h 260"/>
              <a:gd name="T34" fmla="*/ 2147483646 w 220"/>
              <a:gd name="T35" fmla="*/ 0 h 260"/>
              <a:gd name="T36" fmla="*/ 0 w 220"/>
              <a:gd name="T37" fmla="*/ 0 h 260"/>
              <a:gd name="T38" fmla="*/ 0 w 220"/>
              <a:gd name="T39" fmla="*/ 2147483646 h 260"/>
              <a:gd name="T40" fmla="*/ 2147483646 w 220"/>
              <a:gd name="T41" fmla="*/ 2147483646 h 260"/>
              <a:gd name="T42" fmla="*/ 2147483646 w 220"/>
              <a:gd name="T43" fmla="*/ 2147483646 h 260"/>
              <a:gd name="T44" fmla="*/ 2147483646 w 220"/>
              <a:gd name="T45" fmla="*/ 2147483646 h 2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0" h="260">
                <a:moveTo>
                  <a:pt x="89" y="175"/>
                </a:moveTo>
                <a:lnTo>
                  <a:pt x="144" y="260"/>
                </a:lnTo>
                <a:lnTo>
                  <a:pt x="220" y="260"/>
                </a:lnTo>
                <a:lnTo>
                  <a:pt x="158" y="168"/>
                </a:lnTo>
                <a:lnTo>
                  <a:pt x="182" y="154"/>
                </a:lnTo>
                <a:lnTo>
                  <a:pt x="196" y="137"/>
                </a:lnTo>
                <a:lnTo>
                  <a:pt x="206" y="116"/>
                </a:lnTo>
                <a:lnTo>
                  <a:pt x="209" y="89"/>
                </a:lnTo>
                <a:lnTo>
                  <a:pt x="209" y="68"/>
                </a:lnTo>
                <a:lnTo>
                  <a:pt x="203" y="51"/>
                </a:lnTo>
                <a:lnTo>
                  <a:pt x="196" y="34"/>
                </a:lnTo>
                <a:lnTo>
                  <a:pt x="185" y="24"/>
                </a:lnTo>
                <a:lnTo>
                  <a:pt x="172" y="14"/>
                </a:lnTo>
                <a:lnTo>
                  <a:pt x="155" y="7"/>
                </a:lnTo>
                <a:lnTo>
                  <a:pt x="137" y="0"/>
                </a:lnTo>
                <a:lnTo>
                  <a:pt x="117" y="0"/>
                </a:lnTo>
                <a:lnTo>
                  <a:pt x="0" y="0"/>
                </a:lnTo>
                <a:lnTo>
                  <a:pt x="0" y="260"/>
                </a:lnTo>
                <a:lnTo>
                  <a:pt x="65" y="260"/>
                </a:lnTo>
                <a:lnTo>
                  <a:pt x="65" y="175"/>
                </a:lnTo>
                <a:lnTo>
                  <a:pt x="89" y="1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09" name="Freeform 109"/>
          <p:cNvSpPr>
            <a:spLocks/>
          </p:cNvSpPr>
          <p:nvPr/>
        </p:nvSpPr>
        <p:spPr bwMode="auto">
          <a:xfrm>
            <a:off x="3938588" y="1609725"/>
            <a:ext cx="82550" cy="85725"/>
          </a:xfrm>
          <a:custGeom>
            <a:avLst/>
            <a:gdLst>
              <a:gd name="T0" fmla="*/ 2147483646 w 52"/>
              <a:gd name="T1" fmla="*/ 0 h 72"/>
              <a:gd name="T2" fmla="*/ 2147483646 w 52"/>
              <a:gd name="T3" fmla="*/ 2147483646 h 72"/>
              <a:gd name="T4" fmla="*/ 0 w 52"/>
              <a:gd name="T5" fmla="*/ 2147483646 h 72"/>
              <a:gd name="T6" fmla="*/ 2147483646 w 52"/>
              <a:gd name="T7" fmla="*/ 0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72">
                <a:moveTo>
                  <a:pt x="28" y="0"/>
                </a:moveTo>
                <a:lnTo>
                  <a:pt x="52" y="72"/>
                </a:lnTo>
                <a:lnTo>
                  <a:pt x="0" y="72"/>
                </a:lnTo>
                <a:lnTo>
                  <a:pt x="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10" name="Freeform 110"/>
          <p:cNvSpPr>
            <a:spLocks/>
          </p:cNvSpPr>
          <p:nvPr/>
        </p:nvSpPr>
        <p:spPr bwMode="auto">
          <a:xfrm>
            <a:off x="3770313" y="1512094"/>
            <a:ext cx="423862" cy="309563"/>
          </a:xfrm>
          <a:custGeom>
            <a:avLst/>
            <a:gdLst>
              <a:gd name="T0" fmla="*/ 2147483646 w 267"/>
              <a:gd name="T1" fmla="*/ 0 h 260"/>
              <a:gd name="T2" fmla="*/ 0 w 267"/>
              <a:gd name="T3" fmla="*/ 2147483646 h 260"/>
              <a:gd name="T4" fmla="*/ 2147483646 w 267"/>
              <a:gd name="T5" fmla="*/ 2147483646 h 260"/>
              <a:gd name="T6" fmla="*/ 2147483646 w 267"/>
              <a:gd name="T7" fmla="*/ 2147483646 h 260"/>
              <a:gd name="T8" fmla="*/ 2147483646 w 267"/>
              <a:gd name="T9" fmla="*/ 2147483646 h 260"/>
              <a:gd name="T10" fmla="*/ 2147483646 w 267"/>
              <a:gd name="T11" fmla="*/ 2147483646 h 260"/>
              <a:gd name="T12" fmla="*/ 2147483646 w 267"/>
              <a:gd name="T13" fmla="*/ 2147483646 h 260"/>
              <a:gd name="T14" fmla="*/ 2147483646 w 267"/>
              <a:gd name="T15" fmla="*/ 0 h 260"/>
              <a:gd name="T16" fmla="*/ 2147483646 w 267"/>
              <a:gd name="T17" fmla="*/ 0 h 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7" h="260">
                <a:moveTo>
                  <a:pt x="99" y="0"/>
                </a:moveTo>
                <a:lnTo>
                  <a:pt x="0" y="260"/>
                </a:lnTo>
                <a:lnTo>
                  <a:pt x="65" y="260"/>
                </a:lnTo>
                <a:lnTo>
                  <a:pt x="86" y="209"/>
                </a:lnTo>
                <a:lnTo>
                  <a:pt x="178" y="209"/>
                </a:lnTo>
                <a:lnTo>
                  <a:pt x="199" y="260"/>
                </a:lnTo>
                <a:lnTo>
                  <a:pt x="267" y="260"/>
                </a:lnTo>
                <a:lnTo>
                  <a:pt x="168" y="0"/>
                </a:lnTo>
                <a:lnTo>
                  <a:pt x="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11" name="Freeform 111"/>
          <p:cNvSpPr>
            <a:spLocks/>
          </p:cNvSpPr>
          <p:nvPr/>
        </p:nvSpPr>
        <p:spPr bwMode="auto">
          <a:xfrm>
            <a:off x="3524250" y="1581150"/>
            <a:ext cx="120650" cy="77391"/>
          </a:xfrm>
          <a:custGeom>
            <a:avLst/>
            <a:gdLst>
              <a:gd name="T0" fmla="*/ 2147483646 w 76"/>
              <a:gd name="T1" fmla="*/ 2147483646 h 65"/>
              <a:gd name="T2" fmla="*/ 2147483646 w 76"/>
              <a:gd name="T3" fmla="*/ 2147483646 h 65"/>
              <a:gd name="T4" fmla="*/ 2147483646 w 76"/>
              <a:gd name="T5" fmla="*/ 2147483646 h 65"/>
              <a:gd name="T6" fmla="*/ 2147483646 w 76"/>
              <a:gd name="T7" fmla="*/ 2147483646 h 65"/>
              <a:gd name="T8" fmla="*/ 2147483646 w 76"/>
              <a:gd name="T9" fmla="*/ 2147483646 h 65"/>
              <a:gd name="T10" fmla="*/ 2147483646 w 76"/>
              <a:gd name="T11" fmla="*/ 2147483646 h 65"/>
              <a:gd name="T12" fmla="*/ 0 w 76"/>
              <a:gd name="T13" fmla="*/ 2147483646 h 65"/>
              <a:gd name="T14" fmla="*/ 0 w 76"/>
              <a:gd name="T15" fmla="*/ 0 h 65"/>
              <a:gd name="T16" fmla="*/ 2147483646 w 76"/>
              <a:gd name="T17" fmla="*/ 0 h 65"/>
              <a:gd name="T18" fmla="*/ 2147483646 w 76"/>
              <a:gd name="T19" fmla="*/ 0 h 65"/>
              <a:gd name="T20" fmla="*/ 2147483646 w 76"/>
              <a:gd name="T21" fmla="*/ 0 h 65"/>
              <a:gd name="T22" fmla="*/ 2147483646 w 76"/>
              <a:gd name="T23" fmla="*/ 2147483646 h 65"/>
              <a:gd name="T24" fmla="*/ 2147483646 w 76"/>
              <a:gd name="T25" fmla="*/ 2147483646 h 65"/>
              <a:gd name="T26" fmla="*/ 2147483646 w 76"/>
              <a:gd name="T27" fmla="*/ 2147483646 h 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6" h="65">
                <a:moveTo>
                  <a:pt x="76" y="31"/>
                </a:moveTo>
                <a:lnTo>
                  <a:pt x="76" y="31"/>
                </a:lnTo>
                <a:lnTo>
                  <a:pt x="73" y="45"/>
                </a:lnTo>
                <a:lnTo>
                  <a:pt x="66" y="55"/>
                </a:lnTo>
                <a:lnTo>
                  <a:pt x="55" y="62"/>
                </a:lnTo>
                <a:lnTo>
                  <a:pt x="38" y="65"/>
                </a:lnTo>
                <a:lnTo>
                  <a:pt x="0" y="65"/>
                </a:lnTo>
                <a:lnTo>
                  <a:pt x="0" y="0"/>
                </a:lnTo>
                <a:lnTo>
                  <a:pt x="38" y="0"/>
                </a:lnTo>
                <a:lnTo>
                  <a:pt x="55" y="0"/>
                </a:lnTo>
                <a:lnTo>
                  <a:pt x="66" y="7"/>
                </a:lnTo>
                <a:lnTo>
                  <a:pt x="73" y="17"/>
                </a:lnTo>
                <a:lnTo>
                  <a:pt x="76" y="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12" name="Freeform 112"/>
          <p:cNvSpPr>
            <a:spLocks/>
          </p:cNvSpPr>
          <p:nvPr/>
        </p:nvSpPr>
        <p:spPr bwMode="auto">
          <a:xfrm>
            <a:off x="3416300" y="1512094"/>
            <a:ext cx="331788" cy="309563"/>
          </a:xfrm>
          <a:custGeom>
            <a:avLst/>
            <a:gdLst>
              <a:gd name="T0" fmla="*/ 2147483646 w 209"/>
              <a:gd name="T1" fmla="*/ 2147483646 h 260"/>
              <a:gd name="T2" fmla="*/ 2147483646 w 209"/>
              <a:gd name="T3" fmla="*/ 2147483646 h 260"/>
              <a:gd name="T4" fmla="*/ 2147483646 w 209"/>
              <a:gd name="T5" fmla="*/ 2147483646 h 260"/>
              <a:gd name="T6" fmla="*/ 2147483646 w 209"/>
              <a:gd name="T7" fmla="*/ 2147483646 h 260"/>
              <a:gd name="T8" fmla="*/ 2147483646 w 209"/>
              <a:gd name="T9" fmla="*/ 2147483646 h 260"/>
              <a:gd name="T10" fmla="*/ 2147483646 w 209"/>
              <a:gd name="T11" fmla="*/ 2147483646 h 260"/>
              <a:gd name="T12" fmla="*/ 2147483646 w 209"/>
              <a:gd name="T13" fmla="*/ 2147483646 h 260"/>
              <a:gd name="T14" fmla="*/ 2147483646 w 209"/>
              <a:gd name="T15" fmla="*/ 2147483646 h 260"/>
              <a:gd name="T16" fmla="*/ 2147483646 w 209"/>
              <a:gd name="T17" fmla="*/ 2147483646 h 260"/>
              <a:gd name="T18" fmla="*/ 2147483646 w 209"/>
              <a:gd name="T19" fmla="*/ 2147483646 h 260"/>
              <a:gd name="T20" fmla="*/ 2147483646 w 209"/>
              <a:gd name="T21" fmla="*/ 2147483646 h 260"/>
              <a:gd name="T22" fmla="*/ 2147483646 w 209"/>
              <a:gd name="T23" fmla="*/ 2147483646 h 260"/>
              <a:gd name="T24" fmla="*/ 2147483646 w 209"/>
              <a:gd name="T25" fmla="*/ 2147483646 h 260"/>
              <a:gd name="T26" fmla="*/ 2147483646 w 209"/>
              <a:gd name="T27" fmla="*/ 2147483646 h 260"/>
              <a:gd name="T28" fmla="*/ 2147483646 w 209"/>
              <a:gd name="T29" fmla="*/ 2147483646 h 260"/>
              <a:gd name="T30" fmla="*/ 2147483646 w 209"/>
              <a:gd name="T31" fmla="*/ 2147483646 h 260"/>
              <a:gd name="T32" fmla="*/ 2147483646 w 209"/>
              <a:gd name="T33" fmla="*/ 2147483646 h 260"/>
              <a:gd name="T34" fmla="*/ 2147483646 w 209"/>
              <a:gd name="T35" fmla="*/ 0 h 260"/>
              <a:gd name="T36" fmla="*/ 2147483646 w 209"/>
              <a:gd name="T37" fmla="*/ 0 h 260"/>
              <a:gd name="T38" fmla="*/ 0 w 209"/>
              <a:gd name="T39" fmla="*/ 0 h 260"/>
              <a:gd name="T40" fmla="*/ 0 w 209"/>
              <a:gd name="T41" fmla="*/ 2147483646 h 260"/>
              <a:gd name="T42" fmla="*/ 2147483646 w 209"/>
              <a:gd name="T43" fmla="*/ 2147483646 h 260"/>
              <a:gd name="T44" fmla="*/ 2147483646 w 209"/>
              <a:gd name="T45" fmla="*/ 2147483646 h 260"/>
              <a:gd name="T46" fmla="*/ 2147483646 w 209"/>
              <a:gd name="T47" fmla="*/ 2147483646 h 2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09" h="260">
                <a:moveTo>
                  <a:pt x="113" y="178"/>
                </a:moveTo>
                <a:lnTo>
                  <a:pt x="113" y="178"/>
                </a:lnTo>
                <a:lnTo>
                  <a:pt x="134" y="178"/>
                </a:lnTo>
                <a:lnTo>
                  <a:pt x="154" y="175"/>
                </a:lnTo>
                <a:lnTo>
                  <a:pt x="168" y="168"/>
                </a:lnTo>
                <a:lnTo>
                  <a:pt x="182" y="158"/>
                </a:lnTo>
                <a:lnTo>
                  <a:pt x="195" y="144"/>
                </a:lnTo>
                <a:lnTo>
                  <a:pt x="202" y="130"/>
                </a:lnTo>
                <a:lnTo>
                  <a:pt x="206" y="110"/>
                </a:lnTo>
                <a:lnTo>
                  <a:pt x="209" y="89"/>
                </a:lnTo>
                <a:lnTo>
                  <a:pt x="206" y="68"/>
                </a:lnTo>
                <a:lnTo>
                  <a:pt x="202" y="51"/>
                </a:lnTo>
                <a:lnTo>
                  <a:pt x="195" y="38"/>
                </a:lnTo>
                <a:lnTo>
                  <a:pt x="182" y="24"/>
                </a:lnTo>
                <a:lnTo>
                  <a:pt x="168" y="14"/>
                </a:lnTo>
                <a:lnTo>
                  <a:pt x="154" y="7"/>
                </a:lnTo>
                <a:lnTo>
                  <a:pt x="134" y="0"/>
                </a:lnTo>
                <a:lnTo>
                  <a:pt x="113" y="0"/>
                </a:lnTo>
                <a:lnTo>
                  <a:pt x="0" y="0"/>
                </a:lnTo>
                <a:lnTo>
                  <a:pt x="0" y="260"/>
                </a:lnTo>
                <a:lnTo>
                  <a:pt x="68" y="260"/>
                </a:lnTo>
                <a:lnTo>
                  <a:pt x="68" y="178"/>
                </a:lnTo>
                <a:lnTo>
                  <a:pt x="113" y="17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13" name="Freeform 113"/>
          <p:cNvSpPr>
            <a:spLocks/>
          </p:cNvSpPr>
          <p:nvPr/>
        </p:nvSpPr>
        <p:spPr bwMode="auto">
          <a:xfrm>
            <a:off x="3067051" y="1512094"/>
            <a:ext cx="295275" cy="309563"/>
          </a:xfrm>
          <a:custGeom>
            <a:avLst/>
            <a:gdLst>
              <a:gd name="T0" fmla="*/ 0 w 186"/>
              <a:gd name="T1" fmla="*/ 0 h 260"/>
              <a:gd name="T2" fmla="*/ 0 w 186"/>
              <a:gd name="T3" fmla="*/ 2147483646 h 260"/>
              <a:gd name="T4" fmla="*/ 2147483646 w 186"/>
              <a:gd name="T5" fmla="*/ 2147483646 h 260"/>
              <a:gd name="T6" fmla="*/ 2147483646 w 186"/>
              <a:gd name="T7" fmla="*/ 2147483646 h 260"/>
              <a:gd name="T8" fmla="*/ 2147483646 w 186"/>
              <a:gd name="T9" fmla="*/ 2147483646 h 260"/>
              <a:gd name="T10" fmla="*/ 2147483646 w 186"/>
              <a:gd name="T11" fmla="*/ 2147483646 h 260"/>
              <a:gd name="T12" fmla="*/ 2147483646 w 186"/>
              <a:gd name="T13" fmla="*/ 2147483646 h 260"/>
              <a:gd name="T14" fmla="*/ 2147483646 w 186"/>
              <a:gd name="T15" fmla="*/ 2147483646 h 260"/>
              <a:gd name="T16" fmla="*/ 2147483646 w 186"/>
              <a:gd name="T17" fmla="*/ 2147483646 h 260"/>
              <a:gd name="T18" fmla="*/ 2147483646 w 186"/>
              <a:gd name="T19" fmla="*/ 2147483646 h 260"/>
              <a:gd name="T20" fmla="*/ 2147483646 w 186"/>
              <a:gd name="T21" fmla="*/ 2147483646 h 260"/>
              <a:gd name="T22" fmla="*/ 2147483646 w 186"/>
              <a:gd name="T23" fmla="*/ 0 h 260"/>
              <a:gd name="T24" fmla="*/ 0 w 186"/>
              <a:gd name="T25" fmla="*/ 0 h 2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6" h="260">
                <a:moveTo>
                  <a:pt x="0" y="0"/>
                </a:moveTo>
                <a:lnTo>
                  <a:pt x="0" y="260"/>
                </a:lnTo>
                <a:lnTo>
                  <a:pt x="186" y="260"/>
                </a:lnTo>
                <a:lnTo>
                  <a:pt x="186" y="202"/>
                </a:lnTo>
                <a:lnTo>
                  <a:pt x="66" y="202"/>
                </a:lnTo>
                <a:lnTo>
                  <a:pt x="66" y="158"/>
                </a:lnTo>
                <a:lnTo>
                  <a:pt x="175" y="158"/>
                </a:lnTo>
                <a:lnTo>
                  <a:pt x="175" y="99"/>
                </a:lnTo>
                <a:lnTo>
                  <a:pt x="66" y="99"/>
                </a:lnTo>
                <a:lnTo>
                  <a:pt x="66" y="58"/>
                </a:lnTo>
                <a:lnTo>
                  <a:pt x="186" y="58"/>
                </a:lnTo>
                <a:lnTo>
                  <a:pt x="186"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14" name="Freeform 114"/>
          <p:cNvSpPr>
            <a:spLocks/>
          </p:cNvSpPr>
          <p:nvPr/>
        </p:nvSpPr>
        <p:spPr bwMode="auto">
          <a:xfrm>
            <a:off x="3119439" y="1398985"/>
            <a:ext cx="168275" cy="69056"/>
          </a:xfrm>
          <a:custGeom>
            <a:avLst/>
            <a:gdLst>
              <a:gd name="T0" fmla="*/ 2147483646 w 106"/>
              <a:gd name="T1" fmla="*/ 2147483646 h 58"/>
              <a:gd name="T2" fmla="*/ 2147483646 w 106"/>
              <a:gd name="T3" fmla="*/ 0 h 58"/>
              <a:gd name="T4" fmla="*/ 2147483646 w 106"/>
              <a:gd name="T5" fmla="*/ 0 h 58"/>
              <a:gd name="T6" fmla="*/ 0 w 106"/>
              <a:gd name="T7" fmla="*/ 2147483646 h 58"/>
              <a:gd name="T8" fmla="*/ 2147483646 w 106"/>
              <a:gd name="T9" fmla="*/ 2147483646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 h="58">
                <a:moveTo>
                  <a:pt x="65" y="58"/>
                </a:moveTo>
                <a:lnTo>
                  <a:pt x="106" y="0"/>
                </a:lnTo>
                <a:lnTo>
                  <a:pt x="37" y="0"/>
                </a:lnTo>
                <a:lnTo>
                  <a:pt x="0" y="58"/>
                </a:lnTo>
                <a:lnTo>
                  <a:pt x="65"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15" name="Freeform 115"/>
          <p:cNvSpPr>
            <a:spLocks/>
          </p:cNvSpPr>
          <p:nvPr/>
        </p:nvSpPr>
        <p:spPr bwMode="auto">
          <a:xfrm>
            <a:off x="2654301" y="1512094"/>
            <a:ext cx="365125" cy="309563"/>
          </a:xfrm>
          <a:custGeom>
            <a:avLst/>
            <a:gdLst>
              <a:gd name="T0" fmla="*/ 0 w 230"/>
              <a:gd name="T1" fmla="*/ 2147483646 h 260"/>
              <a:gd name="T2" fmla="*/ 2147483646 w 230"/>
              <a:gd name="T3" fmla="*/ 2147483646 h 260"/>
              <a:gd name="T4" fmla="*/ 2147483646 w 230"/>
              <a:gd name="T5" fmla="*/ 2147483646 h 260"/>
              <a:gd name="T6" fmla="*/ 2147483646 w 230"/>
              <a:gd name="T7" fmla="*/ 2147483646 h 260"/>
              <a:gd name="T8" fmla="*/ 2147483646 w 230"/>
              <a:gd name="T9" fmla="*/ 2147483646 h 260"/>
              <a:gd name="T10" fmla="*/ 2147483646 w 230"/>
              <a:gd name="T11" fmla="*/ 2147483646 h 260"/>
              <a:gd name="T12" fmla="*/ 2147483646 w 230"/>
              <a:gd name="T13" fmla="*/ 2147483646 h 260"/>
              <a:gd name="T14" fmla="*/ 2147483646 w 230"/>
              <a:gd name="T15" fmla="*/ 2147483646 h 260"/>
              <a:gd name="T16" fmla="*/ 2147483646 w 230"/>
              <a:gd name="T17" fmla="*/ 2147483646 h 260"/>
              <a:gd name="T18" fmla="*/ 2147483646 w 230"/>
              <a:gd name="T19" fmla="*/ 2147483646 h 260"/>
              <a:gd name="T20" fmla="*/ 2147483646 w 230"/>
              <a:gd name="T21" fmla="*/ 2147483646 h 260"/>
              <a:gd name="T22" fmla="*/ 2147483646 w 230"/>
              <a:gd name="T23" fmla="*/ 2147483646 h 260"/>
              <a:gd name="T24" fmla="*/ 2147483646 w 230"/>
              <a:gd name="T25" fmla="*/ 2147483646 h 260"/>
              <a:gd name="T26" fmla="*/ 2147483646 w 230"/>
              <a:gd name="T27" fmla="*/ 2147483646 h 260"/>
              <a:gd name="T28" fmla="*/ 2147483646 w 230"/>
              <a:gd name="T29" fmla="*/ 2147483646 h 260"/>
              <a:gd name="T30" fmla="*/ 2147483646 w 230"/>
              <a:gd name="T31" fmla="*/ 2147483646 h 260"/>
              <a:gd name="T32" fmla="*/ 2147483646 w 230"/>
              <a:gd name="T33" fmla="*/ 2147483646 h 260"/>
              <a:gd name="T34" fmla="*/ 2147483646 w 230"/>
              <a:gd name="T35" fmla="*/ 2147483646 h 260"/>
              <a:gd name="T36" fmla="*/ 2147483646 w 230"/>
              <a:gd name="T37" fmla="*/ 2147483646 h 260"/>
              <a:gd name="T38" fmla="*/ 2147483646 w 230"/>
              <a:gd name="T39" fmla="*/ 0 h 260"/>
              <a:gd name="T40" fmla="*/ 0 w 230"/>
              <a:gd name="T41" fmla="*/ 0 h 260"/>
              <a:gd name="T42" fmla="*/ 0 w 230"/>
              <a:gd name="T43" fmla="*/ 2147483646 h 2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0" h="260">
                <a:moveTo>
                  <a:pt x="0" y="260"/>
                </a:moveTo>
                <a:lnTo>
                  <a:pt x="99" y="260"/>
                </a:lnTo>
                <a:lnTo>
                  <a:pt x="127" y="257"/>
                </a:lnTo>
                <a:lnTo>
                  <a:pt x="154" y="250"/>
                </a:lnTo>
                <a:lnTo>
                  <a:pt x="175" y="240"/>
                </a:lnTo>
                <a:lnTo>
                  <a:pt x="195" y="226"/>
                </a:lnTo>
                <a:lnTo>
                  <a:pt x="209" y="206"/>
                </a:lnTo>
                <a:lnTo>
                  <a:pt x="223" y="185"/>
                </a:lnTo>
                <a:lnTo>
                  <a:pt x="230" y="158"/>
                </a:lnTo>
                <a:lnTo>
                  <a:pt x="230" y="130"/>
                </a:lnTo>
                <a:lnTo>
                  <a:pt x="230" y="103"/>
                </a:lnTo>
                <a:lnTo>
                  <a:pt x="223" y="75"/>
                </a:lnTo>
                <a:lnTo>
                  <a:pt x="209" y="55"/>
                </a:lnTo>
                <a:lnTo>
                  <a:pt x="195" y="34"/>
                </a:lnTo>
                <a:lnTo>
                  <a:pt x="175" y="20"/>
                </a:lnTo>
                <a:lnTo>
                  <a:pt x="154" y="10"/>
                </a:lnTo>
                <a:lnTo>
                  <a:pt x="127" y="3"/>
                </a:lnTo>
                <a:lnTo>
                  <a:pt x="99" y="0"/>
                </a:lnTo>
                <a:lnTo>
                  <a:pt x="0" y="0"/>
                </a:lnTo>
                <a:lnTo>
                  <a:pt x="0" y="2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16" name="Freeform 116"/>
          <p:cNvSpPr>
            <a:spLocks/>
          </p:cNvSpPr>
          <p:nvPr/>
        </p:nvSpPr>
        <p:spPr bwMode="auto">
          <a:xfrm>
            <a:off x="2762250" y="1581150"/>
            <a:ext cx="152400" cy="171450"/>
          </a:xfrm>
          <a:custGeom>
            <a:avLst/>
            <a:gdLst>
              <a:gd name="T0" fmla="*/ 0 w 96"/>
              <a:gd name="T1" fmla="*/ 2147483646 h 144"/>
              <a:gd name="T2" fmla="*/ 0 w 96"/>
              <a:gd name="T3" fmla="*/ 0 h 144"/>
              <a:gd name="T4" fmla="*/ 2147483646 w 96"/>
              <a:gd name="T5" fmla="*/ 0 h 144"/>
              <a:gd name="T6" fmla="*/ 2147483646 w 96"/>
              <a:gd name="T7" fmla="*/ 0 h 144"/>
              <a:gd name="T8" fmla="*/ 2147483646 w 96"/>
              <a:gd name="T9" fmla="*/ 2147483646 h 144"/>
              <a:gd name="T10" fmla="*/ 2147483646 w 96"/>
              <a:gd name="T11" fmla="*/ 2147483646 h 144"/>
              <a:gd name="T12" fmla="*/ 2147483646 w 96"/>
              <a:gd name="T13" fmla="*/ 2147483646 h 144"/>
              <a:gd name="T14" fmla="*/ 2147483646 w 96"/>
              <a:gd name="T15" fmla="*/ 2147483646 h 144"/>
              <a:gd name="T16" fmla="*/ 2147483646 w 96"/>
              <a:gd name="T17" fmla="*/ 2147483646 h 144"/>
              <a:gd name="T18" fmla="*/ 2147483646 w 96"/>
              <a:gd name="T19" fmla="*/ 2147483646 h 144"/>
              <a:gd name="T20" fmla="*/ 2147483646 w 96"/>
              <a:gd name="T21" fmla="*/ 2147483646 h 144"/>
              <a:gd name="T22" fmla="*/ 2147483646 w 96"/>
              <a:gd name="T23" fmla="*/ 2147483646 h 144"/>
              <a:gd name="T24" fmla="*/ 2147483646 w 96"/>
              <a:gd name="T25" fmla="*/ 2147483646 h 144"/>
              <a:gd name="T26" fmla="*/ 2147483646 w 96"/>
              <a:gd name="T27" fmla="*/ 2147483646 h 144"/>
              <a:gd name="T28" fmla="*/ 2147483646 w 96"/>
              <a:gd name="T29" fmla="*/ 2147483646 h 144"/>
              <a:gd name="T30" fmla="*/ 2147483646 w 96"/>
              <a:gd name="T31" fmla="*/ 2147483646 h 144"/>
              <a:gd name="T32" fmla="*/ 2147483646 w 96"/>
              <a:gd name="T33" fmla="*/ 2147483646 h 144"/>
              <a:gd name="T34" fmla="*/ 2147483646 w 96"/>
              <a:gd name="T35" fmla="*/ 2147483646 h 144"/>
              <a:gd name="T36" fmla="*/ 2147483646 w 96"/>
              <a:gd name="T37" fmla="*/ 2147483646 h 144"/>
              <a:gd name="T38" fmla="*/ 2147483646 w 96"/>
              <a:gd name="T39" fmla="*/ 2147483646 h 144"/>
              <a:gd name="T40" fmla="*/ 2147483646 w 96"/>
              <a:gd name="T41" fmla="*/ 2147483646 h 144"/>
              <a:gd name="T42" fmla="*/ 0 w 96"/>
              <a:gd name="T43" fmla="*/ 2147483646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6" h="144">
                <a:moveTo>
                  <a:pt x="0" y="144"/>
                </a:moveTo>
                <a:lnTo>
                  <a:pt x="0" y="0"/>
                </a:lnTo>
                <a:lnTo>
                  <a:pt x="28" y="0"/>
                </a:lnTo>
                <a:lnTo>
                  <a:pt x="42" y="4"/>
                </a:lnTo>
                <a:lnTo>
                  <a:pt x="55" y="7"/>
                </a:lnTo>
                <a:lnTo>
                  <a:pt x="69" y="10"/>
                </a:lnTo>
                <a:lnTo>
                  <a:pt x="76" y="21"/>
                </a:lnTo>
                <a:lnTo>
                  <a:pt x="86" y="31"/>
                </a:lnTo>
                <a:lnTo>
                  <a:pt x="90" y="41"/>
                </a:lnTo>
                <a:lnTo>
                  <a:pt x="93" y="55"/>
                </a:lnTo>
                <a:lnTo>
                  <a:pt x="96" y="72"/>
                </a:lnTo>
                <a:lnTo>
                  <a:pt x="93" y="89"/>
                </a:lnTo>
                <a:lnTo>
                  <a:pt x="90" y="103"/>
                </a:lnTo>
                <a:lnTo>
                  <a:pt x="86" y="113"/>
                </a:lnTo>
                <a:lnTo>
                  <a:pt x="76" y="124"/>
                </a:lnTo>
                <a:lnTo>
                  <a:pt x="69" y="134"/>
                </a:lnTo>
                <a:lnTo>
                  <a:pt x="55" y="137"/>
                </a:lnTo>
                <a:lnTo>
                  <a:pt x="42" y="144"/>
                </a:lnTo>
                <a:lnTo>
                  <a:pt x="28" y="144"/>
                </a:lnTo>
                <a:lnTo>
                  <a:pt x="0"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17" name="Freeform 117"/>
          <p:cNvSpPr>
            <a:spLocks noEditPoints="1"/>
          </p:cNvSpPr>
          <p:nvPr/>
        </p:nvSpPr>
        <p:spPr bwMode="auto">
          <a:xfrm>
            <a:off x="6307138" y="2503885"/>
            <a:ext cx="146050" cy="110728"/>
          </a:xfrm>
          <a:custGeom>
            <a:avLst/>
            <a:gdLst>
              <a:gd name="T0" fmla="*/ 2147483646 w 92"/>
              <a:gd name="T1" fmla="*/ 0 h 93"/>
              <a:gd name="T2" fmla="*/ 2147483646 w 92"/>
              <a:gd name="T3" fmla="*/ 0 h 93"/>
              <a:gd name="T4" fmla="*/ 2147483646 w 92"/>
              <a:gd name="T5" fmla="*/ 2147483646 h 93"/>
              <a:gd name="T6" fmla="*/ 2147483646 w 92"/>
              <a:gd name="T7" fmla="*/ 2147483646 h 93"/>
              <a:gd name="T8" fmla="*/ 2147483646 w 92"/>
              <a:gd name="T9" fmla="*/ 2147483646 h 93"/>
              <a:gd name="T10" fmla="*/ 0 w 92"/>
              <a:gd name="T11" fmla="*/ 2147483646 h 93"/>
              <a:gd name="T12" fmla="*/ 0 w 92"/>
              <a:gd name="T13" fmla="*/ 2147483646 h 93"/>
              <a:gd name="T14" fmla="*/ 2147483646 w 92"/>
              <a:gd name="T15" fmla="*/ 2147483646 h 93"/>
              <a:gd name="T16" fmla="*/ 2147483646 w 92"/>
              <a:gd name="T17" fmla="*/ 2147483646 h 93"/>
              <a:gd name="T18" fmla="*/ 2147483646 w 92"/>
              <a:gd name="T19" fmla="*/ 2147483646 h 93"/>
              <a:gd name="T20" fmla="*/ 2147483646 w 92"/>
              <a:gd name="T21" fmla="*/ 2147483646 h 93"/>
              <a:gd name="T22" fmla="*/ 2147483646 w 92"/>
              <a:gd name="T23" fmla="*/ 2147483646 h 93"/>
              <a:gd name="T24" fmla="*/ 2147483646 w 92"/>
              <a:gd name="T25" fmla="*/ 2147483646 h 93"/>
              <a:gd name="T26" fmla="*/ 2147483646 w 92"/>
              <a:gd name="T27" fmla="*/ 2147483646 h 93"/>
              <a:gd name="T28" fmla="*/ 2147483646 w 92"/>
              <a:gd name="T29" fmla="*/ 2147483646 h 93"/>
              <a:gd name="T30" fmla="*/ 2147483646 w 92"/>
              <a:gd name="T31" fmla="*/ 2147483646 h 93"/>
              <a:gd name="T32" fmla="*/ 2147483646 w 92"/>
              <a:gd name="T33" fmla="*/ 2147483646 h 93"/>
              <a:gd name="T34" fmla="*/ 2147483646 w 92"/>
              <a:gd name="T35" fmla="*/ 2147483646 h 93"/>
              <a:gd name="T36" fmla="*/ 2147483646 w 92"/>
              <a:gd name="T37" fmla="*/ 2147483646 h 93"/>
              <a:gd name="T38" fmla="*/ 2147483646 w 92"/>
              <a:gd name="T39" fmla="*/ 2147483646 h 93"/>
              <a:gd name="T40" fmla="*/ 2147483646 w 92"/>
              <a:gd name="T41" fmla="*/ 0 h 93"/>
              <a:gd name="T42" fmla="*/ 2147483646 w 92"/>
              <a:gd name="T43" fmla="*/ 0 h 93"/>
              <a:gd name="T44" fmla="*/ 2147483646 w 92"/>
              <a:gd name="T45" fmla="*/ 2147483646 h 93"/>
              <a:gd name="T46" fmla="*/ 2147483646 w 92"/>
              <a:gd name="T47" fmla="*/ 2147483646 h 93"/>
              <a:gd name="T48" fmla="*/ 2147483646 w 92"/>
              <a:gd name="T49" fmla="*/ 2147483646 h 93"/>
              <a:gd name="T50" fmla="*/ 2147483646 w 92"/>
              <a:gd name="T51" fmla="*/ 2147483646 h 93"/>
              <a:gd name="T52" fmla="*/ 2147483646 w 92"/>
              <a:gd name="T53" fmla="*/ 2147483646 h 93"/>
              <a:gd name="T54" fmla="*/ 2147483646 w 92"/>
              <a:gd name="T55" fmla="*/ 2147483646 h 93"/>
              <a:gd name="T56" fmla="*/ 2147483646 w 92"/>
              <a:gd name="T57" fmla="*/ 2147483646 h 93"/>
              <a:gd name="T58" fmla="*/ 2147483646 w 92"/>
              <a:gd name="T59" fmla="*/ 2147483646 h 93"/>
              <a:gd name="T60" fmla="*/ 2147483646 w 92"/>
              <a:gd name="T61" fmla="*/ 2147483646 h 93"/>
              <a:gd name="T62" fmla="*/ 2147483646 w 92"/>
              <a:gd name="T63" fmla="*/ 2147483646 h 93"/>
              <a:gd name="T64" fmla="*/ 2147483646 w 92"/>
              <a:gd name="T65" fmla="*/ 2147483646 h 93"/>
              <a:gd name="T66" fmla="*/ 2147483646 w 92"/>
              <a:gd name="T67" fmla="*/ 2147483646 h 93"/>
              <a:gd name="T68" fmla="*/ 2147483646 w 92"/>
              <a:gd name="T69" fmla="*/ 2147483646 h 93"/>
              <a:gd name="T70" fmla="*/ 2147483646 w 92"/>
              <a:gd name="T71" fmla="*/ 2147483646 h 93"/>
              <a:gd name="T72" fmla="*/ 2147483646 w 92"/>
              <a:gd name="T73" fmla="*/ 2147483646 h 93"/>
              <a:gd name="T74" fmla="*/ 2147483646 w 92"/>
              <a:gd name="T75" fmla="*/ 2147483646 h 93"/>
              <a:gd name="T76" fmla="*/ 2147483646 w 92"/>
              <a:gd name="T77" fmla="*/ 2147483646 h 93"/>
              <a:gd name="T78" fmla="*/ 2147483646 w 92"/>
              <a:gd name="T79" fmla="*/ 2147483646 h 93"/>
              <a:gd name="T80" fmla="*/ 2147483646 w 92"/>
              <a:gd name="T81" fmla="*/ 2147483646 h 93"/>
              <a:gd name="T82" fmla="*/ 2147483646 w 92"/>
              <a:gd name="T83" fmla="*/ 2147483646 h 93"/>
              <a:gd name="T84" fmla="*/ 2147483646 w 92"/>
              <a:gd name="T85" fmla="*/ 2147483646 h 93"/>
              <a:gd name="T86" fmla="*/ 2147483646 w 92"/>
              <a:gd name="T87" fmla="*/ 2147483646 h 93"/>
              <a:gd name="T88" fmla="*/ 2147483646 w 92"/>
              <a:gd name="T89" fmla="*/ 2147483646 h 93"/>
              <a:gd name="T90" fmla="*/ 2147483646 w 92"/>
              <a:gd name="T91" fmla="*/ 2147483646 h 93"/>
              <a:gd name="T92" fmla="*/ 2147483646 w 92"/>
              <a:gd name="T93" fmla="*/ 2147483646 h 93"/>
              <a:gd name="T94" fmla="*/ 2147483646 w 92"/>
              <a:gd name="T95" fmla="*/ 2147483646 h 93"/>
              <a:gd name="T96" fmla="*/ 2147483646 w 92"/>
              <a:gd name="T97" fmla="*/ 2147483646 h 93"/>
              <a:gd name="T98" fmla="*/ 2147483646 w 92"/>
              <a:gd name="T99" fmla="*/ 2147483646 h 9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2" h="93">
                <a:moveTo>
                  <a:pt x="48" y="0"/>
                </a:moveTo>
                <a:lnTo>
                  <a:pt x="48" y="0"/>
                </a:lnTo>
                <a:lnTo>
                  <a:pt x="27" y="3"/>
                </a:lnTo>
                <a:lnTo>
                  <a:pt x="13" y="14"/>
                </a:lnTo>
                <a:lnTo>
                  <a:pt x="3" y="27"/>
                </a:lnTo>
                <a:lnTo>
                  <a:pt x="0" y="48"/>
                </a:lnTo>
                <a:lnTo>
                  <a:pt x="3" y="65"/>
                </a:lnTo>
                <a:lnTo>
                  <a:pt x="13" y="79"/>
                </a:lnTo>
                <a:lnTo>
                  <a:pt x="27" y="89"/>
                </a:lnTo>
                <a:lnTo>
                  <a:pt x="48" y="93"/>
                </a:lnTo>
                <a:lnTo>
                  <a:pt x="65" y="89"/>
                </a:lnTo>
                <a:lnTo>
                  <a:pt x="79" y="79"/>
                </a:lnTo>
                <a:lnTo>
                  <a:pt x="89" y="65"/>
                </a:lnTo>
                <a:lnTo>
                  <a:pt x="92" y="48"/>
                </a:lnTo>
                <a:lnTo>
                  <a:pt x="89" y="27"/>
                </a:lnTo>
                <a:lnTo>
                  <a:pt x="79" y="14"/>
                </a:lnTo>
                <a:lnTo>
                  <a:pt x="65" y="3"/>
                </a:lnTo>
                <a:lnTo>
                  <a:pt x="48" y="0"/>
                </a:lnTo>
                <a:close/>
                <a:moveTo>
                  <a:pt x="31" y="58"/>
                </a:moveTo>
                <a:lnTo>
                  <a:pt x="31" y="58"/>
                </a:lnTo>
                <a:lnTo>
                  <a:pt x="20" y="55"/>
                </a:lnTo>
                <a:lnTo>
                  <a:pt x="17" y="48"/>
                </a:lnTo>
                <a:lnTo>
                  <a:pt x="20" y="38"/>
                </a:lnTo>
                <a:lnTo>
                  <a:pt x="31" y="34"/>
                </a:lnTo>
                <a:lnTo>
                  <a:pt x="37" y="38"/>
                </a:lnTo>
                <a:lnTo>
                  <a:pt x="41" y="48"/>
                </a:lnTo>
                <a:lnTo>
                  <a:pt x="37" y="55"/>
                </a:lnTo>
                <a:lnTo>
                  <a:pt x="31" y="58"/>
                </a:lnTo>
                <a:close/>
                <a:moveTo>
                  <a:pt x="61" y="58"/>
                </a:moveTo>
                <a:lnTo>
                  <a:pt x="61" y="58"/>
                </a:lnTo>
                <a:lnTo>
                  <a:pt x="51" y="55"/>
                </a:lnTo>
                <a:lnTo>
                  <a:pt x="48" y="48"/>
                </a:lnTo>
                <a:lnTo>
                  <a:pt x="51" y="38"/>
                </a:lnTo>
                <a:lnTo>
                  <a:pt x="61" y="34"/>
                </a:lnTo>
                <a:lnTo>
                  <a:pt x="68" y="38"/>
                </a:lnTo>
                <a:lnTo>
                  <a:pt x="72" y="48"/>
                </a:lnTo>
                <a:lnTo>
                  <a:pt x="68" y="55"/>
                </a:lnTo>
                <a:lnTo>
                  <a:pt x="61" y="58"/>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18" name="Freeform 118"/>
          <p:cNvSpPr>
            <a:spLocks/>
          </p:cNvSpPr>
          <p:nvPr/>
        </p:nvSpPr>
        <p:spPr bwMode="auto">
          <a:xfrm>
            <a:off x="6197600" y="2549128"/>
            <a:ext cx="26988" cy="23813"/>
          </a:xfrm>
          <a:custGeom>
            <a:avLst/>
            <a:gdLst>
              <a:gd name="T0" fmla="*/ 2147483646 w 17"/>
              <a:gd name="T1" fmla="*/ 0 h 20"/>
              <a:gd name="T2" fmla="*/ 2147483646 w 17"/>
              <a:gd name="T3" fmla="*/ 0 h 20"/>
              <a:gd name="T4" fmla="*/ 2147483646 w 17"/>
              <a:gd name="T5" fmla="*/ 0 h 20"/>
              <a:gd name="T6" fmla="*/ 2147483646 w 17"/>
              <a:gd name="T7" fmla="*/ 0 h 20"/>
              <a:gd name="T8" fmla="*/ 2147483646 w 17"/>
              <a:gd name="T9" fmla="*/ 0 h 20"/>
              <a:gd name="T10" fmla="*/ 2147483646 w 17"/>
              <a:gd name="T11" fmla="*/ 0 h 20"/>
              <a:gd name="T12" fmla="*/ 0 w 17"/>
              <a:gd name="T13" fmla="*/ 2147483646 h 20"/>
              <a:gd name="T14" fmla="*/ 0 w 17"/>
              <a:gd name="T15" fmla="*/ 2147483646 h 20"/>
              <a:gd name="T16" fmla="*/ 0 w 17"/>
              <a:gd name="T17" fmla="*/ 2147483646 h 20"/>
              <a:gd name="T18" fmla="*/ 2147483646 w 17"/>
              <a:gd name="T19" fmla="*/ 2147483646 h 20"/>
              <a:gd name="T20" fmla="*/ 2147483646 w 17"/>
              <a:gd name="T21" fmla="*/ 2147483646 h 20"/>
              <a:gd name="T22" fmla="*/ 2147483646 w 17"/>
              <a:gd name="T23" fmla="*/ 2147483646 h 20"/>
              <a:gd name="T24" fmla="*/ 2147483646 w 17"/>
              <a:gd name="T25" fmla="*/ 2147483646 h 20"/>
              <a:gd name="T26" fmla="*/ 2147483646 w 17"/>
              <a:gd name="T27" fmla="*/ 2147483646 h 20"/>
              <a:gd name="T28" fmla="*/ 2147483646 w 17"/>
              <a:gd name="T29" fmla="*/ 2147483646 h 20"/>
              <a:gd name="T30" fmla="*/ 2147483646 w 17"/>
              <a:gd name="T31" fmla="*/ 2147483646 h 20"/>
              <a:gd name="T32" fmla="*/ 2147483646 w 17"/>
              <a:gd name="T33" fmla="*/ 2147483646 h 20"/>
              <a:gd name="T34" fmla="*/ 2147483646 w 17"/>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 h="20">
                <a:moveTo>
                  <a:pt x="4" y="0"/>
                </a:moveTo>
                <a:lnTo>
                  <a:pt x="4" y="0"/>
                </a:lnTo>
                <a:lnTo>
                  <a:pt x="0" y="3"/>
                </a:lnTo>
                <a:lnTo>
                  <a:pt x="0" y="20"/>
                </a:lnTo>
                <a:lnTo>
                  <a:pt x="4" y="20"/>
                </a:lnTo>
                <a:lnTo>
                  <a:pt x="17" y="10"/>
                </a:lnTo>
                <a:lnTo>
                  <a:pt x="4" y="0"/>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19" name="Freeform 119"/>
          <p:cNvSpPr>
            <a:spLocks noEditPoints="1"/>
          </p:cNvSpPr>
          <p:nvPr/>
        </p:nvSpPr>
        <p:spPr bwMode="auto">
          <a:xfrm>
            <a:off x="6132513" y="2503885"/>
            <a:ext cx="152400" cy="114300"/>
          </a:xfrm>
          <a:custGeom>
            <a:avLst/>
            <a:gdLst>
              <a:gd name="T0" fmla="*/ 2147483646 w 96"/>
              <a:gd name="T1" fmla="*/ 0 h 96"/>
              <a:gd name="T2" fmla="*/ 2147483646 w 96"/>
              <a:gd name="T3" fmla="*/ 2147483646 h 96"/>
              <a:gd name="T4" fmla="*/ 0 w 96"/>
              <a:gd name="T5" fmla="*/ 2147483646 h 96"/>
              <a:gd name="T6" fmla="*/ 2147483646 w 96"/>
              <a:gd name="T7" fmla="*/ 2147483646 h 96"/>
              <a:gd name="T8" fmla="*/ 2147483646 w 96"/>
              <a:gd name="T9" fmla="*/ 2147483646 h 96"/>
              <a:gd name="T10" fmla="*/ 2147483646 w 96"/>
              <a:gd name="T11" fmla="*/ 2147483646 h 96"/>
              <a:gd name="T12" fmla="*/ 2147483646 w 96"/>
              <a:gd name="T13" fmla="*/ 2147483646 h 96"/>
              <a:gd name="T14" fmla="*/ 2147483646 w 96"/>
              <a:gd name="T15" fmla="*/ 2147483646 h 96"/>
              <a:gd name="T16" fmla="*/ 2147483646 w 96"/>
              <a:gd name="T17" fmla="*/ 2147483646 h 96"/>
              <a:gd name="T18" fmla="*/ 2147483646 w 96"/>
              <a:gd name="T19" fmla="*/ 2147483646 h 96"/>
              <a:gd name="T20" fmla="*/ 2147483646 w 96"/>
              <a:gd name="T21" fmla="*/ 0 h 96"/>
              <a:gd name="T22" fmla="*/ 2147483646 w 96"/>
              <a:gd name="T23" fmla="*/ 2147483646 h 96"/>
              <a:gd name="T24" fmla="*/ 2147483646 w 96"/>
              <a:gd name="T25" fmla="*/ 2147483646 h 96"/>
              <a:gd name="T26" fmla="*/ 2147483646 w 96"/>
              <a:gd name="T27" fmla="*/ 2147483646 h 96"/>
              <a:gd name="T28" fmla="*/ 2147483646 w 96"/>
              <a:gd name="T29" fmla="*/ 2147483646 h 96"/>
              <a:gd name="T30" fmla="*/ 2147483646 w 96"/>
              <a:gd name="T31" fmla="*/ 2147483646 h 96"/>
              <a:gd name="T32" fmla="*/ 2147483646 w 96"/>
              <a:gd name="T33" fmla="*/ 2147483646 h 96"/>
              <a:gd name="T34" fmla="*/ 2147483646 w 96"/>
              <a:gd name="T35" fmla="*/ 2147483646 h 96"/>
              <a:gd name="T36" fmla="*/ 2147483646 w 96"/>
              <a:gd name="T37" fmla="*/ 2147483646 h 96"/>
              <a:gd name="T38" fmla="*/ 2147483646 w 96"/>
              <a:gd name="T39" fmla="*/ 2147483646 h 96"/>
              <a:gd name="T40" fmla="*/ 2147483646 w 96"/>
              <a:gd name="T41" fmla="*/ 2147483646 h 96"/>
              <a:gd name="T42" fmla="*/ 2147483646 w 96"/>
              <a:gd name="T43" fmla="*/ 2147483646 h 96"/>
              <a:gd name="T44" fmla="*/ 2147483646 w 96"/>
              <a:gd name="T45" fmla="*/ 2147483646 h 96"/>
              <a:gd name="T46" fmla="*/ 2147483646 w 96"/>
              <a:gd name="T47" fmla="*/ 2147483646 h 96"/>
              <a:gd name="T48" fmla="*/ 2147483646 w 96"/>
              <a:gd name="T49" fmla="*/ 2147483646 h 96"/>
              <a:gd name="T50" fmla="*/ 2147483646 w 96"/>
              <a:gd name="T51" fmla="*/ 2147483646 h 96"/>
              <a:gd name="T52" fmla="*/ 2147483646 w 96"/>
              <a:gd name="T53" fmla="*/ 2147483646 h 96"/>
              <a:gd name="T54" fmla="*/ 2147483646 w 96"/>
              <a:gd name="T55" fmla="*/ 2147483646 h 96"/>
              <a:gd name="T56" fmla="*/ 2147483646 w 96"/>
              <a:gd name="T57" fmla="*/ 2147483646 h 96"/>
              <a:gd name="T58" fmla="*/ 2147483646 w 96"/>
              <a:gd name="T59" fmla="*/ 2147483646 h 96"/>
              <a:gd name="T60" fmla="*/ 2147483646 w 96"/>
              <a:gd name="T61" fmla="*/ 2147483646 h 96"/>
              <a:gd name="T62" fmla="*/ 2147483646 w 96"/>
              <a:gd name="T63" fmla="*/ 2147483646 h 96"/>
              <a:gd name="T64" fmla="*/ 2147483646 w 96"/>
              <a:gd name="T65" fmla="*/ 2147483646 h 96"/>
              <a:gd name="T66" fmla="*/ 2147483646 w 96"/>
              <a:gd name="T67" fmla="*/ 2147483646 h 96"/>
              <a:gd name="T68" fmla="*/ 2147483646 w 96"/>
              <a:gd name="T69" fmla="*/ 2147483646 h 96"/>
              <a:gd name="T70" fmla="*/ 2147483646 w 96"/>
              <a:gd name="T71" fmla="*/ 2147483646 h 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6" h="96">
                <a:moveTo>
                  <a:pt x="48" y="0"/>
                </a:moveTo>
                <a:lnTo>
                  <a:pt x="48" y="0"/>
                </a:lnTo>
                <a:lnTo>
                  <a:pt x="31" y="3"/>
                </a:lnTo>
                <a:lnTo>
                  <a:pt x="14" y="14"/>
                </a:lnTo>
                <a:lnTo>
                  <a:pt x="7" y="31"/>
                </a:lnTo>
                <a:lnTo>
                  <a:pt x="0" y="48"/>
                </a:lnTo>
                <a:lnTo>
                  <a:pt x="7" y="65"/>
                </a:lnTo>
                <a:lnTo>
                  <a:pt x="14" y="82"/>
                </a:lnTo>
                <a:lnTo>
                  <a:pt x="31" y="93"/>
                </a:lnTo>
                <a:lnTo>
                  <a:pt x="48" y="96"/>
                </a:lnTo>
                <a:lnTo>
                  <a:pt x="65" y="93"/>
                </a:lnTo>
                <a:lnTo>
                  <a:pt x="82" y="82"/>
                </a:lnTo>
                <a:lnTo>
                  <a:pt x="93" y="65"/>
                </a:lnTo>
                <a:lnTo>
                  <a:pt x="96" y="48"/>
                </a:lnTo>
                <a:lnTo>
                  <a:pt x="93" y="31"/>
                </a:lnTo>
                <a:lnTo>
                  <a:pt x="82" y="14"/>
                </a:lnTo>
                <a:lnTo>
                  <a:pt x="65" y="3"/>
                </a:lnTo>
                <a:lnTo>
                  <a:pt x="48" y="0"/>
                </a:lnTo>
                <a:close/>
                <a:moveTo>
                  <a:pt x="75" y="62"/>
                </a:moveTo>
                <a:lnTo>
                  <a:pt x="75" y="62"/>
                </a:lnTo>
                <a:lnTo>
                  <a:pt x="75" y="65"/>
                </a:lnTo>
                <a:lnTo>
                  <a:pt x="72" y="65"/>
                </a:lnTo>
                <a:lnTo>
                  <a:pt x="48" y="69"/>
                </a:lnTo>
                <a:lnTo>
                  <a:pt x="24" y="65"/>
                </a:lnTo>
                <a:lnTo>
                  <a:pt x="21" y="65"/>
                </a:lnTo>
                <a:lnTo>
                  <a:pt x="21" y="62"/>
                </a:lnTo>
                <a:lnTo>
                  <a:pt x="21" y="48"/>
                </a:lnTo>
                <a:lnTo>
                  <a:pt x="21" y="34"/>
                </a:lnTo>
                <a:lnTo>
                  <a:pt x="21" y="31"/>
                </a:lnTo>
                <a:lnTo>
                  <a:pt x="24" y="31"/>
                </a:lnTo>
                <a:lnTo>
                  <a:pt x="48" y="27"/>
                </a:lnTo>
                <a:lnTo>
                  <a:pt x="72" y="31"/>
                </a:lnTo>
                <a:lnTo>
                  <a:pt x="75" y="31"/>
                </a:lnTo>
                <a:lnTo>
                  <a:pt x="75" y="34"/>
                </a:lnTo>
                <a:lnTo>
                  <a:pt x="75" y="48"/>
                </a:lnTo>
                <a:lnTo>
                  <a:pt x="75" y="62"/>
                </a:lnTo>
                <a:close/>
              </a:path>
            </a:pathLst>
          </a:custGeom>
          <a:solidFill>
            <a:srgbClr val="16C7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Tree>
    <p:extLst>
      <p:ext uri="{BB962C8B-B14F-4D97-AF65-F5344CB8AC3E}">
        <p14:creationId xmlns:p14="http://schemas.microsoft.com/office/powerpoint/2010/main" val="3505481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re du diaporama">
    <p:spTree>
      <p:nvGrpSpPr>
        <p:cNvPr id="1" name=""/>
        <p:cNvGrpSpPr/>
        <p:nvPr/>
      </p:nvGrpSpPr>
      <p:grpSpPr>
        <a:xfrm>
          <a:off x="0" y="0"/>
          <a:ext cx="0" cy="0"/>
          <a:chOff x="0" y="0"/>
          <a:chExt cx="0" cy="0"/>
        </a:xfrm>
      </p:grpSpPr>
      <p:cxnSp>
        <p:nvCxnSpPr>
          <p:cNvPr id="3" name="Connecteur droit 2"/>
          <p:cNvCxnSpPr/>
          <p:nvPr/>
        </p:nvCxnSpPr>
        <p:spPr>
          <a:xfrm flipH="1">
            <a:off x="2289176" y="1146572"/>
            <a:ext cx="1076325" cy="287535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4" name="Groupe 2"/>
          <p:cNvGrpSpPr>
            <a:grpSpLocks/>
          </p:cNvGrpSpPr>
          <p:nvPr/>
        </p:nvGrpSpPr>
        <p:grpSpPr bwMode="auto">
          <a:xfrm>
            <a:off x="1" y="3073004"/>
            <a:ext cx="1865313" cy="2077640"/>
            <a:chOff x="-1200150" y="1919287"/>
            <a:chExt cx="1657350" cy="2438401"/>
          </a:xfrm>
        </p:grpSpPr>
        <p:sp>
          <p:nvSpPr>
            <p:cNvPr id="5" name="Freeform 5"/>
            <p:cNvSpPr>
              <a:spLocks/>
            </p:cNvSpPr>
            <p:nvPr/>
          </p:nvSpPr>
          <p:spPr bwMode="auto">
            <a:xfrm>
              <a:off x="-647700" y="4064000"/>
              <a:ext cx="42863" cy="100013"/>
            </a:xfrm>
            <a:custGeom>
              <a:avLst/>
              <a:gdLst>
                <a:gd name="T0" fmla="*/ 2147483646 w 27"/>
                <a:gd name="T1" fmla="*/ 0 h 63"/>
                <a:gd name="T2" fmla="*/ 2147483646 w 27"/>
                <a:gd name="T3" fmla="*/ 2147483646 h 63"/>
                <a:gd name="T4" fmla="*/ 2147483646 w 27"/>
                <a:gd name="T5" fmla="*/ 2147483646 h 63"/>
                <a:gd name="T6" fmla="*/ 2147483646 w 27"/>
                <a:gd name="T7" fmla="*/ 2147483646 h 63"/>
                <a:gd name="T8" fmla="*/ 0 w 27"/>
                <a:gd name="T9" fmla="*/ 2147483646 h 63"/>
                <a:gd name="T10" fmla="*/ 0 w 27"/>
                <a:gd name="T11" fmla="*/ 0 h 63"/>
                <a:gd name="T12" fmla="*/ 2147483646 w 27"/>
                <a:gd name="T13" fmla="*/ 0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63">
                  <a:moveTo>
                    <a:pt x="5" y="0"/>
                  </a:moveTo>
                  <a:lnTo>
                    <a:pt x="5" y="59"/>
                  </a:lnTo>
                  <a:lnTo>
                    <a:pt x="27" y="59"/>
                  </a:lnTo>
                  <a:lnTo>
                    <a:pt x="27" y="63"/>
                  </a:lnTo>
                  <a:lnTo>
                    <a:pt x="0" y="63"/>
                  </a:lnTo>
                  <a:lnTo>
                    <a:pt x="0" y="0"/>
                  </a:lnTo>
                  <a:lnTo>
                    <a:pt x="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6" name="Freeform 19"/>
            <p:cNvSpPr>
              <a:spLocks/>
            </p:cNvSpPr>
            <p:nvPr/>
          </p:nvSpPr>
          <p:spPr bwMode="auto">
            <a:xfrm>
              <a:off x="-647700" y="3829050"/>
              <a:ext cx="85725" cy="177800"/>
            </a:xfrm>
            <a:custGeom>
              <a:avLst/>
              <a:gdLst>
                <a:gd name="T0" fmla="*/ 2147483646 w 12"/>
                <a:gd name="T1" fmla="*/ 2147483646 h 25"/>
                <a:gd name="T2" fmla="*/ 2147483646 w 12"/>
                <a:gd name="T3" fmla="*/ 2147483646 h 25"/>
                <a:gd name="T4" fmla="*/ 2147483646 w 12"/>
                <a:gd name="T5" fmla="*/ 2147483646 h 25"/>
                <a:gd name="T6" fmla="*/ 2147483646 w 12"/>
                <a:gd name="T7" fmla="*/ 2147483646 h 25"/>
                <a:gd name="T8" fmla="*/ 2147483646 w 12"/>
                <a:gd name="T9" fmla="*/ 2147483646 h 25"/>
                <a:gd name="T10" fmla="*/ 0 w 12"/>
                <a:gd name="T11" fmla="*/ 2147483646 h 25"/>
                <a:gd name="T12" fmla="*/ 2147483646 w 12"/>
                <a:gd name="T13" fmla="*/ 2147483646 h 25"/>
                <a:gd name="T14" fmla="*/ 2147483646 w 12"/>
                <a:gd name="T15" fmla="*/ 2147483646 h 25"/>
                <a:gd name="T16" fmla="*/ 2147483646 w 12"/>
                <a:gd name="T17" fmla="*/ 2147483646 h 25"/>
                <a:gd name="T18" fmla="*/ 0 w 12"/>
                <a:gd name="T19" fmla="*/ 2147483646 h 25"/>
                <a:gd name="T20" fmla="*/ 2147483646 w 12"/>
                <a:gd name="T21" fmla="*/ 0 h 25"/>
                <a:gd name="T22" fmla="*/ 2147483646 w 12"/>
                <a:gd name="T23" fmla="*/ 2147483646 h 25"/>
                <a:gd name="T24" fmla="*/ 2147483646 w 12"/>
                <a:gd name="T25" fmla="*/ 2147483646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 h="25">
                  <a:moveTo>
                    <a:pt x="8" y="7"/>
                  </a:moveTo>
                  <a:cubicBezTo>
                    <a:pt x="8" y="5"/>
                    <a:pt x="7" y="4"/>
                    <a:pt x="6" y="4"/>
                  </a:cubicBezTo>
                  <a:cubicBezTo>
                    <a:pt x="5" y="4"/>
                    <a:pt x="4" y="5"/>
                    <a:pt x="4" y="6"/>
                  </a:cubicBezTo>
                  <a:cubicBezTo>
                    <a:pt x="4" y="10"/>
                    <a:pt x="12" y="12"/>
                    <a:pt x="12" y="19"/>
                  </a:cubicBezTo>
                  <a:cubicBezTo>
                    <a:pt x="12" y="23"/>
                    <a:pt x="10" y="25"/>
                    <a:pt x="6" y="25"/>
                  </a:cubicBezTo>
                  <a:cubicBezTo>
                    <a:pt x="2" y="25"/>
                    <a:pt x="0" y="22"/>
                    <a:pt x="0" y="18"/>
                  </a:cubicBezTo>
                  <a:cubicBezTo>
                    <a:pt x="4" y="18"/>
                    <a:pt x="4" y="18"/>
                    <a:pt x="4" y="18"/>
                  </a:cubicBezTo>
                  <a:cubicBezTo>
                    <a:pt x="4" y="20"/>
                    <a:pt x="5" y="21"/>
                    <a:pt x="6" y="21"/>
                  </a:cubicBezTo>
                  <a:cubicBezTo>
                    <a:pt x="8" y="21"/>
                    <a:pt x="9" y="21"/>
                    <a:pt x="9" y="19"/>
                  </a:cubicBezTo>
                  <a:cubicBezTo>
                    <a:pt x="9" y="14"/>
                    <a:pt x="0" y="13"/>
                    <a:pt x="0" y="6"/>
                  </a:cubicBezTo>
                  <a:cubicBezTo>
                    <a:pt x="0" y="3"/>
                    <a:pt x="3" y="0"/>
                    <a:pt x="7" y="0"/>
                  </a:cubicBezTo>
                  <a:cubicBezTo>
                    <a:pt x="10" y="0"/>
                    <a:pt x="12" y="3"/>
                    <a:pt x="12" y="6"/>
                  </a:cubicBezTo>
                  <a:lnTo>
                    <a:pt x="8"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7" name="Freeform 29"/>
            <p:cNvSpPr>
              <a:spLocks/>
            </p:cNvSpPr>
            <p:nvPr/>
          </p:nvSpPr>
          <p:spPr bwMode="auto">
            <a:xfrm>
              <a:off x="-647700" y="4064000"/>
              <a:ext cx="42863" cy="100013"/>
            </a:xfrm>
            <a:custGeom>
              <a:avLst/>
              <a:gdLst>
                <a:gd name="T0" fmla="*/ 2147483646 w 27"/>
                <a:gd name="T1" fmla="*/ 0 h 63"/>
                <a:gd name="T2" fmla="*/ 2147483646 w 27"/>
                <a:gd name="T3" fmla="*/ 2147483646 h 63"/>
                <a:gd name="T4" fmla="*/ 2147483646 w 27"/>
                <a:gd name="T5" fmla="*/ 2147483646 h 63"/>
                <a:gd name="T6" fmla="*/ 2147483646 w 27"/>
                <a:gd name="T7" fmla="*/ 2147483646 h 63"/>
                <a:gd name="T8" fmla="*/ 0 w 27"/>
                <a:gd name="T9" fmla="*/ 2147483646 h 63"/>
                <a:gd name="T10" fmla="*/ 0 w 27"/>
                <a:gd name="T11" fmla="*/ 0 h 63"/>
                <a:gd name="T12" fmla="*/ 2147483646 w 27"/>
                <a:gd name="T13" fmla="*/ 0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63">
                  <a:moveTo>
                    <a:pt x="5" y="0"/>
                  </a:moveTo>
                  <a:lnTo>
                    <a:pt x="5" y="59"/>
                  </a:lnTo>
                  <a:lnTo>
                    <a:pt x="27" y="59"/>
                  </a:lnTo>
                  <a:lnTo>
                    <a:pt x="27" y="63"/>
                  </a:lnTo>
                  <a:lnTo>
                    <a:pt x="0" y="63"/>
                  </a:lnTo>
                  <a:lnTo>
                    <a:pt x="0" y="0"/>
                  </a:lnTo>
                  <a:lnTo>
                    <a:pt x="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8" name="Freeform 43"/>
            <p:cNvSpPr>
              <a:spLocks/>
            </p:cNvSpPr>
            <p:nvPr/>
          </p:nvSpPr>
          <p:spPr bwMode="auto">
            <a:xfrm>
              <a:off x="-647700" y="3829050"/>
              <a:ext cx="85725" cy="177800"/>
            </a:xfrm>
            <a:custGeom>
              <a:avLst/>
              <a:gdLst>
                <a:gd name="T0" fmla="*/ 2147483646 w 12"/>
                <a:gd name="T1" fmla="*/ 2147483646 h 25"/>
                <a:gd name="T2" fmla="*/ 2147483646 w 12"/>
                <a:gd name="T3" fmla="*/ 2147483646 h 25"/>
                <a:gd name="T4" fmla="*/ 2147483646 w 12"/>
                <a:gd name="T5" fmla="*/ 2147483646 h 25"/>
                <a:gd name="T6" fmla="*/ 2147483646 w 12"/>
                <a:gd name="T7" fmla="*/ 2147483646 h 25"/>
                <a:gd name="T8" fmla="*/ 2147483646 w 12"/>
                <a:gd name="T9" fmla="*/ 2147483646 h 25"/>
                <a:gd name="T10" fmla="*/ 0 w 12"/>
                <a:gd name="T11" fmla="*/ 2147483646 h 25"/>
                <a:gd name="T12" fmla="*/ 2147483646 w 12"/>
                <a:gd name="T13" fmla="*/ 2147483646 h 25"/>
                <a:gd name="T14" fmla="*/ 2147483646 w 12"/>
                <a:gd name="T15" fmla="*/ 2147483646 h 25"/>
                <a:gd name="T16" fmla="*/ 2147483646 w 12"/>
                <a:gd name="T17" fmla="*/ 2147483646 h 25"/>
                <a:gd name="T18" fmla="*/ 0 w 12"/>
                <a:gd name="T19" fmla="*/ 2147483646 h 25"/>
                <a:gd name="T20" fmla="*/ 2147483646 w 12"/>
                <a:gd name="T21" fmla="*/ 0 h 25"/>
                <a:gd name="T22" fmla="*/ 2147483646 w 12"/>
                <a:gd name="T23" fmla="*/ 2147483646 h 25"/>
                <a:gd name="T24" fmla="*/ 2147483646 w 12"/>
                <a:gd name="T25" fmla="*/ 2147483646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 h="25">
                  <a:moveTo>
                    <a:pt x="8" y="7"/>
                  </a:moveTo>
                  <a:cubicBezTo>
                    <a:pt x="8" y="5"/>
                    <a:pt x="7" y="4"/>
                    <a:pt x="6" y="4"/>
                  </a:cubicBezTo>
                  <a:cubicBezTo>
                    <a:pt x="5" y="4"/>
                    <a:pt x="4" y="5"/>
                    <a:pt x="4" y="6"/>
                  </a:cubicBezTo>
                  <a:cubicBezTo>
                    <a:pt x="4" y="10"/>
                    <a:pt x="12" y="12"/>
                    <a:pt x="12" y="19"/>
                  </a:cubicBezTo>
                  <a:cubicBezTo>
                    <a:pt x="12" y="23"/>
                    <a:pt x="10" y="25"/>
                    <a:pt x="6" y="25"/>
                  </a:cubicBezTo>
                  <a:cubicBezTo>
                    <a:pt x="2" y="25"/>
                    <a:pt x="0" y="22"/>
                    <a:pt x="0" y="18"/>
                  </a:cubicBezTo>
                  <a:cubicBezTo>
                    <a:pt x="4" y="18"/>
                    <a:pt x="4" y="18"/>
                    <a:pt x="4" y="18"/>
                  </a:cubicBezTo>
                  <a:cubicBezTo>
                    <a:pt x="4" y="20"/>
                    <a:pt x="5" y="21"/>
                    <a:pt x="6" y="21"/>
                  </a:cubicBezTo>
                  <a:cubicBezTo>
                    <a:pt x="8" y="21"/>
                    <a:pt x="9" y="21"/>
                    <a:pt x="9" y="19"/>
                  </a:cubicBezTo>
                  <a:cubicBezTo>
                    <a:pt x="9" y="14"/>
                    <a:pt x="0" y="13"/>
                    <a:pt x="0" y="6"/>
                  </a:cubicBezTo>
                  <a:cubicBezTo>
                    <a:pt x="0" y="3"/>
                    <a:pt x="3" y="0"/>
                    <a:pt x="7" y="0"/>
                  </a:cubicBezTo>
                  <a:cubicBezTo>
                    <a:pt x="10" y="0"/>
                    <a:pt x="12" y="3"/>
                    <a:pt x="12" y="6"/>
                  </a:cubicBezTo>
                  <a:lnTo>
                    <a:pt x="8"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0" name="Freeform 6"/>
            <p:cNvSpPr>
              <a:spLocks/>
            </p:cNvSpPr>
            <p:nvPr/>
          </p:nvSpPr>
          <p:spPr bwMode="auto">
            <a:xfrm>
              <a:off x="-590550" y="4064000"/>
              <a:ext cx="42863" cy="100013"/>
            </a:xfrm>
            <a:custGeom>
              <a:avLst/>
              <a:gdLst>
                <a:gd name="T0" fmla="*/ 2147483646 w 27"/>
                <a:gd name="T1" fmla="*/ 0 h 63"/>
                <a:gd name="T2" fmla="*/ 2147483646 w 27"/>
                <a:gd name="T3" fmla="*/ 2147483646 h 63"/>
                <a:gd name="T4" fmla="*/ 2147483646 w 27"/>
                <a:gd name="T5" fmla="*/ 2147483646 h 63"/>
                <a:gd name="T6" fmla="*/ 2147483646 w 27"/>
                <a:gd name="T7" fmla="*/ 2147483646 h 63"/>
                <a:gd name="T8" fmla="*/ 2147483646 w 27"/>
                <a:gd name="T9" fmla="*/ 2147483646 h 63"/>
                <a:gd name="T10" fmla="*/ 2147483646 w 27"/>
                <a:gd name="T11" fmla="*/ 2147483646 h 63"/>
                <a:gd name="T12" fmla="*/ 2147483646 w 27"/>
                <a:gd name="T13" fmla="*/ 2147483646 h 63"/>
                <a:gd name="T14" fmla="*/ 2147483646 w 27"/>
                <a:gd name="T15" fmla="*/ 2147483646 h 63"/>
                <a:gd name="T16" fmla="*/ 2147483646 w 27"/>
                <a:gd name="T17" fmla="*/ 2147483646 h 63"/>
                <a:gd name="T18" fmla="*/ 2147483646 w 27"/>
                <a:gd name="T19" fmla="*/ 2147483646 h 63"/>
                <a:gd name="T20" fmla="*/ 0 w 27"/>
                <a:gd name="T21" fmla="*/ 2147483646 h 63"/>
                <a:gd name="T22" fmla="*/ 0 w 27"/>
                <a:gd name="T23" fmla="*/ 0 h 63"/>
                <a:gd name="T24" fmla="*/ 2147483646 w 27"/>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 h="63">
                  <a:moveTo>
                    <a:pt x="27" y="0"/>
                  </a:moveTo>
                  <a:lnTo>
                    <a:pt x="27" y="5"/>
                  </a:lnTo>
                  <a:lnTo>
                    <a:pt x="5" y="5"/>
                  </a:lnTo>
                  <a:lnTo>
                    <a:pt x="5" y="27"/>
                  </a:lnTo>
                  <a:lnTo>
                    <a:pt x="23" y="27"/>
                  </a:lnTo>
                  <a:lnTo>
                    <a:pt x="23" y="32"/>
                  </a:lnTo>
                  <a:lnTo>
                    <a:pt x="5" y="32"/>
                  </a:lnTo>
                  <a:lnTo>
                    <a:pt x="5" y="59"/>
                  </a:lnTo>
                  <a:lnTo>
                    <a:pt x="27" y="59"/>
                  </a:lnTo>
                  <a:lnTo>
                    <a:pt x="27" y="63"/>
                  </a:lnTo>
                  <a:lnTo>
                    <a:pt x="0" y="63"/>
                  </a:lnTo>
                  <a:lnTo>
                    <a:pt x="0" y="0"/>
                  </a:lnTo>
                  <a:lnTo>
                    <a:pt x="2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1" name="Freeform 7"/>
            <p:cNvSpPr>
              <a:spLocks noEditPoints="1"/>
            </p:cNvSpPr>
            <p:nvPr/>
          </p:nvSpPr>
          <p:spPr bwMode="auto">
            <a:xfrm>
              <a:off x="-496888" y="4064000"/>
              <a:ext cx="50800" cy="100013"/>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0 w 7"/>
                <a:gd name="T13" fmla="*/ 0 h 14"/>
                <a:gd name="T14" fmla="*/ 2147483646 w 7"/>
                <a:gd name="T15" fmla="*/ 0 h 14"/>
                <a:gd name="T16" fmla="*/ 2147483646 w 7"/>
                <a:gd name="T17" fmla="*/ 2147483646 h 14"/>
                <a:gd name="T18" fmla="*/ 2147483646 w 7"/>
                <a:gd name="T19" fmla="*/ 2147483646 h 14"/>
                <a:gd name="T20" fmla="*/ 0 w 7"/>
                <a:gd name="T21" fmla="*/ 2147483646 h 14"/>
                <a:gd name="T22" fmla="*/ 0 w 7"/>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 h="14">
                  <a:moveTo>
                    <a:pt x="1" y="13"/>
                  </a:moveTo>
                  <a:cubicBezTo>
                    <a:pt x="2" y="13"/>
                    <a:pt x="2" y="13"/>
                    <a:pt x="2" y="13"/>
                  </a:cubicBezTo>
                  <a:cubicBezTo>
                    <a:pt x="5" y="13"/>
                    <a:pt x="6" y="12"/>
                    <a:pt x="6" y="7"/>
                  </a:cubicBezTo>
                  <a:cubicBezTo>
                    <a:pt x="6" y="2"/>
                    <a:pt x="5" y="1"/>
                    <a:pt x="2" y="1"/>
                  </a:cubicBezTo>
                  <a:cubicBezTo>
                    <a:pt x="1" y="1"/>
                    <a:pt x="1" y="1"/>
                    <a:pt x="1" y="1"/>
                  </a:cubicBezTo>
                  <a:lnTo>
                    <a:pt x="1" y="13"/>
                  </a:lnTo>
                  <a:close/>
                  <a:moveTo>
                    <a:pt x="0" y="0"/>
                  </a:moveTo>
                  <a:cubicBezTo>
                    <a:pt x="3" y="0"/>
                    <a:pt x="3" y="0"/>
                    <a:pt x="3" y="0"/>
                  </a:cubicBezTo>
                  <a:cubicBezTo>
                    <a:pt x="6" y="0"/>
                    <a:pt x="7" y="1"/>
                    <a:pt x="7" y="7"/>
                  </a:cubicBezTo>
                  <a:cubicBezTo>
                    <a:pt x="7" y="12"/>
                    <a:pt x="6" y="14"/>
                    <a:pt x="3" y="14"/>
                  </a:cubicBezTo>
                  <a:cubicBezTo>
                    <a:pt x="0" y="14"/>
                    <a:pt x="0" y="14"/>
                    <a:pt x="0" y="14"/>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2" name="Freeform 8"/>
            <p:cNvSpPr>
              <a:spLocks noEditPoints="1"/>
            </p:cNvSpPr>
            <p:nvPr/>
          </p:nvSpPr>
          <p:spPr bwMode="auto">
            <a:xfrm>
              <a:off x="-425450" y="4035425"/>
              <a:ext cx="50800" cy="128588"/>
            </a:xfrm>
            <a:custGeom>
              <a:avLst/>
              <a:gdLst>
                <a:gd name="T0" fmla="*/ 2147483646 w 32"/>
                <a:gd name="T1" fmla="*/ 2147483646 h 81"/>
                <a:gd name="T2" fmla="*/ 2147483646 w 32"/>
                <a:gd name="T3" fmla="*/ 2147483646 h 81"/>
                <a:gd name="T4" fmla="*/ 2147483646 w 32"/>
                <a:gd name="T5" fmla="*/ 0 h 81"/>
                <a:gd name="T6" fmla="*/ 2147483646 w 32"/>
                <a:gd name="T7" fmla="*/ 0 h 81"/>
                <a:gd name="T8" fmla="*/ 2147483646 w 32"/>
                <a:gd name="T9" fmla="*/ 2147483646 h 81"/>
                <a:gd name="T10" fmla="*/ 2147483646 w 32"/>
                <a:gd name="T11" fmla="*/ 2147483646 h 81"/>
                <a:gd name="T12" fmla="*/ 2147483646 w 32"/>
                <a:gd name="T13" fmla="*/ 2147483646 h 81"/>
                <a:gd name="T14" fmla="*/ 2147483646 w 32"/>
                <a:gd name="T15" fmla="*/ 2147483646 h 81"/>
                <a:gd name="T16" fmla="*/ 2147483646 w 32"/>
                <a:gd name="T17" fmla="*/ 2147483646 h 81"/>
                <a:gd name="T18" fmla="*/ 2147483646 w 32"/>
                <a:gd name="T19" fmla="*/ 2147483646 h 81"/>
                <a:gd name="T20" fmla="*/ 2147483646 w 32"/>
                <a:gd name="T21" fmla="*/ 2147483646 h 81"/>
                <a:gd name="T22" fmla="*/ 2147483646 w 32"/>
                <a:gd name="T23" fmla="*/ 2147483646 h 81"/>
                <a:gd name="T24" fmla="*/ 2147483646 w 32"/>
                <a:gd name="T25" fmla="*/ 2147483646 h 81"/>
                <a:gd name="T26" fmla="*/ 2147483646 w 32"/>
                <a:gd name="T27" fmla="*/ 2147483646 h 81"/>
                <a:gd name="T28" fmla="*/ 2147483646 w 32"/>
                <a:gd name="T29" fmla="*/ 2147483646 h 81"/>
                <a:gd name="T30" fmla="*/ 0 w 32"/>
                <a:gd name="T31" fmla="*/ 2147483646 h 81"/>
                <a:gd name="T32" fmla="*/ 0 w 32"/>
                <a:gd name="T33" fmla="*/ 2147483646 h 81"/>
                <a:gd name="T34" fmla="*/ 2147483646 w 32"/>
                <a:gd name="T35" fmla="*/ 2147483646 h 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81">
                  <a:moveTo>
                    <a:pt x="14" y="14"/>
                  </a:moveTo>
                  <a:lnTo>
                    <a:pt x="9" y="14"/>
                  </a:lnTo>
                  <a:lnTo>
                    <a:pt x="18" y="0"/>
                  </a:lnTo>
                  <a:lnTo>
                    <a:pt x="23" y="0"/>
                  </a:lnTo>
                  <a:lnTo>
                    <a:pt x="14" y="14"/>
                  </a:lnTo>
                  <a:close/>
                  <a:moveTo>
                    <a:pt x="27" y="18"/>
                  </a:moveTo>
                  <a:lnTo>
                    <a:pt x="27" y="23"/>
                  </a:lnTo>
                  <a:lnTo>
                    <a:pt x="5" y="23"/>
                  </a:lnTo>
                  <a:lnTo>
                    <a:pt x="5" y="45"/>
                  </a:lnTo>
                  <a:lnTo>
                    <a:pt x="23" y="45"/>
                  </a:lnTo>
                  <a:lnTo>
                    <a:pt x="23" y="50"/>
                  </a:lnTo>
                  <a:lnTo>
                    <a:pt x="5" y="50"/>
                  </a:lnTo>
                  <a:lnTo>
                    <a:pt x="5" y="77"/>
                  </a:lnTo>
                  <a:lnTo>
                    <a:pt x="32" y="77"/>
                  </a:lnTo>
                  <a:lnTo>
                    <a:pt x="32" y="81"/>
                  </a:lnTo>
                  <a:lnTo>
                    <a:pt x="0" y="81"/>
                  </a:lnTo>
                  <a:lnTo>
                    <a:pt x="0" y="18"/>
                  </a:lnTo>
                  <a:lnTo>
                    <a:pt x="27" y="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3" name="Freeform 9"/>
            <p:cNvSpPr>
              <a:spLocks noEditPoints="1"/>
            </p:cNvSpPr>
            <p:nvPr/>
          </p:nvSpPr>
          <p:spPr bwMode="auto">
            <a:xfrm>
              <a:off x="-368300" y="4064000"/>
              <a:ext cx="57150" cy="100013"/>
            </a:xfrm>
            <a:custGeom>
              <a:avLst/>
              <a:gdLst>
                <a:gd name="T0" fmla="*/ 2147483646 w 8"/>
                <a:gd name="T1" fmla="*/ 2147483646 h 14"/>
                <a:gd name="T2" fmla="*/ 2147483646 w 8"/>
                <a:gd name="T3" fmla="*/ 2147483646 h 14"/>
                <a:gd name="T4" fmla="*/ 2147483646 w 8"/>
                <a:gd name="T5" fmla="*/ 2147483646 h 14"/>
                <a:gd name="T6" fmla="*/ 2147483646 w 8"/>
                <a:gd name="T7" fmla="*/ 2147483646 h 14"/>
                <a:gd name="T8" fmla="*/ 2147483646 w 8"/>
                <a:gd name="T9" fmla="*/ 2147483646 h 14"/>
                <a:gd name="T10" fmla="*/ 2147483646 w 8"/>
                <a:gd name="T11" fmla="*/ 2147483646 h 14"/>
                <a:gd name="T12" fmla="*/ 0 w 8"/>
                <a:gd name="T13" fmla="*/ 0 h 14"/>
                <a:gd name="T14" fmla="*/ 2147483646 w 8"/>
                <a:gd name="T15" fmla="*/ 0 h 14"/>
                <a:gd name="T16" fmla="*/ 2147483646 w 8"/>
                <a:gd name="T17" fmla="*/ 2147483646 h 14"/>
                <a:gd name="T18" fmla="*/ 2147483646 w 8"/>
                <a:gd name="T19" fmla="*/ 2147483646 h 14"/>
                <a:gd name="T20" fmla="*/ 2147483646 w 8"/>
                <a:gd name="T21" fmla="*/ 2147483646 h 14"/>
                <a:gd name="T22" fmla="*/ 2147483646 w 8"/>
                <a:gd name="T23" fmla="*/ 2147483646 h 14"/>
                <a:gd name="T24" fmla="*/ 0 w 8"/>
                <a:gd name="T25" fmla="*/ 2147483646 h 14"/>
                <a:gd name="T26" fmla="*/ 0 w 8"/>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 h="14">
                  <a:moveTo>
                    <a:pt x="2" y="6"/>
                  </a:moveTo>
                  <a:cubicBezTo>
                    <a:pt x="4" y="6"/>
                    <a:pt x="4" y="6"/>
                    <a:pt x="4" y="6"/>
                  </a:cubicBezTo>
                  <a:cubicBezTo>
                    <a:pt x="5" y="6"/>
                    <a:pt x="6" y="5"/>
                    <a:pt x="6" y="3"/>
                  </a:cubicBezTo>
                  <a:cubicBezTo>
                    <a:pt x="6" y="2"/>
                    <a:pt x="5" y="1"/>
                    <a:pt x="4" y="1"/>
                  </a:cubicBezTo>
                  <a:cubicBezTo>
                    <a:pt x="2" y="1"/>
                    <a:pt x="2" y="1"/>
                    <a:pt x="2" y="1"/>
                  </a:cubicBezTo>
                  <a:lnTo>
                    <a:pt x="2" y="6"/>
                  </a:lnTo>
                  <a:close/>
                  <a:moveTo>
                    <a:pt x="0" y="0"/>
                  </a:moveTo>
                  <a:cubicBezTo>
                    <a:pt x="4" y="0"/>
                    <a:pt x="4" y="0"/>
                    <a:pt x="4" y="0"/>
                  </a:cubicBezTo>
                  <a:cubicBezTo>
                    <a:pt x="6" y="0"/>
                    <a:pt x="8" y="1"/>
                    <a:pt x="8" y="3"/>
                  </a:cubicBezTo>
                  <a:cubicBezTo>
                    <a:pt x="8" y="6"/>
                    <a:pt x="6" y="7"/>
                    <a:pt x="4" y="7"/>
                  </a:cubicBezTo>
                  <a:cubicBezTo>
                    <a:pt x="2" y="7"/>
                    <a:pt x="2" y="7"/>
                    <a:pt x="2" y="7"/>
                  </a:cubicBezTo>
                  <a:cubicBezTo>
                    <a:pt x="2" y="14"/>
                    <a:pt x="2" y="14"/>
                    <a:pt x="2" y="14"/>
                  </a:cubicBezTo>
                  <a:cubicBezTo>
                    <a:pt x="0" y="14"/>
                    <a:pt x="0" y="14"/>
                    <a:pt x="0" y="14"/>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4" name="Freeform 10"/>
            <p:cNvSpPr>
              <a:spLocks noEditPoints="1"/>
            </p:cNvSpPr>
            <p:nvPr/>
          </p:nvSpPr>
          <p:spPr bwMode="auto">
            <a:xfrm>
              <a:off x="-311150" y="4064000"/>
              <a:ext cx="65088" cy="100013"/>
            </a:xfrm>
            <a:custGeom>
              <a:avLst/>
              <a:gdLst>
                <a:gd name="T0" fmla="*/ 2147483646 w 41"/>
                <a:gd name="T1" fmla="*/ 2147483646 h 63"/>
                <a:gd name="T2" fmla="*/ 2147483646 w 41"/>
                <a:gd name="T3" fmla="*/ 2147483646 h 63"/>
                <a:gd name="T4" fmla="*/ 2147483646 w 41"/>
                <a:gd name="T5" fmla="*/ 2147483646 h 63"/>
                <a:gd name="T6" fmla="*/ 2147483646 w 41"/>
                <a:gd name="T7" fmla="*/ 2147483646 h 63"/>
                <a:gd name="T8" fmla="*/ 2147483646 w 41"/>
                <a:gd name="T9" fmla="*/ 2147483646 h 63"/>
                <a:gd name="T10" fmla="*/ 2147483646 w 41"/>
                <a:gd name="T11" fmla="*/ 0 h 63"/>
                <a:gd name="T12" fmla="*/ 2147483646 w 41"/>
                <a:gd name="T13" fmla="*/ 2147483646 h 63"/>
                <a:gd name="T14" fmla="*/ 2147483646 w 41"/>
                <a:gd name="T15" fmla="*/ 2147483646 h 63"/>
                <a:gd name="T16" fmla="*/ 2147483646 w 41"/>
                <a:gd name="T17" fmla="*/ 2147483646 h 63"/>
                <a:gd name="T18" fmla="*/ 2147483646 w 41"/>
                <a:gd name="T19" fmla="*/ 2147483646 h 63"/>
                <a:gd name="T20" fmla="*/ 2147483646 w 41"/>
                <a:gd name="T21" fmla="*/ 2147483646 h 63"/>
                <a:gd name="T22" fmla="*/ 0 w 41"/>
                <a:gd name="T23" fmla="*/ 2147483646 h 63"/>
                <a:gd name="T24" fmla="*/ 2147483646 w 41"/>
                <a:gd name="T25" fmla="*/ 0 h 63"/>
                <a:gd name="T26" fmla="*/ 2147483646 w 41"/>
                <a:gd name="T27" fmla="*/ 0 h 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1" h="63">
                  <a:moveTo>
                    <a:pt x="14" y="36"/>
                  </a:moveTo>
                  <a:lnTo>
                    <a:pt x="28" y="36"/>
                  </a:lnTo>
                  <a:lnTo>
                    <a:pt x="18" y="5"/>
                  </a:lnTo>
                  <a:lnTo>
                    <a:pt x="14" y="36"/>
                  </a:lnTo>
                  <a:close/>
                  <a:moveTo>
                    <a:pt x="23" y="0"/>
                  </a:moveTo>
                  <a:lnTo>
                    <a:pt x="41" y="63"/>
                  </a:lnTo>
                  <a:lnTo>
                    <a:pt x="32" y="63"/>
                  </a:lnTo>
                  <a:lnTo>
                    <a:pt x="28" y="45"/>
                  </a:lnTo>
                  <a:lnTo>
                    <a:pt x="9" y="45"/>
                  </a:lnTo>
                  <a:lnTo>
                    <a:pt x="9" y="63"/>
                  </a:lnTo>
                  <a:lnTo>
                    <a:pt x="0" y="63"/>
                  </a:lnTo>
                  <a:lnTo>
                    <a:pt x="14" y="0"/>
                  </a:lnTo>
                  <a:lnTo>
                    <a:pt x="2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5" name="Freeform 11"/>
            <p:cNvSpPr>
              <a:spLocks noEditPoints="1"/>
            </p:cNvSpPr>
            <p:nvPr/>
          </p:nvSpPr>
          <p:spPr bwMode="auto">
            <a:xfrm>
              <a:off x="-238125" y="4064000"/>
              <a:ext cx="57150" cy="100013"/>
            </a:xfrm>
            <a:custGeom>
              <a:avLst/>
              <a:gdLst>
                <a:gd name="T0" fmla="*/ 2147483646 w 8"/>
                <a:gd name="T1" fmla="*/ 2147483646 h 14"/>
                <a:gd name="T2" fmla="*/ 2147483646 w 8"/>
                <a:gd name="T3" fmla="*/ 2147483646 h 14"/>
                <a:gd name="T4" fmla="*/ 2147483646 w 8"/>
                <a:gd name="T5" fmla="*/ 2147483646 h 14"/>
                <a:gd name="T6" fmla="*/ 2147483646 w 8"/>
                <a:gd name="T7" fmla="*/ 2147483646 h 14"/>
                <a:gd name="T8" fmla="*/ 2147483646 w 8"/>
                <a:gd name="T9" fmla="*/ 2147483646 h 14"/>
                <a:gd name="T10" fmla="*/ 2147483646 w 8"/>
                <a:gd name="T11" fmla="*/ 2147483646 h 14"/>
                <a:gd name="T12" fmla="*/ 0 w 8"/>
                <a:gd name="T13" fmla="*/ 0 h 14"/>
                <a:gd name="T14" fmla="*/ 2147483646 w 8"/>
                <a:gd name="T15" fmla="*/ 0 h 14"/>
                <a:gd name="T16" fmla="*/ 2147483646 w 8"/>
                <a:gd name="T17" fmla="*/ 2147483646 h 14"/>
                <a:gd name="T18" fmla="*/ 2147483646 w 8"/>
                <a:gd name="T19" fmla="*/ 2147483646 h 14"/>
                <a:gd name="T20" fmla="*/ 2147483646 w 8"/>
                <a:gd name="T21" fmla="*/ 2147483646 h 14"/>
                <a:gd name="T22" fmla="*/ 2147483646 w 8"/>
                <a:gd name="T23" fmla="*/ 2147483646 h 14"/>
                <a:gd name="T24" fmla="*/ 2147483646 w 8"/>
                <a:gd name="T25" fmla="*/ 2147483646 h 14"/>
                <a:gd name="T26" fmla="*/ 2147483646 w 8"/>
                <a:gd name="T27" fmla="*/ 2147483646 h 14"/>
                <a:gd name="T28" fmla="*/ 2147483646 w 8"/>
                <a:gd name="T29" fmla="*/ 2147483646 h 14"/>
                <a:gd name="T30" fmla="*/ 0 w 8"/>
                <a:gd name="T31" fmla="*/ 2147483646 h 14"/>
                <a:gd name="T32" fmla="*/ 0 w 8"/>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 h="14">
                  <a:moveTo>
                    <a:pt x="2" y="6"/>
                  </a:moveTo>
                  <a:cubicBezTo>
                    <a:pt x="3" y="6"/>
                    <a:pt x="3" y="6"/>
                    <a:pt x="3" y="6"/>
                  </a:cubicBezTo>
                  <a:cubicBezTo>
                    <a:pt x="5" y="6"/>
                    <a:pt x="6" y="5"/>
                    <a:pt x="6" y="3"/>
                  </a:cubicBezTo>
                  <a:cubicBezTo>
                    <a:pt x="6" y="2"/>
                    <a:pt x="5" y="1"/>
                    <a:pt x="3" y="1"/>
                  </a:cubicBezTo>
                  <a:cubicBezTo>
                    <a:pt x="2" y="1"/>
                    <a:pt x="2" y="1"/>
                    <a:pt x="2" y="1"/>
                  </a:cubicBezTo>
                  <a:lnTo>
                    <a:pt x="2" y="6"/>
                  </a:lnTo>
                  <a:close/>
                  <a:moveTo>
                    <a:pt x="0" y="0"/>
                  </a:moveTo>
                  <a:cubicBezTo>
                    <a:pt x="4" y="0"/>
                    <a:pt x="4" y="0"/>
                    <a:pt x="4" y="0"/>
                  </a:cubicBezTo>
                  <a:cubicBezTo>
                    <a:pt x="6" y="0"/>
                    <a:pt x="7" y="1"/>
                    <a:pt x="7" y="3"/>
                  </a:cubicBezTo>
                  <a:cubicBezTo>
                    <a:pt x="7" y="5"/>
                    <a:pt x="7" y="6"/>
                    <a:pt x="5" y="7"/>
                  </a:cubicBezTo>
                  <a:cubicBezTo>
                    <a:pt x="8" y="14"/>
                    <a:pt x="8" y="14"/>
                    <a:pt x="8" y="14"/>
                  </a:cubicBezTo>
                  <a:cubicBezTo>
                    <a:pt x="6" y="14"/>
                    <a:pt x="6" y="14"/>
                    <a:pt x="6" y="14"/>
                  </a:cubicBezTo>
                  <a:cubicBezTo>
                    <a:pt x="4" y="7"/>
                    <a:pt x="4" y="7"/>
                    <a:pt x="4" y="7"/>
                  </a:cubicBezTo>
                  <a:cubicBezTo>
                    <a:pt x="2" y="7"/>
                    <a:pt x="2" y="7"/>
                    <a:pt x="2" y="7"/>
                  </a:cubicBezTo>
                  <a:cubicBezTo>
                    <a:pt x="2" y="14"/>
                    <a:pt x="2" y="14"/>
                    <a:pt x="2" y="14"/>
                  </a:cubicBezTo>
                  <a:cubicBezTo>
                    <a:pt x="0" y="14"/>
                    <a:pt x="0" y="14"/>
                    <a:pt x="0" y="14"/>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6" name="Freeform 12"/>
            <p:cNvSpPr>
              <a:spLocks/>
            </p:cNvSpPr>
            <p:nvPr/>
          </p:nvSpPr>
          <p:spPr bwMode="auto">
            <a:xfrm>
              <a:off x="-180975" y="4064000"/>
              <a:ext cx="57150" cy="100013"/>
            </a:xfrm>
            <a:custGeom>
              <a:avLst/>
              <a:gdLst>
                <a:gd name="T0" fmla="*/ 2147483646 w 36"/>
                <a:gd name="T1" fmla="*/ 0 h 63"/>
                <a:gd name="T2" fmla="*/ 2147483646 w 36"/>
                <a:gd name="T3" fmla="*/ 2147483646 h 63"/>
                <a:gd name="T4" fmla="*/ 2147483646 w 36"/>
                <a:gd name="T5" fmla="*/ 2147483646 h 63"/>
                <a:gd name="T6" fmla="*/ 2147483646 w 36"/>
                <a:gd name="T7" fmla="*/ 2147483646 h 63"/>
                <a:gd name="T8" fmla="*/ 2147483646 w 36"/>
                <a:gd name="T9" fmla="*/ 2147483646 h 63"/>
                <a:gd name="T10" fmla="*/ 2147483646 w 36"/>
                <a:gd name="T11" fmla="*/ 2147483646 h 63"/>
                <a:gd name="T12" fmla="*/ 0 w 36"/>
                <a:gd name="T13" fmla="*/ 2147483646 h 63"/>
                <a:gd name="T14" fmla="*/ 0 w 36"/>
                <a:gd name="T15" fmla="*/ 0 h 63"/>
                <a:gd name="T16" fmla="*/ 2147483646 w 36"/>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63">
                  <a:moveTo>
                    <a:pt x="36" y="0"/>
                  </a:moveTo>
                  <a:lnTo>
                    <a:pt x="36" y="5"/>
                  </a:lnTo>
                  <a:lnTo>
                    <a:pt x="22" y="5"/>
                  </a:lnTo>
                  <a:lnTo>
                    <a:pt x="22" y="63"/>
                  </a:lnTo>
                  <a:lnTo>
                    <a:pt x="13" y="63"/>
                  </a:lnTo>
                  <a:lnTo>
                    <a:pt x="13" y="5"/>
                  </a:lnTo>
                  <a:lnTo>
                    <a:pt x="0" y="5"/>
                  </a:lnTo>
                  <a:lnTo>
                    <a:pt x="0" y="0"/>
                  </a:lnTo>
                  <a:lnTo>
                    <a:pt x="3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7" name="Freeform 13"/>
            <p:cNvSpPr>
              <a:spLocks/>
            </p:cNvSpPr>
            <p:nvPr/>
          </p:nvSpPr>
          <p:spPr bwMode="auto">
            <a:xfrm>
              <a:off x="-117475" y="4064000"/>
              <a:ext cx="50800" cy="100013"/>
            </a:xfrm>
            <a:custGeom>
              <a:avLst/>
              <a:gdLst>
                <a:gd name="T0" fmla="*/ 2147483646 w 32"/>
                <a:gd name="T1" fmla="*/ 0 h 63"/>
                <a:gd name="T2" fmla="*/ 2147483646 w 32"/>
                <a:gd name="T3" fmla="*/ 2147483646 h 63"/>
                <a:gd name="T4" fmla="*/ 2147483646 w 32"/>
                <a:gd name="T5" fmla="*/ 2147483646 h 63"/>
                <a:gd name="T6" fmla="*/ 2147483646 w 32"/>
                <a:gd name="T7" fmla="*/ 2147483646 h 63"/>
                <a:gd name="T8" fmla="*/ 2147483646 w 32"/>
                <a:gd name="T9" fmla="*/ 2147483646 h 63"/>
                <a:gd name="T10" fmla="*/ 2147483646 w 32"/>
                <a:gd name="T11" fmla="*/ 2147483646 h 63"/>
                <a:gd name="T12" fmla="*/ 2147483646 w 32"/>
                <a:gd name="T13" fmla="*/ 2147483646 h 63"/>
                <a:gd name="T14" fmla="*/ 2147483646 w 32"/>
                <a:gd name="T15" fmla="*/ 2147483646 h 63"/>
                <a:gd name="T16" fmla="*/ 2147483646 w 32"/>
                <a:gd name="T17" fmla="*/ 2147483646 h 63"/>
                <a:gd name="T18" fmla="*/ 2147483646 w 32"/>
                <a:gd name="T19" fmla="*/ 2147483646 h 63"/>
                <a:gd name="T20" fmla="*/ 0 w 32"/>
                <a:gd name="T21" fmla="*/ 2147483646 h 63"/>
                <a:gd name="T22" fmla="*/ 0 w 32"/>
                <a:gd name="T23" fmla="*/ 0 h 63"/>
                <a:gd name="T24" fmla="*/ 2147483646 w 32"/>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 h="63">
                  <a:moveTo>
                    <a:pt x="32" y="0"/>
                  </a:moveTo>
                  <a:lnTo>
                    <a:pt x="32" y="5"/>
                  </a:lnTo>
                  <a:lnTo>
                    <a:pt x="9" y="5"/>
                  </a:lnTo>
                  <a:lnTo>
                    <a:pt x="9" y="27"/>
                  </a:lnTo>
                  <a:lnTo>
                    <a:pt x="28" y="27"/>
                  </a:lnTo>
                  <a:lnTo>
                    <a:pt x="28" y="32"/>
                  </a:lnTo>
                  <a:lnTo>
                    <a:pt x="9" y="32"/>
                  </a:lnTo>
                  <a:lnTo>
                    <a:pt x="9" y="59"/>
                  </a:lnTo>
                  <a:lnTo>
                    <a:pt x="32" y="59"/>
                  </a:lnTo>
                  <a:lnTo>
                    <a:pt x="32" y="63"/>
                  </a:lnTo>
                  <a:lnTo>
                    <a:pt x="0" y="63"/>
                  </a:lnTo>
                  <a:lnTo>
                    <a:pt x="0" y="0"/>
                  </a:lnTo>
                  <a:lnTo>
                    <a:pt x="3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8" name="Freeform 14"/>
            <p:cNvSpPr>
              <a:spLocks/>
            </p:cNvSpPr>
            <p:nvPr/>
          </p:nvSpPr>
          <p:spPr bwMode="auto">
            <a:xfrm>
              <a:off x="-52388" y="4064000"/>
              <a:ext cx="71438" cy="100013"/>
            </a:xfrm>
            <a:custGeom>
              <a:avLst/>
              <a:gdLst>
                <a:gd name="T0" fmla="*/ 2147483646 w 45"/>
                <a:gd name="T1" fmla="*/ 0 h 63"/>
                <a:gd name="T2" fmla="*/ 2147483646 w 45"/>
                <a:gd name="T3" fmla="*/ 2147483646 h 63"/>
                <a:gd name="T4" fmla="*/ 2147483646 w 45"/>
                <a:gd name="T5" fmla="*/ 2147483646 h 63"/>
                <a:gd name="T6" fmla="*/ 2147483646 w 45"/>
                <a:gd name="T7" fmla="*/ 0 h 63"/>
                <a:gd name="T8" fmla="*/ 2147483646 w 45"/>
                <a:gd name="T9" fmla="*/ 0 h 63"/>
                <a:gd name="T10" fmla="*/ 2147483646 w 45"/>
                <a:gd name="T11" fmla="*/ 2147483646 h 63"/>
                <a:gd name="T12" fmla="*/ 2147483646 w 45"/>
                <a:gd name="T13" fmla="*/ 2147483646 h 63"/>
                <a:gd name="T14" fmla="*/ 2147483646 w 45"/>
                <a:gd name="T15" fmla="*/ 2147483646 h 63"/>
                <a:gd name="T16" fmla="*/ 2147483646 w 45"/>
                <a:gd name="T17" fmla="*/ 2147483646 h 63"/>
                <a:gd name="T18" fmla="*/ 2147483646 w 45"/>
                <a:gd name="T19" fmla="*/ 2147483646 h 63"/>
                <a:gd name="T20" fmla="*/ 2147483646 w 45"/>
                <a:gd name="T21" fmla="*/ 2147483646 h 63"/>
                <a:gd name="T22" fmla="*/ 2147483646 w 45"/>
                <a:gd name="T23" fmla="*/ 2147483646 h 63"/>
                <a:gd name="T24" fmla="*/ 2147483646 w 45"/>
                <a:gd name="T25" fmla="*/ 2147483646 h 63"/>
                <a:gd name="T26" fmla="*/ 2147483646 w 45"/>
                <a:gd name="T27" fmla="*/ 2147483646 h 63"/>
                <a:gd name="T28" fmla="*/ 0 w 45"/>
                <a:gd name="T29" fmla="*/ 2147483646 h 63"/>
                <a:gd name="T30" fmla="*/ 0 w 45"/>
                <a:gd name="T31" fmla="*/ 0 h 63"/>
                <a:gd name="T32" fmla="*/ 2147483646 w 45"/>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63">
                  <a:moveTo>
                    <a:pt x="14" y="0"/>
                  </a:moveTo>
                  <a:lnTo>
                    <a:pt x="23" y="45"/>
                  </a:lnTo>
                  <a:lnTo>
                    <a:pt x="36" y="0"/>
                  </a:lnTo>
                  <a:lnTo>
                    <a:pt x="45" y="0"/>
                  </a:lnTo>
                  <a:lnTo>
                    <a:pt x="45" y="63"/>
                  </a:lnTo>
                  <a:lnTo>
                    <a:pt x="41" y="63"/>
                  </a:lnTo>
                  <a:lnTo>
                    <a:pt x="41" y="5"/>
                  </a:lnTo>
                  <a:lnTo>
                    <a:pt x="27" y="63"/>
                  </a:lnTo>
                  <a:lnTo>
                    <a:pt x="23" y="63"/>
                  </a:lnTo>
                  <a:lnTo>
                    <a:pt x="9" y="5"/>
                  </a:lnTo>
                  <a:lnTo>
                    <a:pt x="9" y="63"/>
                  </a:lnTo>
                  <a:lnTo>
                    <a:pt x="0" y="63"/>
                  </a:lnTo>
                  <a:lnTo>
                    <a:pt x="0" y="0"/>
                  </a:lnTo>
                  <a:lnTo>
                    <a:pt x="1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9" name="Freeform 15"/>
            <p:cNvSpPr>
              <a:spLocks/>
            </p:cNvSpPr>
            <p:nvPr/>
          </p:nvSpPr>
          <p:spPr bwMode="auto">
            <a:xfrm>
              <a:off x="33338" y="4064000"/>
              <a:ext cx="50800" cy="100013"/>
            </a:xfrm>
            <a:custGeom>
              <a:avLst/>
              <a:gdLst>
                <a:gd name="T0" fmla="*/ 2147483646 w 32"/>
                <a:gd name="T1" fmla="*/ 0 h 63"/>
                <a:gd name="T2" fmla="*/ 2147483646 w 32"/>
                <a:gd name="T3" fmla="*/ 2147483646 h 63"/>
                <a:gd name="T4" fmla="*/ 2147483646 w 32"/>
                <a:gd name="T5" fmla="*/ 2147483646 h 63"/>
                <a:gd name="T6" fmla="*/ 2147483646 w 32"/>
                <a:gd name="T7" fmla="*/ 2147483646 h 63"/>
                <a:gd name="T8" fmla="*/ 2147483646 w 32"/>
                <a:gd name="T9" fmla="*/ 2147483646 h 63"/>
                <a:gd name="T10" fmla="*/ 2147483646 w 32"/>
                <a:gd name="T11" fmla="*/ 2147483646 h 63"/>
                <a:gd name="T12" fmla="*/ 2147483646 w 32"/>
                <a:gd name="T13" fmla="*/ 2147483646 h 63"/>
                <a:gd name="T14" fmla="*/ 2147483646 w 32"/>
                <a:gd name="T15" fmla="*/ 2147483646 h 63"/>
                <a:gd name="T16" fmla="*/ 2147483646 w 32"/>
                <a:gd name="T17" fmla="*/ 2147483646 h 63"/>
                <a:gd name="T18" fmla="*/ 2147483646 w 32"/>
                <a:gd name="T19" fmla="*/ 2147483646 h 63"/>
                <a:gd name="T20" fmla="*/ 0 w 32"/>
                <a:gd name="T21" fmla="*/ 2147483646 h 63"/>
                <a:gd name="T22" fmla="*/ 0 w 32"/>
                <a:gd name="T23" fmla="*/ 0 h 63"/>
                <a:gd name="T24" fmla="*/ 2147483646 w 32"/>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 h="63">
                  <a:moveTo>
                    <a:pt x="32" y="0"/>
                  </a:moveTo>
                  <a:lnTo>
                    <a:pt x="32" y="5"/>
                  </a:lnTo>
                  <a:lnTo>
                    <a:pt x="9" y="5"/>
                  </a:lnTo>
                  <a:lnTo>
                    <a:pt x="9" y="27"/>
                  </a:lnTo>
                  <a:lnTo>
                    <a:pt x="27" y="27"/>
                  </a:lnTo>
                  <a:lnTo>
                    <a:pt x="27" y="32"/>
                  </a:lnTo>
                  <a:lnTo>
                    <a:pt x="9" y="32"/>
                  </a:lnTo>
                  <a:lnTo>
                    <a:pt x="9" y="59"/>
                  </a:lnTo>
                  <a:lnTo>
                    <a:pt x="32" y="59"/>
                  </a:lnTo>
                  <a:lnTo>
                    <a:pt x="32" y="63"/>
                  </a:lnTo>
                  <a:lnTo>
                    <a:pt x="0" y="63"/>
                  </a:lnTo>
                  <a:lnTo>
                    <a:pt x="0" y="0"/>
                  </a:lnTo>
                  <a:lnTo>
                    <a:pt x="3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0" name="Freeform 16"/>
            <p:cNvSpPr>
              <a:spLocks/>
            </p:cNvSpPr>
            <p:nvPr/>
          </p:nvSpPr>
          <p:spPr bwMode="auto">
            <a:xfrm>
              <a:off x="98425" y="4064000"/>
              <a:ext cx="57150" cy="100013"/>
            </a:xfrm>
            <a:custGeom>
              <a:avLst/>
              <a:gdLst>
                <a:gd name="T0" fmla="*/ 2147483646 w 36"/>
                <a:gd name="T1" fmla="*/ 0 h 63"/>
                <a:gd name="T2" fmla="*/ 2147483646 w 36"/>
                <a:gd name="T3" fmla="*/ 2147483646 h 63"/>
                <a:gd name="T4" fmla="*/ 2147483646 w 36"/>
                <a:gd name="T5" fmla="*/ 2147483646 h 63"/>
                <a:gd name="T6" fmla="*/ 2147483646 w 36"/>
                <a:gd name="T7" fmla="*/ 0 h 63"/>
                <a:gd name="T8" fmla="*/ 2147483646 w 36"/>
                <a:gd name="T9" fmla="*/ 0 h 63"/>
                <a:gd name="T10" fmla="*/ 2147483646 w 36"/>
                <a:gd name="T11" fmla="*/ 2147483646 h 63"/>
                <a:gd name="T12" fmla="*/ 2147483646 w 36"/>
                <a:gd name="T13" fmla="*/ 2147483646 h 63"/>
                <a:gd name="T14" fmla="*/ 2147483646 w 36"/>
                <a:gd name="T15" fmla="*/ 2147483646 h 63"/>
                <a:gd name="T16" fmla="*/ 2147483646 w 36"/>
                <a:gd name="T17" fmla="*/ 2147483646 h 63"/>
                <a:gd name="T18" fmla="*/ 2147483646 w 36"/>
                <a:gd name="T19" fmla="*/ 2147483646 h 63"/>
                <a:gd name="T20" fmla="*/ 0 w 36"/>
                <a:gd name="T21" fmla="*/ 2147483646 h 63"/>
                <a:gd name="T22" fmla="*/ 0 w 36"/>
                <a:gd name="T23" fmla="*/ 0 h 63"/>
                <a:gd name="T24" fmla="*/ 2147483646 w 36"/>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
                  <a:moveTo>
                    <a:pt x="14" y="0"/>
                  </a:moveTo>
                  <a:lnTo>
                    <a:pt x="27" y="45"/>
                  </a:lnTo>
                  <a:lnTo>
                    <a:pt x="27" y="0"/>
                  </a:lnTo>
                  <a:lnTo>
                    <a:pt x="36" y="0"/>
                  </a:lnTo>
                  <a:lnTo>
                    <a:pt x="36" y="63"/>
                  </a:lnTo>
                  <a:lnTo>
                    <a:pt x="27" y="63"/>
                  </a:lnTo>
                  <a:lnTo>
                    <a:pt x="9" y="5"/>
                  </a:lnTo>
                  <a:lnTo>
                    <a:pt x="9" y="63"/>
                  </a:lnTo>
                  <a:lnTo>
                    <a:pt x="0" y="63"/>
                  </a:lnTo>
                  <a:lnTo>
                    <a:pt x="0" y="0"/>
                  </a:lnTo>
                  <a:lnTo>
                    <a:pt x="1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1" name="Freeform 17"/>
            <p:cNvSpPr>
              <a:spLocks/>
            </p:cNvSpPr>
            <p:nvPr/>
          </p:nvSpPr>
          <p:spPr bwMode="auto">
            <a:xfrm>
              <a:off x="163513" y="4064000"/>
              <a:ext cx="57150" cy="100013"/>
            </a:xfrm>
            <a:custGeom>
              <a:avLst/>
              <a:gdLst>
                <a:gd name="T0" fmla="*/ 2147483646 w 36"/>
                <a:gd name="T1" fmla="*/ 0 h 63"/>
                <a:gd name="T2" fmla="*/ 2147483646 w 36"/>
                <a:gd name="T3" fmla="*/ 2147483646 h 63"/>
                <a:gd name="T4" fmla="*/ 2147483646 w 36"/>
                <a:gd name="T5" fmla="*/ 2147483646 h 63"/>
                <a:gd name="T6" fmla="*/ 2147483646 w 36"/>
                <a:gd name="T7" fmla="*/ 2147483646 h 63"/>
                <a:gd name="T8" fmla="*/ 2147483646 w 36"/>
                <a:gd name="T9" fmla="*/ 2147483646 h 63"/>
                <a:gd name="T10" fmla="*/ 2147483646 w 36"/>
                <a:gd name="T11" fmla="*/ 2147483646 h 63"/>
                <a:gd name="T12" fmla="*/ 0 w 36"/>
                <a:gd name="T13" fmla="*/ 2147483646 h 63"/>
                <a:gd name="T14" fmla="*/ 0 w 36"/>
                <a:gd name="T15" fmla="*/ 0 h 63"/>
                <a:gd name="T16" fmla="*/ 2147483646 w 36"/>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63">
                  <a:moveTo>
                    <a:pt x="36" y="0"/>
                  </a:moveTo>
                  <a:lnTo>
                    <a:pt x="36" y="5"/>
                  </a:lnTo>
                  <a:lnTo>
                    <a:pt x="22" y="5"/>
                  </a:lnTo>
                  <a:lnTo>
                    <a:pt x="22" y="63"/>
                  </a:lnTo>
                  <a:lnTo>
                    <a:pt x="13" y="63"/>
                  </a:lnTo>
                  <a:lnTo>
                    <a:pt x="13" y="5"/>
                  </a:lnTo>
                  <a:lnTo>
                    <a:pt x="0" y="5"/>
                  </a:lnTo>
                  <a:lnTo>
                    <a:pt x="0" y="0"/>
                  </a:lnTo>
                  <a:lnTo>
                    <a:pt x="3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2" name="Freeform 18"/>
            <p:cNvSpPr>
              <a:spLocks noEditPoints="1"/>
            </p:cNvSpPr>
            <p:nvPr/>
          </p:nvSpPr>
          <p:spPr bwMode="auto">
            <a:xfrm>
              <a:off x="-174625" y="3878263"/>
              <a:ext cx="57150" cy="85725"/>
            </a:xfrm>
            <a:custGeom>
              <a:avLst/>
              <a:gdLst>
                <a:gd name="T0" fmla="*/ 2147483646 w 8"/>
                <a:gd name="T1" fmla="*/ 2147483646 h 12"/>
                <a:gd name="T2" fmla="*/ 2147483646 w 8"/>
                <a:gd name="T3" fmla="*/ 2147483646 h 12"/>
                <a:gd name="T4" fmla="*/ 2147483646 w 8"/>
                <a:gd name="T5" fmla="*/ 2147483646 h 12"/>
                <a:gd name="T6" fmla="*/ 2147483646 w 8"/>
                <a:gd name="T7" fmla="*/ 2147483646 h 12"/>
                <a:gd name="T8" fmla="*/ 2147483646 w 8"/>
                <a:gd name="T9" fmla="*/ 2147483646 h 12"/>
                <a:gd name="T10" fmla="*/ 2147483646 w 8"/>
                <a:gd name="T11" fmla="*/ 2147483646 h 12"/>
                <a:gd name="T12" fmla="*/ 2147483646 w 8"/>
                <a:gd name="T13" fmla="*/ 2147483646 h 12"/>
                <a:gd name="T14" fmla="*/ 2147483646 w 8"/>
                <a:gd name="T15" fmla="*/ 2147483646 h 12"/>
                <a:gd name="T16" fmla="*/ 2147483646 w 8"/>
                <a:gd name="T17" fmla="*/ 2147483646 h 12"/>
                <a:gd name="T18" fmla="*/ 2147483646 w 8"/>
                <a:gd name="T19" fmla="*/ 2147483646 h 12"/>
                <a:gd name="T20" fmla="*/ 2147483646 w 8"/>
                <a:gd name="T21" fmla="*/ 2147483646 h 12"/>
                <a:gd name="T22" fmla="*/ 2147483646 w 8"/>
                <a:gd name="T23" fmla="*/ 2147483646 h 12"/>
                <a:gd name="T24" fmla="*/ 2147483646 w 8"/>
                <a:gd name="T25" fmla="*/ 2147483646 h 12"/>
                <a:gd name="T26" fmla="*/ 2147483646 w 8"/>
                <a:gd name="T27" fmla="*/ 2147483646 h 12"/>
                <a:gd name="T28" fmla="*/ 2147483646 w 8"/>
                <a:gd name="T29" fmla="*/ 2147483646 h 12"/>
                <a:gd name="T30" fmla="*/ 2147483646 w 8"/>
                <a:gd name="T31" fmla="*/ 2147483646 h 12"/>
                <a:gd name="T32" fmla="*/ 0 w 8"/>
                <a:gd name="T33" fmla="*/ 2147483646 h 12"/>
                <a:gd name="T34" fmla="*/ 2147483646 w 8"/>
                <a:gd name="T35" fmla="*/ 2147483646 h 12"/>
                <a:gd name="T36" fmla="*/ 2147483646 w 8"/>
                <a:gd name="T37" fmla="*/ 2147483646 h 12"/>
                <a:gd name="T38" fmla="*/ 2147483646 w 8"/>
                <a:gd name="T39" fmla="*/ 0 h 12"/>
                <a:gd name="T40" fmla="*/ 2147483646 w 8"/>
                <a:gd name="T41" fmla="*/ 2147483646 h 12"/>
                <a:gd name="T42" fmla="*/ 2147483646 w 8"/>
                <a:gd name="T43" fmla="*/ 2147483646 h 12"/>
                <a:gd name="T44" fmla="*/ 2147483646 w 8"/>
                <a:gd name="T45" fmla="*/ 2147483646 h 12"/>
                <a:gd name="T46" fmla="*/ 2147483646 w 8"/>
                <a:gd name="T47" fmla="*/ 2147483646 h 12"/>
                <a:gd name="T48" fmla="*/ 2147483646 w 8"/>
                <a:gd name="T49" fmla="*/ 2147483646 h 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 h="12">
                  <a:moveTo>
                    <a:pt x="3" y="5"/>
                  </a:moveTo>
                  <a:cubicBezTo>
                    <a:pt x="4" y="4"/>
                    <a:pt x="4" y="3"/>
                    <a:pt x="4" y="2"/>
                  </a:cubicBezTo>
                  <a:cubicBezTo>
                    <a:pt x="4" y="2"/>
                    <a:pt x="4" y="1"/>
                    <a:pt x="3" y="1"/>
                  </a:cubicBezTo>
                  <a:cubicBezTo>
                    <a:pt x="3" y="1"/>
                    <a:pt x="3" y="2"/>
                    <a:pt x="3" y="2"/>
                  </a:cubicBezTo>
                  <a:cubicBezTo>
                    <a:pt x="3" y="3"/>
                    <a:pt x="3" y="4"/>
                    <a:pt x="3" y="5"/>
                  </a:cubicBezTo>
                  <a:moveTo>
                    <a:pt x="3" y="11"/>
                  </a:moveTo>
                  <a:cubicBezTo>
                    <a:pt x="4" y="11"/>
                    <a:pt x="4" y="11"/>
                    <a:pt x="4" y="10"/>
                  </a:cubicBezTo>
                  <a:cubicBezTo>
                    <a:pt x="4" y="9"/>
                    <a:pt x="3" y="9"/>
                    <a:pt x="3" y="8"/>
                  </a:cubicBezTo>
                  <a:cubicBezTo>
                    <a:pt x="2" y="8"/>
                    <a:pt x="2" y="9"/>
                    <a:pt x="2" y="9"/>
                  </a:cubicBezTo>
                  <a:cubicBezTo>
                    <a:pt x="2" y="10"/>
                    <a:pt x="3" y="11"/>
                    <a:pt x="3" y="11"/>
                  </a:cubicBezTo>
                  <a:moveTo>
                    <a:pt x="8" y="7"/>
                  </a:moveTo>
                  <a:cubicBezTo>
                    <a:pt x="8" y="8"/>
                    <a:pt x="7" y="9"/>
                    <a:pt x="7" y="10"/>
                  </a:cubicBezTo>
                  <a:cubicBezTo>
                    <a:pt x="7" y="10"/>
                    <a:pt x="7" y="10"/>
                    <a:pt x="8" y="11"/>
                  </a:cubicBezTo>
                  <a:cubicBezTo>
                    <a:pt x="8" y="12"/>
                    <a:pt x="8" y="12"/>
                    <a:pt x="8" y="12"/>
                  </a:cubicBezTo>
                  <a:cubicBezTo>
                    <a:pt x="7" y="12"/>
                    <a:pt x="6" y="12"/>
                    <a:pt x="5" y="11"/>
                  </a:cubicBezTo>
                  <a:cubicBezTo>
                    <a:pt x="5" y="12"/>
                    <a:pt x="4" y="12"/>
                    <a:pt x="3" y="12"/>
                  </a:cubicBezTo>
                  <a:cubicBezTo>
                    <a:pt x="1" y="12"/>
                    <a:pt x="0" y="11"/>
                    <a:pt x="0" y="10"/>
                  </a:cubicBezTo>
                  <a:cubicBezTo>
                    <a:pt x="0" y="8"/>
                    <a:pt x="1" y="7"/>
                    <a:pt x="2" y="6"/>
                  </a:cubicBezTo>
                  <a:cubicBezTo>
                    <a:pt x="1" y="5"/>
                    <a:pt x="1" y="4"/>
                    <a:pt x="1" y="3"/>
                  </a:cubicBezTo>
                  <a:cubicBezTo>
                    <a:pt x="1" y="1"/>
                    <a:pt x="2" y="0"/>
                    <a:pt x="3" y="0"/>
                  </a:cubicBezTo>
                  <a:cubicBezTo>
                    <a:pt x="5" y="0"/>
                    <a:pt x="6" y="1"/>
                    <a:pt x="6" y="2"/>
                  </a:cubicBezTo>
                  <a:cubicBezTo>
                    <a:pt x="6" y="4"/>
                    <a:pt x="5" y="5"/>
                    <a:pt x="4" y="6"/>
                  </a:cubicBezTo>
                  <a:cubicBezTo>
                    <a:pt x="4" y="7"/>
                    <a:pt x="5" y="8"/>
                    <a:pt x="5" y="9"/>
                  </a:cubicBezTo>
                  <a:cubicBezTo>
                    <a:pt x="6" y="8"/>
                    <a:pt x="6" y="7"/>
                    <a:pt x="6" y="6"/>
                  </a:cubicBezTo>
                  <a:lnTo>
                    <a:pt x="8"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3" name="Freeform 20"/>
            <p:cNvSpPr>
              <a:spLocks/>
            </p:cNvSpPr>
            <p:nvPr/>
          </p:nvSpPr>
          <p:spPr bwMode="auto">
            <a:xfrm>
              <a:off x="-539750" y="3835400"/>
              <a:ext cx="77788" cy="171450"/>
            </a:xfrm>
            <a:custGeom>
              <a:avLst/>
              <a:gdLst>
                <a:gd name="T0" fmla="*/ 0 w 49"/>
                <a:gd name="T1" fmla="*/ 2147483646 h 108"/>
                <a:gd name="T2" fmla="*/ 0 w 49"/>
                <a:gd name="T3" fmla="*/ 0 h 108"/>
                <a:gd name="T4" fmla="*/ 2147483646 w 49"/>
                <a:gd name="T5" fmla="*/ 0 h 108"/>
                <a:gd name="T6" fmla="*/ 2147483646 w 49"/>
                <a:gd name="T7" fmla="*/ 2147483646 h 108"/>
                <a:gd name="T8" fmla="*/ 2147483646 w 49"/>
                <a:gd name="T9" fmla="*/ 2147483646 h 108"/>
                <a:gd name="T10" fmla="*/ 2147483646 w 49"/>
                <a:gd name="T11" fmla="*/ 2147483646 h 108"/>
                <a:gd name="T12" fmla="*/ 2147483646 w 49"/>
                <a:gd name="T13" fmla="*/ 2147483646 h 108"/>
                <a:gd name="T14" fmla="*/ 2147483646 w 49"/>
                <a:gd name="T15" fmla="*/ 2147483646 h 108"/>
                <a:gd name="T16" fmla="*/ 2147483646 w 49"/>
                <a:gd name="T17" fmla="*/ 2147483646 h 108"/>
                <a:gd name="T18" fmla="*/ 2147483646 w 49"/>
                <a:gd name="T19" fmla="*/ 2147483646 h 108"/>
                <a:gd name="T20" fmla="*/ 2147483646 w 49"/>
                <a:gd name="T21" fmla="*/ 2147483646 h 108"/>
                <a:gd name="T22" fmla="*/ 2147483646 w 49"/>
                <a:gd name="T23" fmla="*/ 2147483646 h 108"/>
                <a:gd name="T24" fmla="*/ 0 w 49"/>
                <a:gd name="T25" fmla="*/ 2147483646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108">
                  <a:moveTo>
                    <a:pt x="0" y="108"/>
                  </a:moveTo>
                  <a:lnTo>
                    <a:pt x="0" y="0"/>
                  </a:lnTo>
                  <a:lnTo>
                    <a:pt x="49" y="0"/>
                  </a:lnTo>
                  <a:lnTo>
                    <a:pt x="49" y="14"/>
                  </a:lnTo>
                  <a:lnTo>
                    <a:pt x="18" y="14"/>
                  </a:lnTo>
                  <a:lnTo>
                    <a:pt x="18" y="41"/>
                  </a:lnTo>
                  <a:lnTo>
                    <a:pt x="40" y="41"/>
                  </a:lnTo>
                  <a:lnTo>
                    <a:pt x="40" y="59"/>
                  </a:lnTo>
                  <a:lnTo>
                    <a:pt x="18" y="59"/>
                  </a:lnTo>
                  <a:lnTo>
                    <a:pt x="18" y="90"/>
                  </a:lnTo>
                  <a:lnTo>
                    <a:pt x="49" y="90"/>
                  </a:lnTo>
                  <a:lnTo>
                    <a:pt x="49" y="108"/>
                  </a:lnTo>
                  <a:lnTo>
                    <a:pt x="0" y="10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4" name="Rectangle 23"/>
            <p:cNvSpPr>
              <a:spLocks noChangeArrowheads="1"/>
            </p:cNvSpPr>
            <p:nvPr/>
          </p:nvSpPr>
          <p:spPr bwMode="auto">
            <a:xfrm>
              <a:off x="-439885" y="3835074"/>
              <a:ext cx="28210" cy="1718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fr-FR" altLang="fr-FR" sz="1350"/>
            </a:p>
          </p:txBody>
        </p:sp>
        <p:sp>
          <p:nvSpPr>
            <p:cNvPr id="25" name="Freeform 22"/>
            <p:cNvSpPr>
              <a:spLocks/>
            </p:cNvSpPr>
            <p:nvPr/>
          </p:nvSpPr>
          <p:spPr bwMode="auto">
            <a:xfrm>
              <a:off x="-382588" y="3835400"/>
              <a:ext cx="85725" cy="171450"/>
            </a:xfrm>
            <a:custGeom>
              <a:avLst/>
              <a:gdLst>
                <a:gd name="T0" fmla="*/ 0 w 54"/>
                <a:gd name="T1" fmla="*/ 2147483646 h 108"/>
                <a:gd name="T2" fmla="*/ 0 w 54"/>
                <a:gd name="T3" fmla="*/ 0 h 108"/>
                <a:gd name="T4" fmla="*/ 2147483646 w 54"/>
                <a:gd name="T5" fmla="*/ 0 h 108"/>
                <a:gd name="T6" fmla="*/ 2147483646 w 54"/>
                <a:gd name="T7" fmla="*/ 2147483646 h 108"/>
                <a:gd name="T8" fmla="*/ 2147483646 w 54"/>
                <a:gd name="T9" fmla="*/ 2147483646 h 108"/>
                <a:gd name="T10" fmla="*/ 2147483646 w 54"/>
                <a:gd name="T11" fmla="*/ 0 h 108"/>
                <a:gd name="T12" fmla="*/ 2147483646 w 54"/>
                <a:gd name="T13" fmla="*/ 0 h 108"/>
                <a:gd name="T14" fmla="*/ 2147483646 w 54"/>
                <a:gd name="T15" fmla="*/ 2147483646 h 108"/>
                <a:gd name="T16" fmla="*/ 2147483646 w 54"/>
                <a:gd name="T17" fmla="*/ 2147483646 h 108"/>
                <a:gd name="T18" fmla="*/ 2147483646 w 54"/>
                <a:gd name="T19" fmla="*/ 2147483646 h 108"/>
                <a:gd name="T20" fmla="*/ 2147483646 w 54"/>
                <a:gd name="T21" fmla="*/ 2147483646 h 108"/>
                <a:gd name="T22" fmla="*/ 2147483646 w 54"/>
                <a:gd name="T23" fmla="*/ 2147483646 h 108"/>
                <a:gd name="T24" fmla="*/ 0 w 54"/>
                <a:gd name="T25" fmla="*/ 2147483646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108">
                  <a:moveTo>
                    <a:pt x="0" y="108"/>
                  </a:moveTo>
                  <a:lnTo>
                    <a:pt x="0" y="0"/>
                  </a:lnTo>
                  <a:lnTo>
                    <a:pt x="14" y="0"/>
                  </a:lnTo>
                  <a:lnTo>
                    <a:pt x="36" y="59"/>
                  </a:lnTo>
                  <a:lnTo>
                    <a:pt x="36" y="0"/>
                  </a:lnTo>
                  <a:lnTo>
                    <a:pt x="54" y="0"/>
                  </a:lnTo>
                  <a:lnTo>
                    <a:pt x="54" y="108"/>
                  </a:lnTo>
                  <a:lnTo>
                    <a:pt x="41" y="108"/>
                  </a:lnTo>
                  <a:lnTo>
                    <a:pt x="14" y="41"/>
                  </a:lnTo>
                  <a:lnTo>
                    <a:pt x="14" y="108"/>
                  </a:lnTo>
                  <a:lnTo>
                    <a:pt x="0" y="10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6" name="Freeform 23"/>
            <p:cNvSpPr>
              <a:spLocks/>
            </p:cNvSpPr>
            <p:nvPr/>
          </p:nvSpPr>
          <p:spPr bwMode="auto">
            <a:xfrm>
              <a:off x="-274638" y="3835400"/>
              <a:ext cx="85725" cy="171450"/>
            </a:xfrm>
            <a:custGeom>
              <a:avLst/>
              <a:gdLst>
                <a:gd name="T0" fmla="*/ 0 w 54"/>
                <a:gd name="T1" fmla="*/ 2147483646 h 108"/>
                <a:gd name="T2" fmla="*/ 0 w 54"/>
                <a:gd name="T3" fmla="*/ 0 h 108"/>
                <a:gd name="T4" fmla="*/ 2147483646 w 54"/>
                <a:gd name="T5" fmla="*/ 0 h 108"/>
                <a:gd name="T6" fmla="*/ 2147483646 w 54"/>
                <a:gd name="T7" fmla="*/ 2147483646 h 108"/>
                <a:gd name="T8" fmla="*/ 2147483646 w 54"/>
                <a:gd name="T9" fmla="*/ 2147483646 h 108"/>
                <a:gd name="T10" fmla="*/ 2147483646 w 54"/>
                <a:gd name="T11" fmla="*/ 2147483646 h 108"/>
                <a:gd name="T12" fmla="*/ 2147483646 w 54"/>
                <a:gd name="T13" fmla="*/ 2147483646 h 108"/>
                <a:gd name="T14" fmla="*/ 2147483646 w 54"/>
                <a:gd name="T15" fmla="*/ 2147483646 h 108"/>
                <a:gd name="T16" fmla="*/ 2147483646 w 54"/>
                <a:gd name="T17" fmla="*/ 2147483646 h 108"/>
                <a:gd name="T18" fmla="*/ 2147483646 w 54"/>
                <a:gd name="T19" fmla="*/ 2147483646 h 108"/>
                <a:gd name="T20" fmla="*/ 2147483646 w 54"/>
                <a:gd name="T21" fmla="*/ 2147483646 h 108"/>
                <a:gd name="T22" fmla="*/ 2147483646 w 54"/>
                <a:gd name="T23" fmla="*/ 2147483646 h 108"/>
                <a:gd name="T24" fmla="*/ 0 w 54"/>
                <a:gd name="T25" fmla="*/ 2147483646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108">
                  <a:moveTo>
                    <a:pt x="0" y="108"/>
                  </a:moveTo>
                  <a:lnTo>
                    <a:pt x="0" y="0"/>
                  </a:lnTo>
                  <a:lnTo>
                    <a:pt x="50" y="0"/>
                  </a:lnTo>
                  <a:lnTo>
                    <a:pt x="50" y="14"/>
                  </a:lnTo>
                  <a:lnTo>
                    <a:pt x="18" y="14"/>
                  </a:lnTo>
                  <a:lnTo>
                    <a:pt x="18" y="41"/>
                  </a:lnTo>
                  <a:lnTo>
                    <a:pt x="45" y="41"/>
                  </a:lnTo>
                  <a:lnTo>
                    <a:pt x="45" y="59"/>
                  </a:lnTo>
                  <a:lnTo>
                    <a:pt x="18" y="59"/>
                  </a:lnTo>
                  <a:lnTo>
                    <a:pt x="18" y="90"/>
                  </a:lnTo>
                  <a:lnTo>
                    <a:pt x="54" y="90"/>
                  </a:lnTo>
                  <a:lnTo>
                    <a:pt x="54" y="108"/>
                  </a:lnTo>
                  <a:lnTo>
                    <a:pt x="0" y="10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7" name="Freeform 24"/>
            <p:cNvSpPr>
              <a:spLocks/>
            </p:cNvSpPr>
            <p:nvPr/>
          </p:nvSpPr>
          <p:spPr bwMode="auto">
            <a:xfrm>
              <a:off x="-88900" y="3835400"/>
              <a:ext cx="122238" cy="171450"/>
            </a:xfrm>
            <a:custGeom>
              <a:avLst/>
              <a:gdLst>
                <a:gd name="T0" fmla="*/ 2147483646 w 77"/>
                <a:gd name="T1" fmla="*/ 0 h 108"/>
                <a:gd name="T2" fmla="*/ 2147483646 w 77"/>
                <a:gd name="T3" fmla="*/ 2147483646 h 108"/>
                <a:gd name="T4" fmla="*/ 2147483646 w 77"/>
                <a:gd name="T5" fmla="*/ 2147483646 h 108"/>
                <a:gd name="T6" fmla="*/ 2147483646 w 77"/>
                <a:gd name="T7" fmla="*/ 2147483646 h 108"/>
                <a:gd name="T8" fmla="*/ 2147483646 w 77"/>
                <a:gd name="T9" fmla="*/ 2147483646 h 108"/>
                <a:gd name="T10" fmla="*/ 2147483646 w 77"/>
                <a:gd name="T11" fmla="*/ 2147483646 h 108"/>
                <a:gd name="T12" fmla="*/ 2147483646 w 77"/>
                <a:gd name="T13" fmla="*/ 2147483646 h 108"/>
                <a:gd name="T14" fmla="*/ 2147483646 w 77"/>
                <a:gd name="T15" fmla="*/ 2147483646 h 108"/>
                <a:gd name="T16" fmla="*/ 2147483646 w 77"/>
                <a:gd name="T17" fmla="*/ 2147483646 h 108"/>
                <a:gd name="T18" fmla="*/ 2147483646 w 77"/>
                <a:gd name="T19" fmla="*/ 2147483646 h 108"/>
                <a:gd name="T20" fmla="*/ 0 w 77"/>
                <a:gd name="T21" fmla="*/ 2147483646 h 108"/>
                <a:gd name="T22" fmla="*/ 0 w 77"/>
                <a:gd name="T23" fmla="*/ 0 h 108"/>
                <a:gd name="T24" fmla="*/ 2147483646 w 77"/>
                <a:gd name="T25" fmla="*/ 0 h 108"/>
                <a:gd name="T26" fmla="*/ 2147483646 w 77"/>
                <a:gd name="T27" fmla="*/ 2147483646 h 108"/>
                <a:gd name="T28" fmla="*/ 2147483646 w 77"/>
                <a:gd name="T29" fmla="*/ 2147483646 h 108"/>
                <a:gd name="T30" fmla="*/ 2147483646 w 77"/>
                <a:gd name="T31" fmla="*/ 0 h 108"/>
                <a:gd name="T32" fmla="*/ 2147483646 w 77"/>
                <a:gd name="T33" fmla="*/ 0 h 1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108">
                  <a:moveTo>
                    <a:pt x="77" y="0"/>
                  </a:moveTo>
                  <a:lnTo>
                    <a:pt x="77" y="108"/>
                  </a:lnTo>
                  <a:lnTo>
                    <a:pt x="59" y="108"/>
                  </a:lnTo>
                  <a:lnTo>
                    <a:pt x="59" y="27"/>
                  </a:lnTo>
                  <a:lnTo>
                    <a:pt x="41" y="108"/>
                  </a:lnTo>
                  <a:lnTo>
                    <a:pt x="32" y="108"/>
                  </a:lnTo>
                  <a:lnTo>
                    <a:pt x="19" y="27"/>
                  </a:lnTo>
                  <a:lnTo>
                    <a:pt x="14" y="27"/>
                  </a:lnTo>
                  <a:lnTo>
                    <a:pt x="14" y="108"/>
                  </a:lnTo>
                  <a:lnTo>
                    <a:pt x="0" y="108"/>
                  </a:lnTo>
                  <a:lnTo>
                    <a:pt x="0" y="0"/>
                  </a:lnTo>
                  <a:lnTo>
                    <a:pt x="23" y="0"/>
                  </a:lnTo>
                  <a:lnTo>
                    <a:pt x="37" y="63"/>
                  </a:lnTo>
                  <a:lnTo>
                    <a:pt x="50" y="0"/>
                  </a:lnTo>
                  <a:lnTo>
                    <a:pt x="7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8" name="Freeform 25"/>
            <p:cNvSpPr>
              <a:spLocks noEditPoints="1"/>
            </p:cNvSpPr>
            <p:nvPr/>
          </p:nvSpPr>
          <p:spPr bwMode="auto">
            <a:xfrm>
              <a:off x="41275" y="3835400"/>
              <a:ext cx="100013" cy="171450"/>
            </a:xfrm>
            <a:custGeom>
              <a:avLst/>
              <a:gdLst>
                <a:gd name="T0" fmla="*/ 2147483646 w 63"/>
                <a:gd name="T1" fmla="*/ 2147483646 h 108"/>
                <a:gd name="T2" fmla="*/ 2147483646 w 63"/>
                <a:gd name="T3" fmla="*/ 2147483646 h 108"/>
                <a:gd name="T4" fmla="*/ 2147483646 w 63"/>
                <a:gd name="T5" fmla="*/ 2147483646 h 108"/>
                <a:gd name="T6" fmla="*/ 2147483646 w 63"/>
                <a:gd name="T7" fmla="*/ 2147483646 h 108"/>
                <a:gd name="T8" fmla="*/ 2147483646 w 63"/>
                <a:gd name="T9" fmla="*/ 2147483646 h 108"/>
                <a:gd name="T10" fmla="*/ 2147483646 w 63"/>
                <a:gd name="T11" fmla="*/ 2147483646 h 108"/>
                <a:gd name="T12" fmla="*/ 0 w 63"/>
                <a:gd name="T13" fmla="*/ 2147483646 h 108"/>
                <a:gd name="T14" fmla="*/ 2147483646 w 63"/>
                <a:gd name="T15" fmla="*/ 0 h 108"/>
                <a:gd name="T16" fmla="*/ 2147483646 w 63"/>
                <a:gd name="T17" fmla="*/ 0 h 108"/>
                <a:gd name="T18" fmla="*/ 2147483646 w 63"/>
                <a:gd name="T19" fmla="*/ 2147483646 h 108"/>
                <a:gd name="T20" fmla="*/ 2147483646 w 63"/>
                <a:gd name="T21" fmla="*/ 2147483646 h 108"/>
                <a:gd name="T22" fmla="*/ 2147483646 w 63"/>
                <a:gd name="T23" fmla="*/ 2147483646 h 108"/>
                <a:gd name="T24" fmla="*/ 2147483646 w 63"/>
                <a:gd name="T25" fmla="*/ 2147483646 h 108"/>
                <a:gd name="T26" fmla="*/ 2147483646 w 63"/>
                <a:gd name="T27" fmla="*/ 2147483646 h 1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 h="108">
                  <a:moveTo>
                    <a:pt x="22" y="68"/>
                  </a:moveTo>
                  <a:lnTo>
                    <a:pt x="36" y="68"/>
                  </a:lnTo>
                  <a:lnTo>
                    <a:pt x="31" y="23"/>
                  </a:lnTo>
                  <a:lnTo>
                    <a:pt x="22" y="68"/>
                  </a:lnTo>
                  <a:close/>
                  <a:moveTo>
                    <a:pt x="18" y="108"/>
                  </a:moveTo>
                  <a:lnTo>
                    <a:pt x="0" y="108"/>
                  </a:lnTo>
                  <a:lnTo>
                    <a:pt x="18" y="0"/>
                  </a:lnTo>
                  <a:lnTo>
                    <a:pt x="41" y="0"/>
                  </a:lnTo>
                  <a:lnTo>
                    <a:pt x="63" y="108"/>
                  </a:lnTo>
                  <a:lnTo>
                    <a:pt x="45" y="108"/>
                  </a:lnTo>
                  <a:lnTo>
                    <a:pt x="41" y="86"/>
                  </a:lnTo>
                  <a:lnTo>
                    <a:pt x="22" y="86"/>
                  </a:lnTo>
                  <a:lnTo>
                    <a:pt x="18" y="10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9" name="Freeform 26"/>
            <p:cNvSpPr>
              <a:spLocks noEditPoints="1"/>
            </p:cNvSpPr>
            <p:nvPr/>
          </p:nvSpPr>
          <p:spPr bwMode="auto">
            <a:xfrm>
              <a:off x="149225" y="3835400"/>
              <a:ext cx="92075" cy="171450"/>
            </a:xfrm>
            <a:custGeom>
              <a:avLst/>
              <a:gdLst>
                <a:gd name="T0" fmla="*/ 2147483646 w 13"/>
                <a:gd name="T1" fmla="*/ 2147483646 h 24"/>
                <a:gd name="T2" fmla="*/ 2147483646 w 13"/>
                <a:gd name="T3" fmla="*/ 2147483646 h 24"/>
                <a:gd name="T4" fmla="*/ 2147483646 w 13"/>
                <a:gd name="T5" fmla="*/ 2147483646 h 24"/>
                <a:gd name="T6" fmla="*/ 2147483646 w 13"/>
                <a:gd name="T7" fmla="*/ 2147483646 h 24"/>
                <a:gd name="T8" fmla="*/ 2147483646 w 13"/>
                <a:gd name="T9" fmla="*/ 2147483646 h 24"/>
                <a:gd name="T10" fmla="*/ 2147483646 w 13"/>
                <a:gd name="T11" fmla="*/ 2147483646 h 24"/>
                <a:gd name="T12" fmla="*/ 2147483646 w 13"/>
                <a:gd name="T13" fmla="*/ 2147483646 h 24"/>
                <a:gd name="T14" fmla="*/ 0 w 13"/>
                <a:gd name="T15" fmla="*/ 2147483646 h 24"/>
                <a:gd name="T16" fmla="*/ 0 w 13"/>
                <a:gd name="T17" fmla="*/ 0 h 24"/>
                <a:gd name="T18" fmla="*/ 2147483646 w 13"/>
                <a:gd name="T19" fmla="*/ 0 h 24"/>
                <a:gd name="T20" fmla="*/ 2147483646 w 13"/>
                <a:gd name="T21" fmla="*/ 2147483646 h 24"/>
                <a:gd name="T22" fmla="*/ 2147483646 w 13"/>
                <a:gd name="T23" fmla="*/ 2147483646 h 24"/>
                <a:gd name="T24" fmla="*/ 2147483646 w 13"/>
                <a:gd name="T25" fmla="*/ 2147483646 h 24"/>
                <a:gd name="T26" fmla="*/ 2147483646 w 13"/>
                <a:gd name="T27" fmla="*/ 2147483646 h 24"/>
                <a:gd name="T28" fmla="*/ 2147483646 w 13"/>
                <a:gd name="T29" fmla="*/ 2147483646 h 24"/>
                <a:gd name="T30" fmla="*/ 2147483646 w 13"/>
                <a:gd name="T31" fmla="*/ 2147483646 h 24"/>
                <a:gd name="T32" fmla="*/ 2147483646 w 13"/>
                <a:gd name="T33" fmla="*/ 214748364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 h="24">
                  <a:moveTo>
                    <a:pt x="4" y="11"/>
                  </a:moveTo>
                  <a:cubicBezTo>
                    <a:pt x="6" y="11"/>
                    <a:pt x="6" y="11"/>
                    <a:pt x="6" y="11"/>
                  </a:cubicBezTo>
                  <a:cubicBezTo>
                    <a:pt x="8" y="11"/>
                    <a:pt x="9" y="10"/>
                    <a:pt x="9" y="7"/>
                  </a:cubicBezTo>
                  <a:cubicBezTo>
                    <a:pt x="9" y="5"/>
                    <a:pt x="8" y="4"/>
                    <a:pt x="6" y="4"/>
                  </a:cubicBezTo>
                  <a:cubicBezTo>
                    <a:pt x="4" y="4"/>
                    <a:pt x="4" y="4"/>
                    <a:pt x="4" y="4"/>
                  </a:cubicBezTo>
                  <a:lnTo>
                    <a:pt x="4" y="11"/>
                  </a:lnTo>
                  <a:close/>
                  <a:moveTo>
                    <a:pt x="4" y="24"/>
                  </a:moveTo>
                  <a:cubicBezTo>
                    <a:pt x="0" y="24"/>
                    <a:pt x="0" y="24"/>
                    <a:pt x="0" y="24"/>
                  </a:cubicBezTo>
                  <a:cubicBezTo>
                    <a:pt x="0" y="0"/>
                    <a:pt x="0" y="0"/>
                    <a:pt x="0" y="0"/>
                  </a:cubicBezTo>
                  <a:cubicBezTo>
                    <a:pt x="6" y="0"/>
                    <a:pt x="6" y="0"/>
                    <a:pt x="6" y="0"/>
                  </a:cubicBezTo>
                  <a:cubicBezTo>
                    <a:pt x="11" y="0"/>
                    <a:pt x="13" y="2"/>
                    <a:pt x="13" y="7"/>
                  </a:cubicBezTo>
                  <a:cubicBezTo>
                    <a:pt x="13" y="11"/>
                    <a:pt x="11" y="13"/>
                    <a:pt x="10" y="13"/>
                  </a:cubicBezTo>
                  <a:cubicBezTo>
                    <a:pt x="13" y="24"/>
                    <a:pt x="13" y="24"/>
                    <a:pt x="13" y="24"/>
                  </a:cubicBezTo>
                  <a:cubicBezTo>
                    <a:pt x="9" y="24"/>
                    <a:pt x="9" y="24"/>
                    <a:pt x="9" y="24"/>
                  </a:cubicBezTo>
                  <a:cubicBezTo>
                    <a:pt x="6" y="14"/>
                    <a:pt x="6" y="14"/>
                    <a:pt x="6" y="14"/>
                  </a:cubicBezTo>
                  <a:cubicBezTo>
                    <a:pt x="6" y="14"/>
                    <a:pt x="5" y="14"/>
                    <a:pt x="4" y="14"/>
                  </a:cubicBezTo>
                  <a:lnTo>
                    <a:pt x="4"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0" name="Freeform 27"/>
            <p:cNvSpPr>
              <a:spLocks/>
            </p:cNvSpPr>
            <p:nvPr/>
          </p:nvSpPr>
          <p:spPr bwMode="auto">
            <a:xfrm>
              <a:off x="263525" y="3835400"/>
              <a:ext cx="85725" cy="171450"/>
            </a:xfrm>
            <a:custGeom>
              <a:avLst/>
              <a:gdLst>
                <a:gd name="T0" fmla="*/ 0 w 54"/>
                <a:gd name="T1" fmla="*/ 2147483646 h 108"/>
                <a:gd name="T2" fmla="*/ 0 w 54"/>
                <a:gd name="T3" fmla="*/ 0 h 108"/>
                <a:gd name="T4" fmla="*/ 2147483646 w 54"/>
                <a:gd name="T5" fmla="*/ 0 h 108"/>
                <a:gd name="T6" fmla="*/ 2147483646 w 54"/>
                <a:gd name="T7" fmla="*/ 2147483646 h 108"/>
                <a:gd name="T8" fmla="*/ 2147483646 w 54"/>
                <a:gd name="T9" fmla="*/ 2147483646 h 108"/>
                <a:gd name="T10" fmla="*/ 2147483646 w 54"/>
                <a:gd name="T11" fmla="*/ 0 h 108"/>
                <a:gd name="T12" fmla="*/ 2147483646 w 54"/>
                <a:gd name="T13" fmla="*/ 0 h 108"/>
                <a:gd name="T14" fmla="*/ 2147483646 w 54"/>
                <a:gd name="T15" fmla="*/ 2147483646 h 108"/>
                <a:gd name="T16" fmla="*/ 2147483646 w 54"/>
                <a:gd name="T17" fmla="*/ 2147483646 h 108"/>
                <a:gd name="T18" fmla="*/ 2147483646 w 54"/>
                <a:gd name="T19" fmla="*/ 2147483646 h 108"/>
                <a:gd name="T20" fmla="*/ 2147483646 w 54"/>
                <a:gd name="T21" fmla="*/ 2147483646 h 108"/>
                <a:gd name="T22" fmla="*/ 2147483646 w 54"/>
                <a:gd name="T23" fmla="*/ 2147483646 h 108"/>
                <a:gd name="T24" fmla="*/ 0 w 54"/>
                <a:gd name="T25" fmla="*/ 2147483646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108">
                  <a:moveTo>
                    <a:pt x="0" y="108"/>
                  </a:moveTo>
                  <a:lnTo>
                    <a:pt x="0" y="0"/>
                  </a:lnTo>
                  <a:lnTo>
                    <a:pt x="18" y="0"/>
                  </a:lnTo>
                  <a:lnTo>
                    <a:pt x="41" y="63"/>
                  </a:lnTo>
                  <a:lnTo>
                    <a:pt x="41" y="0"/>
                  </a:lnTo>
                  <a:lnTo>
                    <a:pt x="54" y="0"/>
                  </a:lnTo>
                  <a:lnTo>
                    <a:pt x="54" y="108"/>
                  </a:lnTo>
                  <a:lnTo>
                    <a:pt x="41" y="108"/>
                  </a:lnTo>
                  <a:lnTo>
                    <a:pt x="14" y="41"/>
                  </a:lnTo>
                  <a:lnTo>
                    <a:pt x="14" y="108"/>
                  </a:lnTo>
                  <a:lnTo>
                    <a:pt x="0" y="10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1" name="Freeform 28"/>
            <p:cNvSpPr>
              <a:spLocks/>
            </p:cNvSpPr>
            <p:nvPr/>
          </p:nvSpPr>
          <p:spPr bwMode="auto">
            <a:xfrm>
              <a:off x="371475" y="3835400"/>
              <a:ext cx="85725" cy="171450"/>
            </a:xfrm>
            <a:custGeom>
              <a:avLst/>
              <a:gdLst>
                <a:gd name="T0" fmla="*/ 0 w 54"/>
                <a:gd name="T1" fmla="*/ 0 h 108"/>
                <a:gd name="T2" fmla="*/ 0 w 54"/>
                <a:gd name="T3" fmla="*/ 2147483646 h 108"/>
                <a:gd name="T4" fmla="*/ 2147483646 w 54"/>
                <a:gd name="T5" fmla="*/ 2147483646 h 108"/>
                <a:gd name="T6" fmla="*/ 2147483646 w 54"/>
                <a:gd name="T7" fmla="*/ 2147483646 h 108"/>
                <a:gd name="T8" fmla="*/ 2147483646 w 54"/>
                <a:gd name="T9" fmla="*/ 2147483646 h 108"/>
                <a:gd name="T10" fmla="*/ 2147483646 w 54"/>
                <a:gd name="T11" fmla="*/ 2147483646 h 108"/>
                <a:gd name="T12" fmla="*/ 2147483646 w 54"/>
                <a:gd name="T13" fmla="*/ 2147483646 h 108"/>
                <a:gd name="T14" fmla="*/ 2147483646 w 54"/>
                <a:gd name="T15" fmla="*/ 2147483646 h 108"/>
                <a:gd name="T16" fmla="*/ 2147483646 w 54"/>
                <a:gd name="T17" fmla="*/ 2147483646 h 108"/>
                <a:gd name="T18" fmla="*/ 2147483646 w 54"/>
                <a:gd name="T19" fmla="*/ 2147483646 h 108"/>
                <a:gd name="T20" fmla="*/ 2147483646 w 54"/>
                <a:gd name="T21" fmla="*/ 2147483646 h 108"/>
                <a:gd name="T22" fmla="*/ 2147483646 w 54"/>
                <a:gd name="T23" fmla="*/ 0 h 108"/>
                <a:gd name="T24" fmla="*/ 0 w 54"/>
                <a:gd name="T25" fmla="*/ 0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108">
                  <a:moveTo>
                    <a:pt x="0" y="0"/>
                  </a:moveTo>
                  <a:lnTo>
                    <a:pt x="0" y="108"/>
                  </a:lnTo>
                  <a:lnTo>
                    <a:pt x="54" y="108"/>
                  </a:lnTo>
                  <a:lnTo>
                    <a:pt x="54" y="95"/>
                  </a:lnTo>
                  <a:lnTo>
                    <a:pt x="18" y="95"/>
                  </a:lnTo>
                  <a:lnTo>
                    <a:pt x="18" y="63"/>
                  </a:lnTo>
                  <a:lnTo>
                    <a:pt x="45" y="63"/>
                  </a:lnTo>
                  <a:lnTo>
                    <a:pt x="45" y="45"/>
                  </a:lnTo>
                  <a:lnTo>
                    <a:pt x="18" y="45"/>
                  </a:lnTo>
                  <a:lnTo>
                    <a:pt x="18" y="18"/>
                  </a:lnTo>
                  <a:lnTo>
                    <a:pt x="49" y="18"/>
                  </a:lnTo>
                  <a:lnTo>
                    <a:pt x="49"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2" name="Freeform 30"/>
            <p:cNvSpPr>
              <a:spLocks/>
            </p:cNvSpPr>
            <p:nvPr/>
          </p:nvSpPr>
          <p:spPr bwMode="auto">
            <a:xfrm>
              <a:off x="-590550" y="4064000"/>
              <a:ext cx="42863" cy="100013"/>
            </a:xfrm>
            <a:custGeom>
              <a:avLst/>
              <a:gdLst>
                <a:gd name="T0" fmla="*/ 2147483646 w 27"/>
                <a:gd name="T1" fmla="*/ 0 h 63"/>
                <a:gd name="T2" fmla="*/ 2147483646 w 27"/>
                <a:gd name="T3" fmla="*/ 2147483646 h 63"/>
                <a:gd name="T4" fmla="*/ 2147483646 w 27"/>
                <a:gd name="T5" fmla="*/ 2147483646 h 63"/>
                <a:gd name="T6" fmla="*/ 2147483646 w 27"/>
                <a:gd name="T7" fmla="*/ 2147483646 h 63"/>
                <a:gd name="T8" fmla="*/ 2147483646 w 27"/>
                <a:gd name="T9" fmla="*/ 2147483646 h 63"/>
                <a:gd name="T10" fmla="*/ 2147483646 w 27"/>
                <a:gd name="T11" fmla="*/ 2147483646 h 63"/>
                <a:gd name="T12" fmla="*/ 2147483646 w 27"/>
                <a:gd name="T13" fmla="*/ 2147483646 h 63"/>
                <a:gd name="T14" fmla="*/ 2147483646 w 27"/>
                <a:gd name="T15" fmla="*/ 2147483646 h 63"/>
                <a:gd name="T16" fmla="*/ 2147483646 w 27"/>
                <a:gd name="T17" fmla="*/ 2147483646 h 63"/>
                <a:gd name="T18" fmla="*/ 2147483646 w 27"/>
                <a:gd name="T19" fmla="*/ 2147483646 h 63"/>
                <a:gd name="T20" fmla="*/ 0 w 27"/>
                <a:gd name="T21" fmla="*/ 2147483646 h 63"/>
                <a:gd name="T22" fmla="*/ 0 w 27"/>
                <a:gd name="T23" fmla="*/ 0 h 63"/>
                <a:gd name="T24" fmla="*/ 2147483646 w 27"/>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 h="63">
                  <a:moveTo>
                    <a:pt x="27" y="0"/>
                  </a:moveTo>
                  <a:lnTo>
                    <a:pt x="27" y="5"/>
                  </a:lnTo>
                  <a:lnTo>
                    <a:pt x="5" y="5"/>
                  </a:lnTo>
                  <a:lnTo>
                    <a:pt x="5" y="27"/>
                  </a:lnTo>
                  <a:lnTo>
                    <a:pt x="23" y="27"/>
                  </a:lnTo>
                  <a:lnTo>
                    <a:pt x="23" y="32"/>
                  </a:lnTo>
                  <a:lnTo>
                    <a:pt x="5" y="32"/>
                  </a:lnTo>
                  <a:lnTo>
                    <a:pt x="5" y="59"/>
                  </a:lnTo>
                  <a:lnTo>
                    <a:pt x="27" y="59"/>
                  </a:lnTo>
                  <a:lnTo>
                    <a:pt x="27" y="63"/>
                  </a:lnTo>
                  <a:lnTo>
                    <a:pt x="0" y="63"/>
                  </a:lnTo>
                  <a:lnTo>
                    <a:pt x="0" y="0"/>
                  </a:lnTo>
                  <a:lnTo>
                    <a:pt x="2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3" name="Freeform 31"/>
            <p:cNvSpPr>
              <a:spLocks noEditPoints="1"/>
            </p:cNvSpPr>
            <p:nvPr/>
          </p:nvSpPr>
          <p:spPr bwMode="auto">
            <a:xfrm>
              <a:off x="-496888" y="4064000"/>
              <a:ext cx="50800" cy="100013"/>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0 w 7"/>
                <a:gd name="T13" fmla="*/ 0 h 14"/>
                <a:gd name="T14" fmla="*/ 2147483646 w 7"/>
                <a:gd name="T15" fmla="*/ 0 h 14"/>
                <a:gd name="T16" fmla="*/ 2147483646 w 7"/>
                <a:gd name="T17" fmla="*/ 2147483646 h 14"/>
                <a:gd name="T18" fmla="*/ 2147483646 w 7"/>
                <a:gd name="T19" fmla="*/ 2147483646 h 14"/>
                <a:gd name="T20" fmla="*/ 0 w 7"/>
                <a:gd name="T21" fmla="*/ 2147483646 h 14"/>
                <a:gd name="T22" fmla="*/ 0 w 7"/>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 h="14">
                  <a:moveTo>
                    <a:pt x="1" y="13"/>
                  </a:moveTo>
                  <a:cubicBezTo>
                    <a:pt x="2" y="13"/>
                    <a:pt x="2" y="13"/>
                    <a:pt x="2" y="13"/>
                  </a:cubicBezTo>
                  <a:cubicBezTo>
                    <a:pt x="5" y="13"/>
                    <a:pt x="6" y="12"/>
                    <a:pt x="6" y="7"/>
                  </a:cubicBezTo>
                  <a:cubicBezTo>
                    <a:pt x="6" y="2"/>
                    <a:pt x="5" y="1"/>
                    <a:pt x="2" y="1"/>
                  </a:cubicBezTo>
                  <a:cubicBezTo>
                    <a:pt x="1" y="1"/>
                    <a:pt x="1" y="1"/>
                    <a:pt x="1" y="1"/>
                  </a:cubicBezTo>
                  <a:lnTo>
                    <a:pt x="1" y="13"/>
                  </a:lnTo>
                  <a:close/>
                  <a:moveTo>
                    <a:pt x="0" y="0"/>
                  </a:moveTo>
                  <a:cubicBezTo>
                    <a:pt x="3" y="0"/>
                    <a:pt x="3" y="0"/>
                    <a:pt x="3" y="0"/>
                  </a:cubicBezTo>
                  <a:cubicBezTo>
                    <a:pt x="6" y="0"/>
                    <a:pt x="7" y="1"/>
                    <a:pt x="7" y="7"/>
                  </a:cubicBezTo>
                  <a:cubicBezTo>
                    <a:pt x="7" y="12"/>
                    <a:pt x="6" y="14"/>
                    <a:pt x="3" y="14"/>
                  </a:cubicBezTo>
                  <a:cubicBezTo>
                    <a:pt x="0" y="14"/>
                    <a:pt x="0" y="14"/>
                    <a:pt x="0" y="14"/>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4" name="Freeform 32"/>
            <p:cNvSpPr>
              <a:spLocks noEditPoints="1"/>
            </p:cNvSpPr>
            <p:nvPr/>
          </p:nvSpPr>
          <p:spPr bwMode="auto">
            <a:xfrm>
              <a:off x="-425450" y="4035425"/>
              <a:ext cx="50800" cy="128588"/>
            </a:xfrm>
            <a:custGeom>
              <a:avLst/>
              <a:gdLst>
                <a:gd name="T0" fmla="*/ 2147483646 w 32"/>
                <a:gd name="T1" fmla="*/ 2147483646 h 81"/>
                <a:gd name="T2" fmla="*/ 2147483646 w 32"/>
                <a:gd name="T3" fmla="*/ 2147483646 h 81"/>
                <a:gd name="T4" fmla="*/ 2147483646 w 32"/>
                <a:gd name="T5" fmla="*/ 0 h 81"/>
                <a:gd name="T6" fmla="*/ 2147483646 w 32"/>
                <a:gd name="T7" fmla="*/ 0 h 81"/>
                <a:gd name="T8" fmla="*/ 2147483646 w 32"/>
                <a:gd name="T9" fmla="*/ 2147483646 h 81"/>
                <a:gd name="T10" fmla="*/ 2147483646 w 32"/>
                <a:gd name="T11" fmla="*/ 2147483646 h 81"/>
                <a:gd name="T12" fmla="*/ 2147483646 w 32"/>
                <a:gd name="T13" fmla="*/ 2147483646 h 81"/>
                <a:gd name="T14" fmla="*/ 2147483646 w 32"/>
                <a:gd name="T15" fmla="*/ 2147483646 h 81"/>
                <a:gd name="T16" fmla="*/ 2147483646 w 32"/>
                <a:gd name="T17" fmla="*/ 2147483646 h 81"/>
                <a:gd name="T18" fmla="*/ 2147483646 w 32"/>
                <a:gd name="T19" fmla="*/ 2147483646 h 81"/>
                <a:gd name="T20" fmla="*/ 2147483646 w 32"/>
                <a:gd name="T21" fmla="*/ 2147483646 h 81"/>
                <a:gd name="T22" fmla="*/ 2147483646 w 32"/>
                <a:gd name="T23" fmla="*/ 2147483646 h 81"/>
                <a:gd name="T24" fmla="*/ 2147483646 w 32"/>
                <a:gd name="T25" fmla="*/ 2147483646 h 81"/>
                <a:gd name="T26" fmla="*/ 2147483646 w 32"/>
                <a:gd name="T27" fmla="*/ 2147483646 h 81"/>
                <a:gd name="T28" fmla="*/ 2147483646 w 32"/>
                <a:gd name="T29" fmla="*/ 2147483646 h 81"/>
                <a:gd name="T30" fmla="*/ 0 w 32"/>
                <a:gd name="T31" fmla="*/ 2147483646 h 81"/>
                <a:gd name="T32" fmla="*/ 0 w 32"/>
                <a:gd name="T33" fmla="*/ 2147483646 h 81"/>
                <a:gd name="T34" fmla="*/ 2147483646 w 32"/>
                <a:gd name="T35" fmla="*/ 2147483646 h 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81">
                  <a:moveTo>
                    <a:pt x="14" y="14"/>
                  </a:moveTo>
                  <a:lnTo>
                    <a:pt x="9" y="14"/>
                  </a:lnTo>
                  <a:lnTo>
                    <a:pt x="18" y="0"/>
                  </a:lnTo>
                  <a:lnTo>
                    <a:pt x="23" y="0"/>
                  </a:lnTo>
                  <a:lnTo>
                    <a:pt x="14" y="14"/>
                  </a:lnTo>
                  <a:close/>
                  <a:moveTo>
                    <a:pt x="27" y="18"/>
                  </a:moveTo>
                  <a:lnTo>
                    <a:pt x="27" y="23"/>
                  </a:lnTo>
                  <a:lnTo>
                    <a:pt x="5" y="23"/>
                  </a:lnTo>
                  <a:lnTo>
                    <a:pt x="5" y="45"/>
                  </a:lnTo>
                  <a:lnTo>
                    <a:pt x="23" y="45"/>
                  </a:lnTo>
                  <a:lnTo>
                    <a:pt x="23" y="50"/>
                  </a:lnTo>
                  <a:lnTo>
                    <a:pt x="5" y="50"/>
                  </a:lnTo>
                  <a:lnTo>
                    <a:pt x="5" y="77"/>
                  </a:lnTo>
                  <a:lnTo>
                    <a:pt x="32" y="77"/>
                  </a:lnTo>
                  <a:lnTo>
                    <a:pt x="32" y="81"/>
                  </a:lnTo>
                  <a:lnTo>
                    <a:pt x="0" y="81"/>
                  </a:lnTo>
                  <a:lnTo>
                    <a:pt x="0" y="18"/>
                  </a:lnTo>
                  <a:lnTo>
                    <a:pt x="27" y="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5" name="Freeform 33"/>
            <p:cNvSpPr>
              <a:spLocks noEditPoints="1"/>
            </p:cNvSpPr>
            <p:nvPr/>
          </p:nvSpPr>
          <p:spPr bwMode="auto">
            <a:xfrm>
              <a:off x="-368300" y="4064000"/>
              <a:ext cx="57150" cy="100013"/>
            </a:xfrm>
            <a:custGeom>
              <a:avLst/>
              <a:gdLst>
                <a:gd name="T0" fmla="*/ 2147483646 w 8"/>
                <a:gd name="T1" fmla="*/ 2147483646 h 14"/>
                <a:gd name="T2" fmla="*/ 2147483646 w 8"/>
                <a:gd name="T3" fmla="*/ 2147483646 h 14"/>
                <a:gd name="T4" fmla="*/ 2147483646 w 8"/>
                <a:gd name="T5" fmla="*/ 2147483646 h 14"/>
                <a:gd name="T6" fmla="*/ 2147483646 w 8"/>
                <a:gd name="T7" fmla="*/ 2147483646 h 14"/>
                <a:gd name="T8" fmla="*/ 2147483646 w 8"/>
                <a:gd name="T9" fmla="*/ 2147483646 h 14"/>
                <a:gd name="T10" fmla="*/ 2147483646 w 8"/>
                <a:gd name="T11" fmla="*/ 2147483646 h 14"/>
                <a:gd name="T12" fmla="*/ 0 w 8"/>
                <a:gd name="T13" fmla="*/ 0 h 14"/>
                <a:gd name="T14" fmla="*/ 2147483646 w 8"/>
                <a:gd name="T15" fmla="*/ 0 h 14"/>
                <a:gd name="T16" fmla="*/ 2147483646 w 8"/>
                <a:gd name="T17" fmla="*/ 2147483646 h 14"/>
                <a:gd name="T18" fmla="*/ 2147483646 w 8"/>
                <a:gd name="T19" fmla="*/ 2147483646 h 14"/>
                <a:gd name="T20" fmla="*/ 2147483646 w 8"/>
                <a:gd name="T21" fmla="*/ 2147483646 h 14"/>
                <a:gd name="T22" fmla="*/ 2147483646 w 8"/>
                <a:gd name="T23" fmla="*/ 2147483646 h 14"/>
                <a:gd name="T24" fmla="*/ 0 w 8"/>
                <a:gd name="T25" fmla="*/ 2147483646 h 14"/>
                <a:gd name="T26" fmla="*/ 0 w 8"/>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 h="14">
                  <a:moveTo>
                    <a:pt x="2" y="6"/>
                  </a:moveTo>
                  <a:cubicBezTo>
                    <a:pt x="4" y="6"/>
                    <a:pt x="4" y="6"/>
                    <a:pt x="4" y="6"/>
                  </a:cubicBezTo>
                  <a:cubicBezTo>
                    <a:pt x="5" y="6"/>
                    <a:pt x="6" y="5"/>
                    <a:pt x="6" y="3"/>
                  </a:cubicBezTo>
                  <a:cubicBezTo>
                    <a:pt x="6" y="2"/>
                    <a:pt x="5" y="1"/>
                    <a:pt x="4" y="1"/>
                  </a:cubicBezTo>
                  <a:cubicBezTo>
                    <a:pt x="2" y="1"/>
                    <a:pt x="2" y="1"/>
                    <a:pt x="2" y="1"/>
                  </a:cubicBezTo>
                  <a:lnTo>
                    <a:pt x="2" y="6"/>
                  </a:lnTo>
                  <a:close/>
                  <a:moveTo>
                    <a:pt x="0" y="0"/>
                  </a:moveTo>
                  <a:cubicBezTo>
                    <a:pt x="4" y="0"/>
                    <a:pt x="4" y="0"/>
                    <a:pt x="4" y="0"/>
                  </a:cubicBezTo>
                  <a:cubicBezTo>
                    <a:pt x="6" y="0"/>
                    <a:pt x="8" y="1"/>
                    <a:pt x="8" y="3"/>
                  </a:cubicBezTo>
                  <a:cubicBezTo>
                    <a:pt x="8" y="6"/>
                    <a:pt x="6" y="7"/>
                    <a:pt x="4" y="7"/>
                  </a:cubicBezTo>
                  <a:cubicBezTo>
                    <a:pt x="2" y="7"/>
                    <a:pt x="2" y="7"/>
                    <a:pt x="2" y="7"/>
                  </a:cubicBezTo>
                  <a:cubicBezTo>
                    <a:pt x="2" y="14"/>
                    <a:pt x="2" y="14"/>
                    <a:pt x="2" y="14"/>
                  </a:cubicBezTo>
                  <a:cubicBezTo>
                    <a:pt x="0" y="14"/>
                    <a:pt x="0" y="14"/>
                    <a:pt x="0" y="14"/>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6" name="Freeform 34"/>
            <p:cNvSpPr>
              <a:spLocks noEditPoints="1"/>
            </p:cNvSpPr>
            <p:nvPr/>
          </p:nvSpPr>
          <p:spPr bwMode="auto">
            <a:xfrm>
              <a:off x="-311150" y="4064000"/>
              <a:ext cx="65088" cy="100013"/>
            </a:xfrm>
            <a:custGeom>
              <a:avLst/>
              <a:gdLst>
                <a:gd name="T0" fmla="*/ 2147483646 w 41"/>
                <a:gd name="T1" fmla="*/ 2147483646 h 63"/>
                <a:gd name="T2" fmla="*/ 2147483646 w 41"/>
                <a:gd name="T3" fmla="*/ 2147483646 h 63"/>
                <a:gd name="T4" fmla="*/ 2147483646 w 41"/>
                <a:gd name="T5" fmla="*/ 2147483646 h 63"/>
                <a:gd name="T6" fmla="*/ 2147483646 w 41"/>
                <a:gd name="T7" fmla="*/ 2147483646 h 63"/>
                <a:gd name="T8" fmla="*/ 2147483646 w 41"/>
                <a:gd name="T9" fmla="*/ 2147483646 h 63"/>
                <a:gd name="T10" fmla="*/ 2147483646 w 41"/>
                <a:gd name="T11" fmla="*/ 0 h 63"/>
                <a:gd name="T12" fmla="*/ 2147483646 w 41"/>
                <a:gd name="T13" fmla="*/ 2147483646 h 63"/>
                <a:gd name="T14" fmla="*/ 2147483646 w 41"/>
                <a:gd name="T15" fmla="*/ 2147483646 h 63"/>
                <a:gd name="T16" fmla="*/ 2147483646 w 41"/>
                <a:gd name="T17" fmla="*/ 2147483646 h 63"/>
                <a:gd name="T18" fmla="*/ 2147483646 w 41"/>
                <a:gd name="T19" fmla="*/ 2147483646 h 63"/>
                <a:gd name="T20" fmla="*/ 2147483646 w 41"/>
                <a:gd name="T21" fmla="*/ 2147483646 h 63"/>
                <a:gd name="T22" fmla="*/ 0 w 41"/>
                <a:gd name="T23" fmla="*/ 2147483646 h 63"/>
                <a:gd name="T24" fmla="*/ 2147483646 w 41"/>
                <a:gd name="T25" fmla="*/ 0 h 63"/>
                <a:gd name="T26" fmla="*/ 2147483646 w 41"/>
                <a:gd name="T27" fmla="*/ 0 h 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1" h="63">
                  <a:moveTo>
                    <a:pt x="14" y="36"/>
                  </a:moveTo>
                  <a:lnTo>
                    <a:pt x="28" y="36"/>
                  </a:lnTo>
                  <a:lnTo>
                    <a:pt x="18" y="5"/>
                  </a:lnTo>
                  <a:lnTo>
                    <a:pt x="14" y="36"/>
                  </a:lnTo>
                  <a:close/>
                  <a:moveTo>
                    <a:pt x="23" y="0"/>
                  </a:moveTo>
                  <a:lnTo>
                    <a:pt x="41" y="63"/>
                  </a:lnTo>
                  <a:lnTo>
                    <a:pt x="32" y="63"/>
                  </a:lnTo>
                  <a:lnTo>
                    <a:pt x="28" y="45"/>
                  </a:lnTo>
                  <a:lnTo>
                    <a:pt x="9" y="45"/>
                  </a:lnTo>
                  <a:lnTo>
                    <a:pt x="9" y="63"/>
                  </a:lnTo>
                  <a:lnTo>
                    <a:pt x="0" y="63"/>
                  </a:lnTo>
                  <a:lnTo>
                    <a:pt x="14" y="0"/>
                  </a:lnTo>
                  <a:lnTo>
                    <a:pt x="2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7" name="Freeform 35"/>
            <p:cNvSpPr>
              <a:spLocks noEditPoints="1"/>
            </p:cNvSpPr>
            <p:nvPr/>
          </p:nvSpPr>
          <p:spPr bwMode="auto">
            <a:xfrm>
              <a:off x="-238125" y="4064000"/>
              <a:ext cx="57150" cy="100013"/>
            </a:xfrm>
            <a:custGeom>
              <a:avLst/>
              <a:gdLst>
                <a:gd name="T0" fmla="*/ 2147483646 w 8"/>
                <a:gd name="T1" fmla="*/ 2147483646 h 14"/>
                <a:gd name="T2" fmla="*/ 2147483646 w 8"/>
                <a:gd name="T3" fmla="*/ 2147483646 h 14"/>
                <a:gd name="T4" fmla="*/ 2147483646 w 8"/>
                <a:gd name="T5" fmla="*/ 2147483646 h 14"/>
                <a:gd name="T6" fmla="*/ 2147483646 w 8"/>
                <a:gd name="T7" fmla="*/ 2147483646 h 14"/>
                <a:gd name="T8" fmla="*/ 2147483646 w 8"/>
                <a:gd name="T9" fmla="*/ 2147483646 h 14"/>
                <a:gd name="T10" fmla="*/ 2147483646 w 8"/>
                <a:gd name="T11" fmla="*/ 2147483646 h 14"/>
                <a:gd name="T12" fmla="*/ 0 w 8"/>
                <a:gd name="T13" fmla="*/ 0 h 14"/>
                <a:gd name="T14" fmla="*/ 2147483646 w 8"/>
                <a:gd name="T15" fmla="*/ 0 h 14"/>
                <a:gd name="T16" fmla="*/ 2147483646 w 8"/>
                <a:gd name="T17" fmla="*/ 2147483646 h 14"/>
                <a:gd name="T18" fmla="*/ 2147483646 w 8"/>
                <a:gd name="T19" fmla="*/ 2147483646 h 14"/>
                <a:gd name="T20" fmla="*/ 2147483646 w 8"/>
                <a:gd name="T21" fmla="*/ 2147483646 h 14"/>
                <a:gd name="T22" fmla="*/ 2147483646 w 8"/>
                <a:gd name="T23" fmla="*/ 2147483646 h 14"/>
                <a:gd name="T24" fmla="*/ 2147483646 w 8"/>
                <a:gd name="T25" fmla="*/ 2147483646 h 14"/>
                <a:gd name="T26" fmla="*/ 2147483646 w 8"/>
                <a:gd name="T27" fmla="*/ 2147483646 h 14"/>
                <a:gd name="T28" fmla="*/ 2147483646 w 8"/>
                <a:gd name="T29" fmla="*/ 2147483646 h 14"/>
                <a:gd name="T30" fmla="*/ 0 w 8"/>
                <a:gd name="T31" fmla="*/ 2147483646 h 14"/>
                <a:gd name="T32" fmla="*/ 0 w 8"/>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 h="14">
                  <a:moveTo>
                    <a:pt x="2" y="6"/>
                  </a:moveTo>
                  <a:cubicBezTo>
                    <a:pt x="3" y="6"/>
                    <a:pt x="3" y="6"/>
                    <a:pt x="3" y="6"/>
                  </a:cubicBezTo>
                  <a:cubicBezTo>
                    <a:pt x="5" y="6"/>
                    <a:pt x="6" y="5"/>
                    <a:pt x="6" y="3"/>
                  </a:cubicBezTo>
                  <a:cubicBezTo>
                    <a:pt x="6" y="2"/>
                    <a:pt x="5" y="1"/>
                    <a:pt x="3" y="1"/>
                  </a:cubicBezTo>
                  <a:cubicBezTo>
                    <a:pt x="2" y="1"/>
                    <a:pt x="2" y="1"/>
                    <a:pt x="2" y="1"/>
                  </a:cubicBezTo>
                  <a:lnTo>
                    <a:pt x="2" y="6"/>
                  </a:lnTo>
                  <a:close/>
                  <a:moveTo>
                    <a:pt x="0" y="0"/>
                  </a:moveTo>
                  <a:cubicBezTo>
                    <a:pt x="4" y="0"/>
                    <a:pt x="4" y="0"/>
                    <a:pt x="4" y="0"/>
                  </a:cubicBezTo>
                  <a:cubicBezTo>
                    <a:pt x="6" y="0"/>
                    <a:pt x="7" y="1"/>
                    <a:pt x="7" y="3"/>
                  </a:cubicBezTo>
                  <a:cubicBezTo>
                    <a:pt x="7" y="5"/>
                    <a:pt x="7" y="6"/>
                    <a:pt x="5" y="7"/>
                  </a:cubicBezTo>
                  <a:cubicBezTo>
                    <a:pt x="8" y="14"/>
                    <a:pt x="8" y="14"/>
                    <a:pt x="8" y="14"/>
                  </a:cubicBezTo>
                  <a:cubicBezTo>
                    <a:pt x="6" y="14"/>
                    <a:pt x="6" y="14"/>
                    <a:pt x="6" y="14"/>
                  </a:cubicBezTo>
                  <a:cubicBezTo>
                    <a:pt x="4" y="7"/>
                    <a:pt x="4" y="7"/>
                    <a:pt x="4" y="7"/>
                  </a:cubicBezTo>
                  <a:cubicBezTo>
                    <a:pt x="2" y="7"/>
                    <a:pt x="2" y="7"/>
                    <a:pt x="2" y="7"/>
                  </a:cubicBezTo>
                  <a:cubicBezTo>
                    <a:pt x="2" y="14"/>
                    <a:pt x="2" y="14"/>
                    <a:pt x="2" y="14"/>
                  </a:cubicBezTo>
                  <a:cubicBezTo>
                    <a:pt x="0" y="14"/>
                    <a:pt x="0" y="14"/>
                    <a:pt x="0" y="14"/>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8" name="Freeform 36"/>
            <p:cNvSpPr>
              <a:spLocks/>
            </p:cNvSpPr>
            <p:nvPr/>
          </p:nvSpPr>
          <p:spPr bwMode="auto">
            <a:xfrm>
              <a:off x="-180975" y="4064000"/>
              <a:ext cx="57150" cy="100013"/>
            </a:xfrm>
            <a:custGeom>
              <a:avLst/>
              <a:gdLst>
                <a:gd name="T0" fmla="*/ 2147483646 w 36"/>
                <a:gd name="T1" fmla="*/ 0 h 63"/>
                <a:gd name="T2" fmla="*/ 2147483646 w 36"/>
                <a:gd name="T3" fmla="*/ 2147483646 h 63"/>
                <a:gd name="T4" fmla="*/ 2147483646 w 36"/>
                <a:gd name="T5" fmla="*/ 2147483646 h 63"/>
                <a:gd name="T6" fmla="*/ 2147483646 w 36"/>
                <a:gd name="T7" fmla="*/ 2147483646 h 63"/>
                <a:gd name="T8" fmla="*/ 2147483646 w 36"/>
                <a:gd name="T9" fmla="*/ 2147483646 h 63"/>
                <a:gd name="T10" fmla="*/ 2147483646 w 36"/>
                <a:gd name="T11" fmla="*/ 2147483646 h 63"/>
                <a:gd name="T12" fmla="*/ 0 w 36"/>
                <a:gd name="T13" fmla="*/ 2147483646 h 63"/>
                <a:gd name="T14" fmla="*/ 0 w 36"/>
                <a:gd name="T15" fmla="*/ 0 h 63"/>
                <a:gd name="T16" fmla="*/ 2147483646 w 36"/>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63">
                  <a:moveTo>
                    <a:pt x="36" y="0"/>
                  </a:moveTo>
                  <a:lnTo>
                    <a:pt x="36" y="5"/>
                  </a:lnTo>
                  <a:lnTo>
                    <a:pt x="22" y="5"/>
                  </a:lnTo>
                  <a:lnTo>
                    <a:pt x="22" y="63"/>
                  </a:lnTo>
                  <a:lnTo>
                    <a:pt x="13" y="63"/>
                  </a:lnTo>
                  <a:lnTo>
                    <a:pt x="13" y="5"/>
                  </a:lnTo>
                  <a:lnTo>
                    <a:pt x="0" y="5"/>
                  </a:lnTo>
                  <a:lnTo>
                    <a:pt x="0" y="0"/>
                  </a:lnTo>
                  <a:lnTo>
                    <a:pt x="3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9" name="Freeform 37"/>
            <p:cNvSpPr>
              <a:spLocks/>
            </p:cNvSpPr>
            <p:nvPr/>
          </p:nvSpPr>
          <p:spPr bwMode="auto">
            <a:xfrm>
              <a:off x="-117475" y="4064000"/>
              <a:ext cx="50800" cy="100013"/>
            </a:xfrm>
            <a:custGeom>
              <a:avLst/>
              <a:gdLst>
                <a:gd name="T0" fmla="*/ 2147483646 w 32"/>
                <a:gd name="T1" fmla="*/ 0 h 63"/>
                <a:gd name="T2" fmla="*/ 2147483646 w 32"/>
                <a:gd name="T3" fmla="*/ 2147483646 h 63"/>
                <a:gd name="T4" fmla="*/ 2147483646 w 32"/>
                <a:gd name="T5" fmla="*/ 2147483646 h 63"/>
                <a:gd name="T6" fmla="*/ 2147483646 w 32"/>
                <a:gd name="T7" fmla="*/ 2147483646 h 63"/>
                <a:gd name="T8" fmla="*/ 2147483646 w 32"/>
                <a:gd name="T9" fmla="*/ 2147483646 h 63"/>
                <a:gd name="T10" fmla="*/ 2147483646 w 32"/>
                <a:gd name="T11" fmla="*/ 2147483646 h 63"/>
                <a:gd name="T12" fmla="*/ 2147483646 w 32"/>
                <a:gd name="T13" fmla="*/ 2147483646 h 63"/>
                <a:gd name="T14" fmla="*/ 2147483646 w 32"/>
                <a:gd name="T15" fmla="*/ 2147483646 h 63"/>
                <a:gd name="T16" fmla="*/ 2147483646 w 32"/>
                <a:gd name="T17" fmla="*/ 2147483646 h 63"/>
                <a:gd name="T18" fmla="*/ 2147483646 w 32"/>
                <a:gd name="T19" fmla="*/ 2147483646 h 63"/>
                <a:gd name="T20" fmla="*/ 0 w 32"/>
                <a:gd name="T21" fmla="*/ 2147483646 h 63"/>
                <a:gd name="T22" fmla="*/ 0 w 32"/>
                <a:gd name="T23" fmla="*/ 0 h 63"/>
                <a:gd name="T24" fmla="*/ 2147483646 w 32"/>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 h="63">
                  <a:moveTo>
                    <a:pt x="32" y="0"/>
                  </a:moveTo>
                  <a:lnTo>
                    <a:pt x="32" y="5"/>
                  </a:lnTo>
                  <a:lnTo>
                    <a:pt x="9" y="5"/>
                  </a:lnTo>
                  <a:lnTo>
                    <a:pt x="9" y="27"/>
                  </a:lnTo>
                  <a:lnTo>
                    <a:pt x="28" y="27"/>
                  </a:lnTo>
                  <a:lnTo>
                    <a:pt x="28" y="32"/>
                  </a:lnTo>
                  <a:lnTo>
                    <a:pt x="9" y="32"/>
                  </a:lnTo>
                  <a:lnTo>
                    <a:pt x="9" y="59"/>
                  </a:lnTo>
                  <a:lnTo>
                    <a:pt x="32" y="59"/>
                  </a:lnTo>
                  <a:lnTo>
                    <a:pt x="32" y="63"/>
                  </a:lnTo>
                  <a:lnTo>
                    <a:pt x="0" y="63"/>
                  </a:lnTo>
                  <a:lnTo>
                    <a:pt x="0" y="0"/>
                  </a:lnTo>
                  <a:lnTo>
                    <a:pt x="3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0" name="Freeform 38"/>
            <p:cNvSpPr>
              <a:spLocks/>
            </p:cNvSpPr>
            <p:nvPr/>
          </p:nvSpPr>
          <p:spPr bwMode="auto">
            <a:xfrm>
              <a:off x="-52388" y="4064000"/>
              <a:ext cx="71438" cy="100013"/>
            </a:xfrm>
            <a:custGeom>
              <a:avLst/>
              <a:gdLst>
                <a:gd name="T0" fmla="*/ 2147483646 w 45"/>
                <a:gd name="T1" fmla="*/ 0 h 63"/>
                <a:gd name="T2" fmla="*/ 2147483646 w 45"/>
                <a:gd name="T3" fmla="*/ 2147483646 h 63"/>
                <a:gd name="T4" fmla="*/ 2147483646 w 45"/>
                <a:gd name="T5" fmla="*/ 2147483646 h 63"/>
                <a:gd name="T6" fmla="*/ 2147483646 w 45"/>
                <a:gd name="T7" fmla="*/ 0 h 63"/>
                <a:gd name="T8" fmla="*/ 2147483646 w 45"/>
                <a:gd name="T9" fmla="*/ 0 h 63"/>
                <a:gd name="T10" fmla="*/ 2147483646 w 45"/>
                <a:gd name="T11" fmla="*/ 2147483646 h 63"/>
                <a:gd name="T12" fmla="*/ 2147483646 w 45"/>
                <a:gd name="T13" fmla="*/ 2147483646 h 63"/>
                <a:gd name="T14" fmla="*/ 2147483646 w 45"/>
                <a:gd name="T15" fmla="*/ 2147483646 h 63"/>
                <a:gd name="T16" fmla="*/ 2147483646 w 45"/>
                <a:gd name="T17" fmla="*/ 2147483646 h 63"/>
                <a:gd name="T18" fmla="*/ 2147483646 w 45"/>
                <a:gd name="T19" fmla="*/ 2147483646 h 63"/>
                <a:gd name="T20" fmla="*/ 2147483646 w 45"/>
                <a:gd name="T21" fmla="*/ 2147483646 h 63"/>
                <a:gd name="T22" fmla="*/ 2147483646 w 45"/>
                <a:gd name="T23" fmla="*/ 2147483646 h 63"/>
                <a:gd name="T24" fmla="*/ 2147483646 w 45"/>
                <a:gd name="T25" fmla="*/ 2147483646 h 63"/>
                <a:gd name="T26" fmla="*/ 2147483646 w 45"/>
                <a:gd name="T27" fmla="*/ 2147483646 h 63"/>
                <a:gd name="T28" fmla="*/ 0 w 45"/>
                <a:gd name="T29" fmla="*/ 2147483646 h 63"/>
                <a:gd name="T30" fmla="*/ 0 w 45"/>
                <a:gd name="T31" fmla="*/ 0 h 63"/>
                <a:gd name="T32" fmla="*/ 2147483646 w 45"/>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63">
                  <a:moveTo>
                    <a:pt x="14" y="0"/>
                  </a:moveTo>
                  <a:lnTo>
                    <a:pt x="23" y="45"/>
                  </a:lnTo>
                  <a:lnTo>
                    <a:pt x="36" y="0"/>
                  </a:lnTo>
                  <a:lnTo>
                    <a:pt x="45" y="0"/>
                  </a:lnTo>
                  <a:lnTo>
                    <a:pt x="45" y="63"/>
                  </a:lnTo>
                  <a:lnTo>
                    <a:pt x="41" y="63"/>
                  </a:lnTo>
                  <a:lnTo>
                    <a:pt x="41" y="5"/>
                  </a:lnTo>
                  <a:lnTo>
                    <a:pt x="27" y="63"/>
                  </a:lnTo>
                  <a:lnTo>
                    <a:pt x="23" y="63"/>
                  </a:lnTo>
                  <a:lnTo>
                    <a:pt x="9" y="5"/>
                  </a:lnTo>
                  <a:lnTo>
                    <a:pt x="9" y="63"/>
                  </a:lnTo>
                  <a:lnTo>
                    <a:pt x="0" y="63"/>
                  </a:lnTo>
                  <a:lnTo>
                    <a:pt x="0" y="0"/>
                  </a:lnTo>
                  <a:lnTo>
                    <a:pt x="1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1" name="Freeform 39"/>
            <p:cNvSpPr>
              <a:spLocks/>
            </p:cNvSpPr>
            <p:nvPr/>
          </p:nvSpPr>
          <p:spPr bwMode="auto">
            <a:xfrm>
              <a:off x="33338" y="4064000"/>
              <a:ext cx="50800" cy="100013"/>
            </a:xfrm>
            <a:custGeom>
              <a:avLst/>
              <a:gdLst>
                <a:gd name="T0" fmla="*/ 2147483646 w 32"/>
                <a:gd name="T1" fmla="*/ 0 h 63"/>
                <a:gd name="T2" fmla="*/ 2147483646 w 32"/>
                <a:gd name="T3" fmla="*/ 2147483646 h 63"/>
                <a:gd name="T4" fmla="*/ 2147483646 w 32"/>
                <a:gd name="T5" fmla="*/ 2147483646 h 63"/>
                <a:gd name="T6" fmla="*/ 2147483646 w 32"/>
                <a:gd name="T7" fmla="*/ 2147483646 h 63"/>
                <a:gd name="T8" fmla="*/ 2147483646 w 32"/>
                <a:gd name="T9" fmla="*/ 2147483646 h 63"/>
                <a:gd name="T10" fmla="*/ 2147483646 w 32"/>
                <a:gd name="T11" fmla="*/ 2147483646 h 63"/>
                <a:gd name="T12" fmla="*/ 2147483646 w 32"/>
                <a:gd name="T13" fmla="*/ 2147483646 h 63"/>
                <a:gd name="T14" fmla="*/ 2147483646 w 32"/>
                <a:gd name="T15" fmla="*/ 2147483646 h 63"/>
                <a:gd name="T16" fmla="*/ 2147483646 w 32"/>
                <a:gd name="T17" fmla="*/ 2147483646 h 63"/>
                <a:gd name="T18" fmla="*/ 2147483646 w 32"/>
                <a:gd name="T19" fmla="*/ 2147483646 h 63"/>
                <a:gd name="T20" fmla="*/ 0 w 32"/>
                <a:gd name="T21" fmla="*/ 2147483646 h 63"/>
                <a:gd name="T22" fmla="*/ 0 w 32"/>
                <a:gd name="T23" fmla="*/ 0 h 63"/>
                <a:gd name="T24" fmla="*/ 2147483646 w 32"/>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 h="63">
                  <a:moveTo>
                    <a:pt x="32" y="0"/>
                  </a:moveTo>
                  <a:lnTo>
                    <a:pt x="32" y="5"/>
                  </a:lnTo>
                  <a:lnTo>
                    <a:pt x="9" y="5"/>
                  </a:lnTo>
                  <a:lnTo>
                    <a:pt x="9" y="27"/>
                  </a:lnTo>
                  <a:lnTo>
                    <a:pt x="27" y="27"/>
                  </a:lnTo>
                  <a:lnTo>
                    <a:pt x="27" y="32"/>
                  </a:lnTo>
                  <a:lnTo>
                    <a:pt x="9" y="32"/>
                  </a:lnTo>
                  <a:lnTo>
                    <a:pt x="9" y="59"/>
                  </a:lnTo>
                  <a:lnTo>
                    <a:pt x="32" y="59"/>
                  </a:lnTo>
                  <a:lnTo>
                    <a:pt x="32" y="63"/>
                  </a:lnTo>
                  <a:lnTo>
                    <a:pt x="0" y="63"/>
                  </a:lnTo>
                  <a:lnTo>
                    <a:pt x="0" y="0"/>
                  </a:lnTo>
                  <a:lnTo>
                    <a:pt x="3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2" name="Freeform 40"/>
            <p:cNvSpPr>
              <a:spLocks/>
            </p:cNvSpPr>
            <p:nvPr/>
          </p:nvSpPr>
          <p:spPr bwMode="auto">
            <a:xfrm>
              <a:off x="98425" y="4064000"/>
              <a:ext cx="57150" cy="100013"/>
            </a:xfrm>
            <a:custGeom>
              <a:avLst/>
              <a:gdLst>
                <a:gd name="T0" fmla="*/ 2147483646 w 36"/>
                <a:gd name="T1" fmla="*/ 0 h 63"/>
                <a:gd name="T2" fmla="*/ 2147483646 w 36"/>
                <a:gd name="T3" fmla="*/ 2147483646 h 63"/>
                <a:gd name="T4" fmla="*/ 2147483646 w 36"/>
                <a:gd name="T5" fmla="*/ 2147483646 h 63"/>
                <a:gd name="T6" fmla="*/ 2147483646 w 36"/>
                <a:gd name="T7" fmla="*/ 0 h 63"/>
                <a:gd name="T8" fmla="*/ 2147483646 w 36"/>
                <a:gd name="T9" fmla="*/ 0 h 63"/>
                <a:gd name="T10" fmla="*/ 2147483646 w 36"/>
                <a:gd name="T11" fmla="*/ 2147483646 h 63"/>
                <a:gd name="T12" fmla="*/ 2147483646 w 36"/>
                <a:gd name="T13" fmla="*/ 2147483646 h 63"/>
                <a:gd name="T14" fmla="*/ 2147483646 w 36"/>
                <a:gd name="T15" fmla="*/ 2147483646 h 63"/>
                <a:gd name="T16" fmla="*/ 2147483646 w 36"/>
                <a:gd name="T17" fmla="*/ 2147483646 h 63"/>
                <a:gd name="T18" fmla="*/ 2147483646 w 36"/>
                <a:gd name="T19" fmla="*/ 2147483646 h 63"/>
                <a:gd name="T20" fmla="*/ 0 w 36"/>
                <a:gd name="T21" fmla="*/ 2147483646 h 63"/>
                <a:gd name="T22" fmla="*/ 0 w 36"/>
                <a:gd name="T23" fmla="*/ 0 h 63"/>
                <a:gd name="T24" fmla="*/ 2147483646 w 36"/>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
                  <a:moveTo>
                    <a:pt x="14" y="0"/>
                  </a:moveTo>
                  <a:lnTo>
                    <a:pt x="27" y="45"/>
                  </a:lnTo>
                  <a:lnTo>
                    <a:pt x="27" y="0"/>
                  </a:lnTo>
                  <a:lnTo>
                    <a:pt x="36" y="0"/>
                  </a:lnTo>
                  <a:lnTo>
                    <a:pt x="36" y="63"/>
                  </a:lnTo>
                  <a:lnTo>
                    <a:pt x="27" y="63"/>
                  </a:lnTo>
                  <a:lnTo>
                    <a:pt x="9" y="5"/>
                  </a:lnTo>
                  <a:lnTo>
                    <a:pt x="9" y="63"/>
                  </a:lnTo>
                  <a:lnTo>
                    <a:pt x="0" y="63"/>
                  </a:lnTo>
                  <a:lnTo>
                    <a:pt x="0" y="0"/>
                  </a:lnTo>
                  <a:lnTo>
                    <a:pt x="1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3" name="Freeform 41"/>
            <p:cNvSpPr>
              <a:spLocks/>
            </p:cNvSpPr>
            <p:nvPr/>
          </p:nvSpPr>
          <p:spPr bwMode="auto">
            <a:xfrm>
              <a:off x="163513" y="4064000"/>
              <a:ext cx="57150" cy="100013"/>
            </a:xfrm>
            <a:custGeom>
              <a:avLst/>
              <a:gdLst>
                <a:gd name="T0" fmla="*/ 2147483646 w 36"/>
                <a:gd name="T1" fmla="*/ 0 h 63"/>
                <a:gd name="T2" fmla="*/ 2147483646 w 36"/>
                <a:gd name="T3" fmla="*/ 2147483646 h 63"/>
                <a:gd name="T4" fmla="*/ 2147483646 w 36"/>
                <a:gd name="T5" fmla="*/ 2147483646 h 63"/>
                <a:gd name="T6" fmla="*/ 2147483646 w 36"/>
                <a:gd name="T7" fmla="*/ 2147483646 h 63"/>
                <a:gd name="T8" fmla="*/ 2147483646 w 36"/>
                <a:gd name="T9" fmla="*/ 2147483646 h 63"/>
                <a:gd name="T10" fmla="*/ 2147483646 w 36"/>
                <a:gd name="T11" fmla="*/ 2147483646 h 63"/>
                <a:gd name="T12" fmla="*/ 0 w 36"/>
                <a:gd name="T13" fmla="*/ 2147483646 h 63"/>
                <a:gd name="T14" fmla="*/ 0 w 36"/>
                <a:gd name="T15" fmla="*/ 0 h 63"/>
                <a:gd name="T16" fmla="*/ 2147483646 w 36"/>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63">
                  <a:moveTo>
                    <a:pt x="36" y="0"/>
                  </a:moveTo>
                  <a:lnTo>
                    <a:pt x="36" y="5"/>
                  </a:lnTo>
                  <a:lnTo>
                    <a:pt x="22" y="5"/>
                  </a:lnTo>
                  <a:lnTo>
                    <a:pt x="22" y="63"/>
                  </a:lnTo>
                  <a:lnTo>
                    <a:pt x="13" y="63"/>
                  </a:lnTo>
                  <a:lnTo>
                    <a:pt x="13" y="5"/>
                  </a:lnTo>
                  <a:lnTo>
                    <a:pt x="0" y="5"/>
                  </a:lnTo>
                  <a:lnTo>
                    <a:pt x="0" y="0"/>
                  </a:lnTo>
                  <a:lnTo>
                    <a:pt x="3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4" name="Freeform 42"/>
            <p:cNvSpPr>
              <a:spLocks noEditPoints="1"/>
            </p:cNvSpPr>
            <p:nvPr/>
          </p:nvSpPr>
          <p:spPr bwMode="auto">
            <a:xfrm>
              <a:off x="-174625" y="3878263"/>
              <a:ext cx="57150" cy="85725"/>
            </a:xfrm>
            <a:custGeom>
              <a:avLst/>
              <a:gdLst>
                <a:gd name="T0" fmla="*/ 2147483646 w 8"/>
                <a:gd name="T1" fmla="*/ 2147483646 h 12"/>
                <a:gd name="T2" fmla="*/ 2147483646 w 8"/>
                <a:gd name="T3" fmla="*/ 2147483646 h 12"/>
                <a:gd name="T4" fmla="*/ 2147483646 w 8"/>
                <a:gd name="T5" fmla="*/ 2147483646 h 12"/>
                <a:gd name="T6" fmla="*/ 2147483646 w 8"/>
                <a:gd name="T7" fmla="*/ 2147483646 h 12"/>
                <a:gd name="T8" fmla="*/ 2147483646 w 8"/>
                <a:gd name="T9" fmla="*/ 2147483646 h 12"/>
                <a:gd name="T10" fmla="*/ 2147483646 w 8"/>
                <a:gd name="T11" fmla="*/ 2147483646 h 12"/>
                <a:gd name="T12" fmla="*/ 2147483646 w 8"/>
                <a:gd name="T13" fmla="*/ 2147483646 h 12"/>
                <a:gd name="T14" fmla="*/ 2147483646 w 8"/>
                <a:gd name="T15" fmla="*/ 2147483646 h 12"/>
                <a:gd name="T16" fmla="*/ 2147483646 w 8"/>
                <a:gd name="T17" fmla="*/ 2147483646 h 12"/>
                <a:gd name="T18" fmla="*/ 2147483646 w 8"/>
                <a:gd name="T19" fmla="*/ 2147483646 h 12"/>
                <a:gd name="T20" fmla="*/ 2147483646 w 8"/>
                <a:gd name="T21" fmla="*/ 2147483646 h 12"/>
                <a:gd name="T22" fmla="*/ 2147483646 w 8"/>
                <a:gd name="T23" fmla="*/ 2147483646 h 12"/>
                <a:gd name="T24" fmla="*/ 2147483646 w 8"/>
                <a:gd name="T25" fmla="*/ 2147483646 h 12"/>
                <a:gd name="T26" fmla="*/ 2147483646 w 8"/>
                <a:gd name="T27" fmla="*/ 2147483646 h 12"/>
                <a:gd name="T28" fmla="*/ 2147483646 w 8"/>
                <a:gd name="T29" fmla="*/ 2147483646 h 12"/>
                <a:gd name="T30" fmla="*/ 2147483646 w 8"/>
                <a:gd name="T31" fmla="*/ 2147483646 h 12"/>
                <a:gd name="T32" fmla="*/ 0 w 8"/>
                <a:gd name="T33" fmla="*/ 2147483646 h 12"/>
                <a:gd name="T34" fmla="*/ 2147483646 w 8"/>
                <a:gd name="T35" fmla="*/ 2147483646 h 12"/>
                <a:gd name="T36" fmla="*/ 2147483646 w 8"/>
                <a:gd name="T37" fmla="*/ 2147483646 h 12"/>
                <a:gd name="T38" fmla="*/ 2147483646 w 8"/>
                <a:gd name="T39" fmla="*/ 0 h 12"/>
                <a:gd name="T40" fmla="*/ 2147483646 w 8"/>
                <a:gd name="T41" fmla="*/ 2147483646 h 12"/>
                <a:gd name="T42" fmla="*/ 2147483646 w 8"/>
                <a:gd name="T43" fmla="*/ 2147483646 h 12"/>
                <a:gd name="T44" fmla="*/ 2147483646 w 8"/>
                <a:gd name="T45" fmla="*/ 2147483646 h 12"/>
                <a:gd name="T46" fmla="*/ 2147483646 w 8"/>
                <a:gd name="T47" fmla="*/ 2147483646 h 12"/>
                <a:gd name="T48" fmla="*/ 2147483646 w 8"/>
                <a:gd name="T49" fmla="*/ 2147483646 h 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 h="12">
                  <a:moveTo>
                    <a:pt x="3" y="5"/>
                  </a:moveTo>
                  <a:cubicBezTo>
                    <a:pt x="4" y="4"/>
                    <a:pt x="4" y="3"/>
                    <a:pt x="4" y="2"/>
                  </a:cubicBezTo>
                  <a:cubicBezTo>
                    <a:pt x="4" y="2"/>
                    <a:pt x="4" y="1"/>
                    <a:pt x="3" y="1"/>
                  </a:cubicBezTo>
                  <a:cubicBezTo>
                    <a:pt x="3" y="1"/>
                    <a:pt x="3" y="2"/>
                    <a:pt x="3" y="2"/>
                  </a:cubicBezTo>
                  <a:cubicBezTo>
                    <a:pt x="3" y="3"/>
                    <a:pt x="3" y="4"/>
                    <a:pt x="3" y="5"/>
                  </a:cubicBezTo>
                  <a:moveTo>
                    <a:pt x="3" y="11"/>
                  </a:moveTo>
                  <a:cubicBezTo>
                    <a:pt x="4" y="11"/>
                    <a:pt x="4" y="11"/>
                    <a:pt x="4" y="10"/>
                  </a:cubicBezTo>
                  <a:cubicBezTo>
                    <a:pt x="4" y="9"/>
                    <a:pt x="3" y="9"/>
                    <a:pt x="3" y="8"/>
                  </a:cubicBezTo>
                  <a:cubicBezTo>
                    <a:pt x="2" y="8"/>
                    <a:pt x="2" y="9"/>
                    <a:pt x="2" y="9"/>
                  </a:cubicBezTo>
                  <a:cubicBezTo>
                    <a:pt x="2" y="10"/>
                    <a:pt x="3" y="11"/>
                    <a:pt x="3" y="11"/>
                  </a:cubicBezTo>
                  <a:moveTo>
                    <a:pt x="8" y="7"/>
                  </a:moveTo>
                  <a:cubicBezTo>
                    <a:pt x="8" y="8"/>
                    <a:pt x="7" y="9"/>
                    <a:pt x="7" y="10"/>
                  </a:cubicBezTo>
                  <a:cubicBezTo>
                    <a:pt x="7" y="10"/>
                    <a:pt x="7" y="10"/>
                    <a:pt x="8" y="11"/>
                  </a:cubicBezTo>
                  <a:cubicBezTo>
                    <a:pt x="8" y="12"/>
                    <a:pt x="8" y="12"/>
                    <a:pt x="8" y="12"/>
                  </a:cubicBezTo>
                  <a:cubicBezTo>
                    <a:pt x="7" y="12"/>
                    <a:pt x="6" y="12"/>
                    <a:pt x="5" y="11"/>
                  </a:cubicBezTo>
                  <a:cubicBezTo>
                    <a:pt x="5" y="12"/>
                    <a:pt x="4" y="12"/>
                    <a:pt x="3" y="12"/>
                  </a:cubicBezTo>
                  <a:cubicBezTo>
                    <a:pt x="1" y="12"/>
                    <a:pt x="0" y="11"/>
                    <a:pt x="0" y="10"/>
                  </a:cubicBezTo>
                  <a:cubicBezTo>
                    <a:pt x="0" y="8"/>
                    <a:pt x="1" y="7"/>
                    <a:pt x="2" y="6"/>
                  </a:cubicBezTo>
                  <a:cubicBezTo>
                    <a:pt x="1" y="5"/>
                    <a:pt x="1" y="4"/>
                    <a:pt x="1" y="3"/>
                  </a:cubicBezTo>
                  <a:cubicBezTo>
                    <a:pt x="1" y="1"/>
                    <a:pt x="2" y="0"/>
                    <a:pt x="3" y="0"/>
                  </a:cubicBezTo>
                  <a:cubicBezTo>
                    <a:pt x="5" y="0"/>
                    <a:pt x="6" y="1"/>
                    <a:pt x="6" y="2"/>
                  </a:cubicBezTo>
                  <a:cubicBezTo>
                    <a:pt x="6" y="4"/>
                    <a:pt x="5" y="5"/>
                    <a:pt x="4" y="6"/>
                  </a:cubicBezTo>
                  <a:cubicBezTo>
                    <a:pt x="4" y="7"/>
                    <a:pt x="5" y="8"/>
                    <a:pt x="5" y="9"/>
                  </a:cubicBezTo>
                  <a:cubicBezTo>
                    <a:pt x="6" y="8"/>
                    <a:pt x="6" y="7"/>
                    <a:pt x="6" y="6"/>
                  </a:cubicBezTo>
                  <a:lnTo>
                    <a:pt x="8"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5" name="Freeform 44"/>
            <p:cNvSpPr>
              <a:spLocks/>
            </p:cNvSpPr>
            <p:nvPr/>
          </p:nvSpPr>
          <p:spPr bwMode="auto">
            <a:xfrm>
              <a:off x="-539750" y="3835400"/>
              <a:ext cx="77788" cy="171450"/>
            </a:xfrm>
            <a:custGeom>
              <a:avLst/>
              <a:gdLst>
                <a:gd name="T0" fmla="*/ 0 w 49"/>
                <a:gd name="T1" fmla="*/ 2147483646 h 108"/>
                <a:gd name="T2" fmla="*/ 0 w 49"/>
                <a:gd name="T3" fmla="*/ 0 h 108"/>
                <a:gd name="T4" fmla="*/ 2147483646 w 49"/>
                <a:gd name="T5" fmla="*/ 0 h 108"/>
                <a:gd name="T6" fmla="*/ 2147483646 w 49"/>
                <a:gd name="T7" fmla="*/ 2147483646 h 108"/>
                <a:gd name="T8" fmla="*/ 2147483646 w 49"/>
                <a:gd name="T9" fmla="*/ 2147483646 h 108"/>
                <a:gd name="T10" fmla="*/ 2147483646 w 49"/>
                <a:gd name="T11" fmla="*/ 2147483646 h 108"/>
                <a:gd name="T12" fmla="*/ 2147483646 w 49"/>
                <a:gd name="T13" fmla="*/ 2147483646 h 108"/>
                <a:gd name="T14" fmla="*/ 2147483646 w 49"/>
                <a:gd name="T15" fmla="*/ 2147483646 h 108"/>
                <a:gd name="T16" fmla="*/ 2147483646 w 49"/>
                <a:gd name="T17" fmla="*/ 2147483646 h 108"/>
                <a:gd name="T18" fmla="*/ 2147483646 w 49"/>
                <a:gd name="T19" fmla="*/ 2147483646 h 108"/>
                <a:gd name="T20" fmla="*/ 2147483646 w 49"/>
                <a:gd name="T21" fmla="*/ 2147483646 h 108"/>
                <a:gd name="T22" fmla="*/ 2147483646 w 49"/>
                <a:gd name="T23" fmla="*/ 2147483646 h 108"/>
                <a:gd name="T24" fmla="*/ 0 w 49"/>
                <a:gd name="T25" fmla="*/ 2147483646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108">
                  <a:moveTo>
                    <a:pt x="0" y="108"/>
                  </a:moveTo>
                  <a:lnTo>
                    <a:pt x="0" y="0"/>
                  </a:lnTo>
                  <a:lnTo>
                    <a:pt x="49" y="0"/>
                  </a:lnTo>
                  <a:lnTo>
                    <a:pt x="49" y="14"/>
                  </a:lnTo>
                  <a:lnTo>
                    <a:pt x="18" y="14"/>
                  </a:lnTo>
                  <a:lnTo>
                    <a:pt x="18" y="41"/>
                  </a:lnTo>
                  <a:lnTo>
                    <a:pt x="40" y="41"/>
                  </a:lnTo>
                  <a:lnTo>
                    <a:pt x="40" y="59"/>
                  </a:lnTo>
                  <a:lnTo>
                    <a:pt x="18" y="59"/>
                  </a:lnTo>
                  <a:lnTo>
                    <a:pt x="18" y="90"/>
                  </a:lnTo>
                  <a:lnTo>
                    <a:pt x="49" y="90"/>
                  </a:lnTo>
                  <a:lnTo>
                    <a:pt x="49" y="108"/>
                  </a:lnTo>
                  <a:lnTo>
                    <a:pt x="0" y="10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6" name="Rectangle 45"/>
            <p:cNvSpPr>
              <a:spLocks noChangeArrowheads="1"/>
            </p:cNvSpPr>
            <p:nvPr/>
          </p:nvSpPr>
          <p:spPr bwMode="auto">
            <a:xfrm>
              <a:off x="-439885" y="3835074"/>
              <a:ext cx="28210" cy="1718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fr-FR" altLang="fr-FR" sz="1350"/>
            </a:p>
          </p:txBody>
        </p:sp>
        <p:sp>
          <p:nvSpPr>
            <p:cNvPr id="47" name="Freeform 46"/>
            <p:cNvSpPr>
              <a:spLocks/>
            </p:cNvSpPr>
            <p:nvPr/>
          </p:nvSpPr>
          <p:spPr bwMode="auto">
            <a:xfrm>
              <a:off x="-382588" y="3835400"/>
              <a:ext cx="85725" cy="171450"/>
            </a:xfrm>
            <a:custGeom>
              <a:avLst/>
              <a:gdLst>
                <a:gd name="T0" fmla="*/ 0 w 54"/>
                <a:gd name="T1" fmla="*/ 2147483646 h 108"/>
                <a:gd name="T2" fmla="*/ 0 w 54"/>
                <a:gd name="T3" fmla="*/ 0 h 108"/>
                <a:gd name="T4" fmla="*/ 2147483646 w 54"/>
                <a:gd name="T5" fmla="*/ 0 h 108"/>
                <a:gd name="T6" fmla="*/ 2147483646 w 54"/>
                <a:gd name="T7" fmla="*/ 2147483646 h 108"/>
                <a:gd name="T8" fmla="*/ 2147483646 w 54"/>
                <a:gd name="T9" fmla="*/ 2147483646 h 108"/>
                <a:gd name="T10" fmla="*/ 2147483646 w 54"/>
                <a:gd name="T11" fmla="*/ 0 h 108"/>
                <a:gd name="T12" fmla="*/ 2147483646 w 54"/>
                <a:gd name="T13" fmla="*/ 0 h 108"/>
                <a:gd name="T14" fmla="*/ 2147483646 w 54"/>
                <a:gd name="T15" fmla="*/ 2147483646 h 108"/>
                <a:gd name="T16" fmla="*/ 2147483646 w 54"/>
                <a:gd name="T17" fmla="*/ 2147483646 h 108"/>
                <a:gd name="T18" fmla="*/ 2147483646 w 54"/>
                <a:gd name="T19" fmla="*/ 2147483646 h 108"/>
                <a:gd name="T20" fmla="*/ 2147483646 w 54"/>
                <a:gd name="T21" fmla="*/ 2147483646 h 108"/>
                <a:gd name="T22" fmla="*/ 2147483646 w 54"/>
                <a:gd name="T23" fmla="*/ 2147483646 h 108"/>
                <a:gd name="T24" fmla="*/ 0 w 54"/>
                <a:gd name="T25" fmla="*/ 2147483646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108">
                  <a:moveTo>
                    <a:pt x="0" y="108"/>
                  </a:moveTo>
                  <a:lnTo>
                    <a:pt x="0" y="0"/>
                  </a:lnTo>
                  <a:lnTo>
                    <a:pt x="14" y="0"/>
                  </a:lnTo>
                  <a:lnTo>
                    <a:pt x="36" y="59"/>
                  </a:lnTo>
                  <a:lnTo>
                    <a:pt x="36" y="0"/>
                  </a:lnTo>
                  <a:lnTo>
                    <a:pt x="54" y="0"/>
                  </a:lnTo>
                  <a:lnTo>
                    <a:pt x="54" y="108"/>
                  </a:lnTo>
                  <a:lnTo>
                    <a:pt x="41" y="108"/>
                  </a:lnTo>
                  <a:lnTo>
                    <a:pt x="14" y="41"/>
                  </a:lnTo>
                  <a:lnTo>
                    <a:pt x="14" y="108"/>
                  </a:lnTo>
                  <a:lnTo>
                    <a:pt x="0" y="10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8" name="Freeform 47"/>
            <p:cNvSpPr>
              <a:spLocks/>
            </p:cNvSpPr>
            <p:nvPr/>
          </p:nvSpPr>
          <p:spPr bwMode="auto">
            <a:xfrm>
              <a:off x="-274638" y="3835400"/>
              <a:ext cx="85725" cy="171450"/>
            </a:xfrm>
            <a:custGeom>
              <a:avLst/>
              <a:gdLst>
                <a:gd name="T0" fmla="*/ 0 w 54"/>
                <a:gd name="T1" fmla="*/ 2147483646 h 108"/>
                <a:gd name="T2" fmla="*/ 0 w 54"/>
                <a:gd name="T3" fmla="*/ 0 h 108"/>
                <a:gd name="T4" fmla="*/ 2147483646 w 54"/>
                <a:gd name="T5" fmla="*/ 0 h 108"/>
                <a:gd name="T6" fmla="*/ 2147483646 w 54"/>
                <a:gd name="T7" fmla="*/ 2147483646 h 108"/>
                <a:gd name="T8" fmla="*/ 2147483646 w 54"/>
                <a:gd name="T9" fmla="*/ 2147483646 h 108"/>
                <a:gd name="T10" fmla="*/ 2147483646 w 54"/>
                <a:gd name="T11" fmla="*/ 2147483646 h 108"/>
                <a:gd name="T12" fmla="*/ 2147483646 w 54"/>
                <a:gd name="T13" fmla="*/ 2147483646 h 108"/>
                <a:gd name="T14" fmla="*/ 2147483646 w 54"/>
                <a:gd name="T15" fmla="*/ 2147483646 h 108"/>
                <a:gd name="T16" fmla="*/ 2147483646 w 54"/>
                <a:gd name="T17" fmla="*/ 2147483646 h 108"/>
                <a:gd name="T18" fmla="*/ 2147483646 w 54"/>
                <a:gd name="T19" fmla="*/ 2147483646 h 108"/>
                <a:gd name="T20" fmla="*/ 2147483646 w 54"/>
                <a:gd name="T21" fmla="*/ 2147483646 h 108"/>
                <a:gd name="T22" fmla="*/ 2147483646 w 54"/>
                <a:gd name="T23" fmla="*/ 2147483646 h 108"/>
                <a:gd name="T24" fmla="*/ 0 w 54"/>
                <a:gd name="T25" fmla="*/ 2147483646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108">
                  <a:moveTo>
                    <a:pt x="0" y="108"/>
                  </a:moveTo>
                  <a:lnTo>
                    <a:pt x="0" y="0"/>
                  </a:lnTo>
                  <a:lnTo>
                    <a:pt x="50" y="0"/>
                  </a:lnTo>
                  <a:lnTo>
                    <a:pt x="50" y="14"/>
                  </a:lnTo>
                  <a:lnTo>
                    <a:pt x="18" y="14"/>
                  </a:lnTo>
                  <a:lnTo>
                    <a:pt x="18" y="41"/>
                  </a:lnTo>
                  <a:lnTo>
                    <a:pt x="45" y="41"/>
                  </a:lnTo>
                  <a:lnTo>
                    <a:pt x="45" y="59"/>
                  </a:lnTo>
                  <a:lnTo>
                    <a:pt x="18" y="59"/>
                  </a:lnTo>
                  <a:lnTo>
                    <a:pt x="18" y="90"/>
                  </a:lnTo>
                  <a:lnTo>
                    <a:pt x="54" y="90"/>
                  </a:lnTo>
                  <a:lnTo>
                    <a:pt x="54" y="108"/>
                  </a:lnTo>
                  <a:lnTo>
                    <a:pt x="0" y="10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9" name="Freeform 48"/>
            <p:cNvSpPr>
              <a:spLocks/>
            </p:cNvSpPr>
            <p:nvPr/>
          </p:nvSpPr>
          <p:spPr bwMode="auto">
            <a:xfrm>
              <a:off x="-88900" y="3835400"/>
              <a:ext cx="122238" cy="171450"/>
            </a:xfrm>
            <a:custGeom>
              <a:avLst/>
              <a:gdLst>
                <a:gd name="T0" fmla="*/ 2147483646 w 77"/>
                <a:gd name="T1" fmla="*/ 0 h 108"/>
                <a:gd name="T2" fmla="*/ 2147483646 w 77"/>
                <a:gd name="T3" fmla="*/ 2147483646 h 108"/>
                <a:gd name="T4" fmla="*/ 2147483646 w 77"/>
                <a:gd name="T5" fmla="*/ 2147483646 h 108"/>
                <a:gd name="T6" fmla="*/ 2147483646 w 77"/>
                <a:gd name="T7" fmla="*/ 2147483646 h 108"/>
                <a:gd name="T8" fmla="*/ 2147483646 w 77"/>
                <a:gd name="T9" fmla="*/ 2147483646 h 108"/>
                <a:gd name="T10" fmla="*/ 2147483646 w 77"/>
                <a:gd name="T11" fmla="*/ 2147483646 h 108"/>
                <a:gd name="T12" fmla="*/ 2147483646 w 77"/>
                <a:gd name="T13" fmla="*/ 2147483646 h 108"/>
                <a:gd name="T14" fmla="*/ 2147483646 w 77"/>
                <a:gd name="T15" fmla="*/ 2147483646 h 108"/>
                <a:gd name="T16" fmla="*/ 2147483646 w 77"/>
                <a:gd name="T17" fmla="*/ 2147483646 h 108"/>
                <a:gd name="T18" fmla="*/ 2147483646 w 77"/>
                <a:gd name="T19" fmla="*/ 2147483646 h 108"/>
                <a:gd name="T20" fmla="*/ 0 w 77"/>
                <a:gd name="T21" fmla="*/ 2147483646 h 108"/>
                <a:gd name="T22" fmla="*/ 0 w 77"/>
                <a:gd name="T23" fmla="*/ 0 h 108"/>
                <a:gd name="T24" fmla="*/ 2147483646 w 77"/>
                <a:gd name="T25" fmla="*/ 0 h 108"/>
                <a:gd name="T26" fmla="*/ 2147483646 w 77"/>
                <a:gd name="T27" fmla="*/ 2147483646 h 108"/>
                <a:gd name="T28" fmla="*/ 2147483646 w 77"/>
                <a:gd name="T29" fmla="*/ 2147483646 h 108"/>
                <a:gd name="T30" fmla="*/ 2147483646 w 77"/>
                <a:gd name="T31" fmla="*/ 0 h 108"/>
                <a:gd name="T32" fmla="*/ 2147483646 w 77"/>
                <a:gd name="T33" fmla="*/ 0 h 1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108">
                  <a:moveTo>
                    <a:pt x="77" y="0"/>
                  </a:moveTo>
                  <a:lnTo>
                    <a:pt x="77" y="108"/>
                  </a:lnTo>
                  <a:lnTo>
                    <a:pt x="59" y="108"/>
                  </a:lnTo>
                  <a:lnTo>
                    <a:pt x="59" y="27"/>
                  </a:lnTo>
                  <a:lnTo>
                    <a:pt x="41" y="108"/>
                  </a:lnTo>
                  <a:lnTo>
                    <a:pt x="32" y="108"/>
                  </a:lnTo>
                  <a:lnTo>
                    <a:pt x="19" y="27"/>
                  </a:lnTo>
                  <a:lnTo>
                    <a:pt x="14" y="27"/>
                  </a:lnTo>
                  <a:lnTo>
                    <a:pt x="14" y="108"/>
                  </a:lnTo>
                  <a:lnTo>
                    <a:pt x="0" y="108"/>
                  </a:lnTo>
                  <a:lnTo>
                    <a:pt x="0" y="0"/>
                  </a:lnTo>
                  <a:lnTo>
                    <a:pt x="23" y="0"/>
                  </a:lnTo>
                  <a:lnTo>
                    <a:pt x="37" y="63"/>
                  </a:lnTo>
                  <a:lnTo>
                    <a:pt x="50" y="0"/>
                  </a:lnTo>
                  <a:lnTo>
                    <a:pt x="7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50" name="Freeform 49"/>
            <p:cNvSpPr>
              <a:spLocks noEditPoints="1"/>
            </p:cNvSpPr>
            <p:nvPr/>
          </p:nvSpPr>
          <p:spPr bwMode="auto">
            <a:xfrm>
              <a:off x="41275" y="3835400"/>
              <a:ext cx="100013" cy="171450"/>
            </a:xfrm>
            <a:custGeom>
              <a:avLst/>
              <a:gdLst>
                <a:gd name="T0" fmla="*/ 2147483646 w 63"/>
                <a:gd name="T1" fmla="*/ 2147483646 h 108"/>
                <a:gd name="T2" fmla="*/ 2147483646 w 63"/>
                <a:gd name="T3" fmla="*/ 2147483646 h 108"/>
                <a:gd name="T4" fmla="*/ 2147483646 w 63"/>
                <a:gd name="T5" fmla="*/ 2147483646 h 108"/>
                <a:gd name="T6" fmla="*/ 2147483646 w 63"/>
                <a:gd name="T7" fmla="*/ 2147483646 h 108"/>
                <a:gd name="T8" fmla="*/ 2147483646 w 63"/>
                <a:gd name="T9" fmla="*/ 2147483646 h 108"/>
                <a:gd name="T10" fmla="*/ 2147483646 w 63"/>
                <a:gd name="T11" fmla="*/ 2147483646 h 108"/>
                <a:gd name="T12" fmla="*/ 0 w 63"/>
                <a:gd name="T13" fmla="*/ 2147483646 h 108"/>
                <a:gd name="T14" fmla="*/ 2147483646 w 63"/>
                <a:gd name="T15" fmla="*/ 0 h 108"/>
                <a:gd name="T16" fmla="*/ 2147483646 w 63"/>
                <a:gd name="T17" fmla="*/ 0 h 108"/>
                <a:gd name="T18" fmla="*/ 2147483646 w 63"/>
                <a:gd name="T19" fmla="*/ 2147483646 h 108"/>
                <a:gd name="T20" fmla="*/ 2147483646 w 63"/>
                <a:gd name="T21" fmla="*/ 2147483646 h 108"/>
                <a:gd name="T22" fmla="*/ 2147483646 w 63"/>
                <a:gd name="T23" fmla="*/ 2147483646 h 108"/>
                <a:gd name="T24" fmla="*/ 2147483646 w 63"/>
                <a:gd name="T25" fmla="*/ 2147483646 h 108"/>
                <a:gd name="T26" fmla="*/ 2147483646 w 63"/>
                <a:gd name="T27" fmla="*/ 2147483646 h 1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 h="108">
                  <a:moveTo>
                    <a:pt x="22" y="68"/>
                  </a:moveTo>
                  <a:lnTo>
                    <a:pt x="36" y="68"/>
                  </a:lnTo>
                  <a:lnTo>
                    <a:pt x="31" y="23"/>
                  </a:lnTo>
                  <a:lnTo>
                    <a:pt x="22" y="68"/>
                  </a:lnTo>
                  <a:close/>
                  <a:moveTo>
                    <a:pt x="18" y="108"/>
                  </a:moveTo>
                  <a:lnTo>
                    <a:pt x="0" y="108"/>
                  </a:lnTo>
                  <a:lnTo>
                    <a:pt x="18" y="0"/>
                  </a:lnTo>
                  <a:lnTo>
                    <a:pt x="41" y="0"/>
                  </a:lnTo>
                  <a:lnTo>
                    <a:pt x="63" y="108"/>
                  </a:lnTo>
                  <a:lnTo>
                    <a:pt x="45" y="108"/>
                  </a:lnTo>
                  <a:lnTo>
                    <a:pt x="41" y="86"/>
                  </a:lnTo>
                  <a:lnTo>
                    <a:pt x="22" y="86"/>
                  </a:lnTo>
                  <a:lnTo>
                    <a:pt x="18" y="10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51" name="Freeform 50"/>
            <p:cNvSpPr>
              <a:spLocks noEditPoints="1"/>
            </p:cNvSpPr>
            <p:nvPr/>
          </p:nvSpPr>
          <p:spPr bwMode="auto">
            <a:xfrm>
              <a:off x="149225" y="3835400"/>
              <a:ext cx="92075" cy="171450"/>
            </a:xfrm>
            <a:custGeom>
              <a:avLst/>
              <a:gdLst>
                <a:gd name="T0" fmla="*/ 2147483646 w 13"/>
                <a:gd name="T1" fmla="*/ 2147483646 h 24"/>
                <a:gd name="T2" fmla="*/ 2147483646 w 13"/>
                <a:gd name="T3" fmla="*/ 2147483646 h 24"/>
                <a:gd name="T4" fmla="*/ 2147483646 w 13"/>
                <a:gd name="T5" fmla="*/ 2147483646 h 24"/>
                <a:gd name="T6" fmla="*/ 2147483646 w 13"/>
                <a:gd name="T7" fmla="*/ 2147483646 h 24"/>
                <a:gd name="T8" fmla="*/ 2147483646 w 13"/>
                <a:gd name="T9" fmla="*/ 2147483646 h 24"/>
                <a:gd name="T10" fmla="*/ 2147483646 w 13"/>
                <a:gd name="T11" fmla="*/ 2147483646 h 24"/>
                <a:gd name="T12" fmla="*/ 2147483646 w 13"/>
                <a:gd name="T13" fmla="*/ 2147483646 h 24"/>
                <a:gd name="T14" fmla="*/ 0 w 13"/>
                <a:gd name="T15" fmla="*/ 2147483646 h 24"/>
                <a:gd name="T16" fmla="*/ 0 w 13"/>
                <a:gd name="T17" fmla="*/ 0 h 24"/>
                <a:gd name="T18" fmla="*/ 2147483646 w 13"/>
                <a:gd name="T19" fmla="*/ 0 h 24"/>
                <a:gd name="T20" fmla="*/ 2147483646 w 13"/>
                <a:gd name="T21" fmla="*/ 2147483646 h 24"/>
                <a:gd name="T22" fmla="*/ 2147483646 w 13"/>
                <a:gd name="T23" fmla="*/ 2147483646 h 24"/>
                <a:gd name="T24" fmla="*/ 2147483646 w 13"/>
                <a:gd name="T25" fmla="*/ 2147483646 h 24"/>
                <a:gd name="T26" fmla="*/ 2147483646 w 13"/>
                <a:gd name="T27" fmla="*/ 2147483646 h 24"/>
                <a:gd name="T28" fmla="*/ 2147483646 w 13"/>
                <a:gd name="T29" fmla="*/ 2147483646 h 24"/>
                <a:gd name="T30" fmla="*/ 2147483646 w 13"/>
                <a:gd name="T31" fmla="*/ 2147483646 h 24"/>
                <a:gd name="T32" fmla="*/ 2147483646 w 13"/>
                <a:gd name="T33" fmla="*/ 214748364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 h="24">
                  <a:moveTo>
                    <a:pt x="4" y="11"/>
                  </a:moveTo>
                  <a:cubicBezTo>
                    <a:pt x="6" y="11"/>
                    <a:pt x="6" y="11"/>
                    <a:pt x="6" y="11"/>
                  </a:cubicBezTo>
                  <a:cubicBezTo>
                    <a:pt x="8" y="11"/>
                    <a:pt x="9" y="10"/>
                    <a:pt x="9" y="7"/>
                  </a:cubicBezTo>
                  <a:cubicBezTo>
                    <a:pt x="9" y="5"/>
                    <a:pt x="8" y="4"/>
                    <a:pt x="6" y="4"/>
                  </a:cubicBezTo>
                  <a:cubicBezTo>
                    <a:pt x="4" y="4"/>
                    <a:pt x="4" y="4"/>
                    <a:pt x="4" y="4"/>
                  </a:cubicBezTo>
                  <a:lnTo>
                    <a:pt x="4" y="11"/>
                  </a:lnTo>
                  <a:close/>
                  <a:moveTo>
                    <a:pt x="4" y="24"/>
                  </a:moveTo>
                  <a:cubicBezTo>
                    <a:pt x="0" y="24"/>
                    <a:pt x="0" y="24"/>
                    <a:pt x="0" y="24"/>
                  </a:cubicBezTo>
                  <a:cubicBezTo>
                    <a:pt x="0" y="0"/>
                    <a:pt x="0" y="0"/>
                    <a:pt x="0" y="0"/>
                  </a:cubicBezTo>
                  <a:cubicBezTo>
                    <a:pt x="6" y="0"/>
                    <a:pt x="6" y="0"/>
                    <a:pt x="6" y="0"/>
                  </a:cubicBezTo>
                  <a:cubicBezTo>
                    <a:pt x="11" y="0"/>
                    <a:pt x="13" y="2"/>
                    <a:pt x="13" y="7"/>
                  </a:cubicBezTo>
                  <a:cubicBezTo>
                    <a:pt x="13" y="11"/>
                    <a:pt x="11" y="13"/>
                    <a:pt x="10" y="13"/>
                  </a:cubicBezTo>
                  <a:cubicBezTo>
                    <a:pt x="13" y="24"/>
                    <a:pt x="13" y="24"/>
                    <a:pt x="13" y="24"/>
                  </a:cubicBezTo>
                  <a:cubicBezTo>
                    <a:pt x="9" y="24"/>
                    <a:pt x="9" y="24"/>
                    <a:pt x="9" y="24"/>
                  </a:cubicBezTo>
                  <a:cubicBezTo>
                    <a:pt x="6" y="14"/>
                    <a:pt x="6" y="14"/>
                    <a:pt x="6" y="14"/>
                  </a:cubicBezTo>
                  <a:cubicBezTo>
                    <a:pt x="6" y="14"/>
                    <a:pt x="5" y="14"/>
                    <a:pt x="4" y="14"/>
                  </a:cubicBezTo>
                  <a:lnTo>
                    <a:pt x="4"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52" name="Freeform 51"/>
            <p:cNvSpPr>
              <a:spLocks/>
            </p:cNvSpPr>
            <p:nvPr/>
          </p:nvSpPr>
          <p:spPr bwMode="auto">
            <a:xfrm>
              <a:off x="263525" y="3835400"/>
              <a:ext cx="85725" cy="171450"/>
            </a:xfrm>
            <a:custGeom>
              <a:avLst/>
              <a:gdLst>
                <a:gd name="T0" fmla="*/ 0 w 54"/>
                <a:gd name="T1" fmla="*/ 2147483646 h 108"/>
                <a:gd name="T2" fmla="*/ 0 w 54"/>
                <a:gd name="T3" fmla="*/ 0 h 108"/>
                <a:gd name="T4" fmla="*/ 2147483646 w 54"/>
                <a:gd name="T5" fmla="*/ 0 h 108"/>
                <a:gd name="T6" fmla="*/ 2147483646 w 54"/>
                <a:gd name="T7" fmla="*/ 2147483646 h 108"/>
                <a:gd name="T8" fmla="*/ 2147483646 w 54"/>
                <a:gd name="T9" fmla="*/ 2147483646 h 108"/>
                <a:gd name="T10" fmla="*/ 2147483646 w 54"/>
                <a:gd name="T11" fmla="*/ 0 h 108"/>
                <a:gd name="T12" fmla="*/ 2147483646 w 54"/>
                <a:gd name="T13" fmla="*/ 0 h 108"/>
                <a:gd name="T14" fmla="*/ 2147483646 w 54"/>
                <a:gd name="T15" fmla="*/ 2147483646 h 108"/>
                <a:gd name="T16" fmla="*/ 2147483646 w 54"/>
                <a:gd name="T17" fmla="*/ 2147483646 h 108"/>
                <a:gd name="T18" fmla="*/ 2147483646 w 54"/>
                <a:gd name="T19" fmla="*/ 2147483646 h 108"/>
                <a:gd name="T20" fmla="*/ 2147483646 w 54"/>
                <a:gd name="T21" fmla="*/ 2147483646 h 108"/>
                <a:gd name="T22" fmla="*/ 2147483646 w 54"/>
                <a:gd name="T23" fmla="*/ 2147483646 h 108"/>
                <a:gd name="T24" fmla="*/ 0 w 54"/>
                <a:gd name="T25" fmla="*/ 2147483646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108">
                  <a:moveTo>
                    <a:pt x="0" y="108"/>
                  </a:moveTo>
                  <a:lnTo>
                    <a:pt x="0" y="0"/>
                  </a:lnTo>
                  <a:lnTo>
                    <a:pt x="18" y="0"/>
                  </a:lnTo>
                  <a:lnTo>
                    <a:pt x="41" y="63"/>
                  </a:lnTo>
                  <a:lnTo>
                    <a:pt x="41" y="0"/>
                  </a:lnTo>
                  <a:lnTo>
                    <a:pt x="54" y="0"/>
                  </a:lnTo>
                  <a:lnTo>
                    <a:pt x="54" y="108"/>
                  </a:lnTo>
                  <a:lnTo>
                    <a:pt x="41" y="108"/>
                  </a:lnTo>
                  <a:lnTo>
                    <a:pt x="14" y="41"/>
                  </a:lnTo>
                  <a:lnTo>
                    <a:pt x="14" y="108"/>
                  </a:lnTo>
                  <a:lnTo>
                    <a:pt x="0" y="10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53" name="Freeform 52"/>
            <p:cNvSpPr>
              <a:spLocks/>
            </p:cNvSpPr>
            <p:nvPr/>
          </p:nvSpPr>
          <p:spPr bwMode="auto">
            <a:xfrm>
              <a:off x="371475" y="3835400"/>
              <a:ext cx="85725" cy="171450"/>
            </a:xfrm>
            <a:custGeom>
              <a:avLst/>
              <a:gdLst>
                <a:gd name="T0" fmla="*/ 0 w 54"/>
                <a:gd name="T1" fmla="*/ 0 h 108"/>
                <a:gd name="T2" fmla="*/ 0 w 54"/>
                <a:gd name="T3" fmla="*/ 2147483646 h 108"/>
                <a:gd name="T4" fmla="*/ 2147483646 w 54"/>
                <a:gd name="T5" fmla="*/ 2147483646 h 108"/>
                <a:gd name="T6" fmla="*/ 2147483646 w 54"/>
                <a:gd name="T7" fmla="*/ 2147483646 h 108"/>
                <a:gd name="T8" fmla="*/ 2147483646 w 54"/>
                <a:gd name="T9" fmla="*/ 2147483646 h 108"/>
                <a:gd name="T10" fmla="*/ 2147483646 w 54"/>
                <a:gd name="T11" fmla="*/ 2147483646 h 108"/>
                <a:gd name="T12" fmla="*/ 2147483646 w 54"/>
                <a:gd name="T13" fmla="*/ 2147483646 h 108"/>
                <a:gd name="T14" fmla="*/ 2147483646 w 54"/>
                <a:gd name="T15" fmla="*/ 2147483646 h 108"/>
                <a:gd name="T16" fmla="*/ 2147483646 w 54"/>
                <a:gd name="T17" fmla="*/ 2147483646 h 108"/>
                <a:gd name="T18" fmla="*/ 2147483646 w 54"/>
                <a:gd name="T19" fmla="*/ 2147483646 h 108"/>
                <a:gd name="T20" fmla="*/ 2147483646 w 54"/>
                <a:gd name="T21" fmla="*/ 2147483646 h 108"/>
                <a:gd name="T22" fmla="*/ 2147483646 w 54"/>
                <a:gd name="T23" fmla="*/ 0 h 108"/>
                <a:gd name="T24" fmla="*/ 0 w 54"/>
                <a:gd name="T25" fmla="*/ 0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108">
                  <a:moveTo>
                    <a:pt x="0" y="0"/>
                  </a:moveTo>
                  <a:lnTo>
                    <a:pt x="0" y="108"/>
                  </a:lnTo>
                  <a:lnTo>
                    <a:pt x="54" y="108"/>
                  </a:lnTo>
                  <a:lnTo>
                    <a:pt x="54" y="95"/>
                  </a:lnTo>
                  <a:lnTo>
                    <a:pt x="18" y="95"/>
                  </a:lnTo>
                  <a:lnTo>
                    <a:pt x="18" y="63"/>
                  </a:lnTo>
                  <a:lnTo>
                    <a:pt x="45" y="63"/>
                  </a:lnTo>
                  <a:lnTo>
                    <a:pt x="45" y="45"/>
                  </a:lnTo>
                  <a:lnTo>
                    <a:pt x="18" y="45"/>
                  </a:lnTo>
                  <a:lnTo>
                    <a:pt x="18" y="18"/>
                  </a:lnTo>
                  <a:lnTo>
                    <a:pt x="49" y="18"/>
                  </a:lnTo>
                  <a:lnTo>
                    <a:pt x="49"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54" name="Freeform 53"/>
            <p:cNvSpPr>
              <a:spLocks/>
            </p:cNvSpPr>
            <p:nvPr/>
          </p:nvSpPr>
          <p:spPr bwMode="auto">
            <a:xfrm>
              <a:off x="-1200150" y="2354263"/>
              <a:ext cx="738188" cy="2003425"/>
            </a:xfrm>
            <a:custGeom>
              <a:avLst/>
              <a:gdLst>
                <a:gd name="T0" fmla="*/ 2147483646 w 103"/>
                <a:gd name="T1" fmla="*/ 2147483646 h 280"/>
                <a:gd name="T2" fmla="*/ 2147483646 w 103"/>
                <a:gd name="T3" fmla="*/ 2147483646 h 280"/>
                <a:gd name="T4" fmla="*/ 0 w 103"/>
                <a:gd name="T5" fmla="*/ 2147483646 h 280"/>
                <a:gd name="T6" fmla="*/ 2147483646 w 103"/>
                <a:gd name="T7" fmla="*/ 2147483646 h 280"/>
                <a:gd name="T8" fmla="*/ 2147483646 w 103"/>
                <a:gd name="T9" fmla="*/ 2147483646 h 280"/>
                <a:gd name="T10" fmla="*/ 2147483646 w 103"/>
                <a:gd name="T11" fmla="*/ 2147483646 h 280"/>
                <a:gd name="T12" fmla="*/ 0 w 103"/>
                <a:gd name="T13" fmla="*/ 2147483646 h 280"/>
                <a:gd name="T14" fmla="*/ 0 w 103"/>
                <a:gd name="T15" fmla="*/ 2147483646 h 280"/>
                <a:gd name="T16" fmla="*/ 2147483646 w 103"/>
                <a:gd name="T17" fmla="*/ 2147483646 h 2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3" h="280">
                  <a:moveTo>
                    <a:pt x="34" y="40"/>
                  </a:moveTo>
                  <a:cubicBezTo>
                    <a:pt x="34" y="40"/>
                    <a:pt x="66" y="37"/>
                    <a:pt x="58" y="69"/>
                  </a:cubicBezTo>
                  <a:cubicBezTo>
                    <a:pt x="58" y="69"/>
                    <a:pt x="0" y="279"/>
                    <a:pt x="0" y="280"/>
                  </a:cubicBezTo>
                  <a:cubicBezTo>
                    <a:pt x="34" y="280"/>
                    <a:pt x="34" y="280"/>
                    <a:pt x="34" y="280"/>
                  </a:cubicBezTo>
                  <a:cubicBezTo>
                    <a:pt x="36" y="275"/>
                    <a:pt x="95" y="59"/>
                    <a:pt x="98" y="42"/>
                  </a:cubicBezTo>
                  <a:cubicBezTo>
                    <a:pt x="103" y="23"/>
                    <a:pt x="100" y="0"/>
                    <a:pt x="68" y="3"/>
                  </a:cubicBezTo>
                  <a:cubicBezTo>
                    <a:pt x="68" y="3"/>
                    <a:pt x="12" y="9"/>
                    <a:pt x="0" y="10"/>
                  </a:cubicBezTo>
                  <a:cubicBezTo>
                    <a:pt x="0" y="44"/>
                    <a:pt x="0" y="44"/>
                    <a:pt x="0" y="44"/>
                  </a:cubicBezTo>
                  <a:lnTo>
                    <a:pt x="34" y="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55" name="Freeform 54"/>
            <p:cNvSpPr>
              <a:spLocks/>
            </p:cNvSpPr>
            <p:nvPr/>
          </p:nvSpPr>
          <p:spPr bwMode="auto">
            <a:xfrm>
              <a:off x="-1200150" y="1919287"/>
              <a:ext cx="1290638" cy="1844675"/>
            </a:xfrm>
            <a:custGeom>
              <a:avLst/>
              <a:gdLst>
                <a:gd name="T0" fmla="*/ 2147483646 w 180"/>
                <a:gd name="T1" fmla="*/ 2147483646 h 258"/>
                <a:gd name="T2" fmla="*/ 0 w 180"/>
                <a:gd name="T3" fmla="*/ 2147483646 h 258"/>
                <a:gd name="T4" fmla="*/ 0 w 180"/>
                <a:gd name="T5" fmla="*/ 2147483646 h 258"/>
                <a:gd name="T6" fmla="*/ 2147483646 w 180"/>
                <a:gd name="T7" fmla="*/ 2147483646 h 258"/>
                <a:gd name="T8" fmla="*/ 2147483646 w 180"/>
                <a:gd name="T9" fmla="*/ 2147483646 h 258"/>
                <a:gd name="T10" fmla="*/ 2147483646 w 180"/>
                <a:gd name="T11" fmla="*/ 2147483646 h 258"/>
                <a:gd name="T12" fmla="*/ 2147483646 w 180"/>
                <a:gd name="T13" fmla="*/ 2147483646 h 258"/>
                <a:gd name="T14" fmla="*/ 2147483646 w 180"/>
                <a:gd name="T15" fmla="*/ 2147483646 h 258"/>
                <a:gd name="T16" fmla="*/ 2147483646 w 180"/>
                <a:gd name="T17" fmla="*/ 2147483646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0" h="258">
                  <a:moveTo>
                    <a:pt x="145" y="4"/>
                  </a:moveTo>
                  <a:cubicBezTo>
                    <a:pt x="145" y="4"/>
                    <a:pt x="49" y="14"/>
                    <a:pt x="0" y="19"/>
                  </a:cubicBezTo>
                  <a:cubicBezTo>
                    <a:pt x="0" y="53"/>
                    <a:pt x="0" y="53"/>
                    <a:pt x="0" y="53"/>
                  </a:cubicBezTo>
                  <a:cubicBezTo>
                    <a:pt x="112" y="41"/>
                    <a:pt x="112" y="41"/>
                    <a:pt x="112" y="41"/>
                  </a:cubicBezTo>
                  <a:cubicBezTo>
                    <a:pt x="112" y="41"/>
                    <a:pt x="143" y="38"/>
                    <a:pt x="135" y="69"/>
                  </a:cubicBezTo>
                  <a:cubicBezTo>
                    <a:pt x="135" y="69"/>
                    <a:pt x="100" y="184"/>
                    <a:pt x="81" y="258"/>
                  </a:cubicBezTo>
                  <a:cubicBezTo>
                    <a:pt x="116" y="258"/>
                    <a:pt x="116" y="258"/>
                    <a:pt x="116" y="258"/>
                  </a:cubicBezTo>
                  <a:cubicBezTo>
                    <a:pt x="136" y="180"/>
                    <a:pt x="173" y="52"/>
                    <a:pt x="176" y="42"/>
                  </a:cubicBezTo>
                  <a:cubicBezTo>
                    <a:pt x="180" y="23"/>
                    <a:pt x="177" y="0"/>
                    <a:pt x="145" y="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grpSp>
      <p:sp>
        <p:nvSpPr>
          <p:cNvPr id="9" name="Titre 14"/>
          <p:cNvSpPr>
            <a:spLocks noGrp="1"/>
          </p:cNvSpPr>
          <p:nvPr>
            <p:ph type="title"/>
          </p:nvPr>
        </p:nvSpPr>
        <p:spPr>
          <a:xfrm>
            <a:off x="3589506" y="1532108"/>
            <a:ext cx="5074434" cy="1565624"/>
          </a:xfrm>
          <a:prstGeom prst="rect">
            <a:avLst/>
          </a:prstGeom>
        </p:spPr>
        <p:txBody>
          <a:bodyPr/>
          <a:lstStyle>
            <a:lvl1pPr>
              <a:defRPr sz="3300" baseline="0">
                <a:solidFill>
                  <a:schemeClr val="bg1"/>
                </a:solidFill>
                <a:latin typeface="Century Gothic" panose="020B0502020202020204" pitchFamily="34" charset="0"/>
              </a:defRPr>
            </a:lvl1pPr>
          </a:lstStyle>
          <a:p>
            <a:r>
              <a:rPr lang="fr-FR" dirty="0"/>
              <a:t>Modifiez le style du titre</a:t>
            </a:r>
          </a:p>
        </p:txBody>
      </p:sp>
    </p:spTree>
    <p:extLst>
      <p:ext uri="{BB962C8B-B14F-4D97-AF65-F5344CB8AC3E}">
        <p14:creationId xmlns:p14="http://schemas.microsoft.com/office/powerpoint/2010/main" val="3879691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re moyen (26)">
    <p:spTree>
      <p:nvGrpSpPr>
        <p:cNvPr id="1" name=""/>
        <p:cNvGrpSpPr/>
        <p:nvPr/>
      </p:nvGrpSpPr>
      <p:grpSpPr>
        <a:xfrm>
          <a:off x="0" y="0"/>
          <a:ext cx="0" cy="0"/>
          <a:chOff x="0" y="0"/>
          <a:chExt cx="0" cy="0"/>
        </a:xfrm>
      </p:grpSpPr>
      <p:sp>
        <p:nvSpPr>
          <p:cNvPr id="4" name="Rectangle 3"/>
          <p:cNvSpPr/>
          <p:nvPr/>
        </p:nvSpPr>
        <p:spPr>
          <a:xfrm>
            <a:off x="1" y="0"/>
            <a:ext cx="9180513" cy="51435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350"/>
          </a:p>
        </p:txBody>
      </p:sp>
      <p:sp>
        <p:nvSpPr>
          <p:cNvPr id="6" name="Rectangle 5"/>
          <p:cNvSpPr/>
          <p:nvPr/>
        </p:nvSpPr>
        <p:spPr>
          <a:xfrm>
            <a:off x="0" y="0"/>
            <a:ext cx="9144000" cy="1133475"/>
          </a:xfrm>
          <a:prstGeom prst="rect">
            <a:avLst/>
          </a:prstGeom>
          <a:solidFill>
            <a:srgbClr val="16C7EA"/>
          </a:soli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350"/>
          </a:p>
        </p:txBody>
      </p:sp>
      <p:pic>
        <p:nvPicPr>
          <p:cNvPr id="8" name="Imag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36638"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Connecteur droit 8"/>
          <p:cNvCxnSpPr/>
          <p:nvPr/>
        </p:nvCxnSpPr>
        <p:spPr>
          <a:xfrm flipV="1">
            <a:off x="1520825" y="229792"/>
            <a:ext cx="287338" cy="744140"/>
          </a:xfrm>
          <a:prstGeom prst="line">
            <a:avLst/>
          </a:prstGeom>
          <a:ln w="12700">
            <a:solidFill>
              <a:schemeClr val="bg1"/>
            </a:solidFill>
            <a:miter lim="800000"/>
          </a:ln>
          <a:effectLst/>
        </p:spPr>
        <p:style>
          <a:lnRef idx="2">
            <a:schemeClr val="accent1"/>
          </a:lnRef>
          <a:fillRef idx="0">
            <a:schemeClr val="accent1"/>
          </a:fillRef>
          <a:effectRef idx="1">
            <a:schemeClr val="accent1"/>
          </a:effectRef>
          <a:fontRef idx="minor">
            <a:schemeClr val="tx1"/>
          </a:fontRef>
        </p:style>
      </p:cxnSp>
      <p:sp>
        <p:nvSpPr>
          <p:cNvPr id="5" name="Titre 4"/>
          <p:cNvSpPr>
            <a:spLocks noGrp="1"/>
          </p:cNvSpPr>
          <p:nvPr>
            <p:ph type="title"/>
          </p:nvPr>
        </p:nvSpPr>
        <p:spPr>
          <a:xfrm>
            <a:off x="2004060" y="230386"/>
            <a:ext cx="7056812" cy="743912"/>
          </a:xfrm>
          <a:prstGeom prst="rect">
            <a:avLst/>
          </a:prstGeom>
        </p:spPr>
        <p:txBody>
          <a:bodyPr anchor="ctr" anchorCtr="0"/>
          <a:lstStyle>
            <a:lvl1pPr algn="l">
              <a:defRPr sz="1950">
                <a:solidFill>
                  <a:schemeClr val="bg1"/>
                </a:solidFill>
                <a:latin typeface="Century Gothic" panose="020B0502020202020204" pitchFamily="34" charset="0"/>
              </a:defRPr>
            </a:lvl1pPr>
          </a:lstStyle>
          <a:p>
            <a:r>
              <a:rPr lang="fr-FR" dirty="0"/>
              <a:t>Modifiez le style du titre</a:t>
            </a:r>
          </a:p>
        </p:txBody>
      </p:sp>
      <p:sp>
        <p:nvSpPr>
          <p:cNvPr id="7" name="Espace réservé du contenu 6"/>
          <p:cNvSpPr>
            <a:spLocks noGrp="1"/>
          </p:cNvSpPr>
          <p:nvPr>
            <p:ph sz="quarter" idx="10"/>
          </p:nvPr>
        </p:nvSpPr>
        <p:spPr>
          <a:xfrm>
            <a:off x="0" y="1133947"/>
            <a:ext cx="9144000" cy="4009553"/>
          </a:xfrm>
          <a:prstGeom prst="rect">
            <a:avLst/>
          </a:prstGeom>
        </p:spPr>
        <p:txBody>
          <a:bodyPr/>
          <a:lstStyle>
            <a:lvl1pPr>
              <a:defRPr sz="1350" baseline="0">
                <a:latin typeface="Century Gothic" panose="020B0502020202020204" pitchFamily="34" charset="0"/>
              </a:defRPr>
            </a:lvl1pPr>
            <a:lvl2pPr>
              <a:defRPr sz="1350" baseline="0">
                <a:latin typeface="Century Gothic" panose="020B0502020202020204" pitchFamily="34" charset="0"/>
              </a:defRPr>
            </a:lvl2pPr>
            <a:lvl3pPr>
              <a:defRPr sz="1050" baseline="0">
                <a:latin typeface="Century Gothic" panose="020B0502020202020204" pitchFamily="34" charset="0"/>
              </a:defRPr>
            </a:lvl3pPr>
            <a:lvl4pPr>
              <a:defRPr sz="900" baseline="0">
                <a:latin typeface="Century Gothic" panose="020B0502020202020204" pitchFamily="34" charset="0"/>
              </a:defRPr>
            </a:lvl4pPr>
            <a:lvl5pPr>
              <a:defRPr sz="900" baseline="0">
                <a:latin typeface="Century Gothic" panose="020B050202020202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886936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628650" y="4767264"/>
            <a:ext cx="2057400" cy="273844"/>
          </a:xfrm>
          <a:prstGeom prst="rect">
            <a:avLst/>
          </a:prstGeom>
        </p:spPr>
        <p:txBody>
          <a:bodyPr/>
          <a:lstStyle/>
          <a:p>
            <a:pPr>
              <a:defRPr/>
            </a:pPr>
            <a:fld id="{F319C81A-6719-4AEF-AC71-AA430BBF0FAD}" type="datetimeFigureOut">
              <a:rPr lang="fr-FR" altLang="fr-FR" smtClean="0"/>
              <a:pPr>
                <a:defRPr/>
              </a:pPr>
              <a:t>25/11/2021</a:t>
            </a:fld>
            <a:endParaRPr lang="fr-FR" altLang="fr-FR" dirty="0"/>
          </a:p>
        </p:txBody>
      </p:sp>
      <p:sp>
        <p:nvSpPr>
          <p:cNvPr id="3" name="Espace réservé du pied de page 2"/>
          <p:cNvSpPr>
            <a:spLocks noGrp="1"/>
          </p:cNvSpPr>
          <p:nvPr>
            <p:ph type="ftr" sz="quarter" idx="11"/>
          </p:nvPr>
        </p:nvSpPr>
        <p:spPr>
          <a:xfrm>
            <a:off x="3028950" y="4767264"/>
            <a:ext cx="3086100" cy="273844"/>
          </a:xfrm>
          <a:prstGeom prst="rect">
            <a:avLst/>
          </a:prstGeom>
        </p:spPr>
        <p:txBody>
          <a:bodyPr/>
          <a:lstStyle/>
          <a:p>
            <a:pPr>
              <a:defRPr/>
            </a:pPr>
            <a:endParaRPr lang="fr-FR"/>
          </a:p>
        </p:txBody>
      </p:sp>
      <p:sp>
        <p:nvSpPr>
          <p:cNvPr id="4" name="Espace réservé du numéro de diapositive 3"/>
          <p:cNvSpPr>
            <a:spLocks noGrp="1"/>
          </p:cNvSpPr>
          <p:nvPr>
            <p:ph type="sldNum" sz="quarter" idx="12"/>
          </p:nvPr>
        </p:nvSpPr>
        <p:spPr>
          <a:xfrm>
            <a:off x="6457950" y="4767264"/>
            <a:ext cx="2057400" cy="273844"/>
          </a:xfrm>
          <a:prstGeom prst="rect">
            <a:avLst/>
          </a:prstGeom>
        </p:spPr>
        <p:txBody>
          <a:bodyPr/>
          <a:lstStyle/>
          <a:p>
            <a:pPr>
              <a:defRPr/>
            </a:pPr>
            <a:fld id="{7E956A01-A09C-4D8A-BD84-09B696571C91}" type="slidenum">
              <a:rPr lang="fr-FR" altLang="fr-FR" smtClean="0"/>
              <a:pPr>
                <a:defRPr/>
              </a:pPr>
              <a:t>‹N°›</a:t>
            </a:fld>
            <a:endParaRPr lang="fr-FR" altLang="fr-FR" dirty="0"/>
          </a:p>
        </p:txBody>
      </p:sp>
    </p:spTree>
    <p:extLst>
      <p:ext uri="{BB962C8B-B14F-4D97-AF65-F5344CB8AC3E}">
        <p14:creationId xmlns:p14="http://schemas.microsoft.com/office/powerpoint/2010/main" val="2359361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fld id="{4C4F8FEA-728B-4AA6-8C06-858C48705AF6}" type="datetime1">
              <a:rPr lang="fr-FR" cap="all" smtClean="0"/>
              <a:t>25/11/2021</a:t>
            </a:fld>
            <a:endParaRPr lang="fr-FR" cap="all" dirty="0"/>
          </a:p>
        </p:txBody>
      </p:sp>
      <p:sp>
        <p:nvSpPr>
          <p:cNvPr id="3" name="Espace réservé du pied de page 2"/>
          <p:cNvSpPr>
            <a:spLocks noGrp="1"/>
          </p:cNvSpPr>
          <p:nvPr>
            <p:ph type="ftr" sz="quarter" idx="11"/>
          </p:nvPr>
        </p:nvSpPr>
        <p:spPr bwMode="gray"/>
        <p:txBody>
          <a:bodyPr/>
          <a:lstStyle/>
          <a:p>
            <a:r>
              <a:rPr lang="fr-FR"/>
              <a:t>Délégation académique à l'action culturelle et à l'éducation artistique</a:t>
            </a:r>
            <a:endParaRPr lang="fr-FR" dirty="0"/>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EC04E4D8-81BF-1E49-863C-5693067E17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512" y="180260"/>
            <a:ext cx="2152829" cy="1770252"/>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fld id="{851BCC8D-4B4B-415E-999A-FDD24350BA46}" type="datetime1">
              <a:rPr lang="fr-FR" cap="all" smtClean="0"/>
              <a:t>25/11/2021</a:t>
            </a:fld>
            <a:endParaRPr lang="fr-FR" cap="all" dirty="0"/>
          </a:p>
        </p:txBody>
      </p:sp>
      <p:sp>
        <p:nvSpPr>
          <p:cNvPr id="4" name="Espace réservé du pied de page 3"/>
          <p:cNvSpPr>
            <a:spLocks noGrp="1"/>
          </p:cNvSpPr>
          <p:nvPr>
            <p:ph type="ftr" sz="quarter" idx="11"/>
          </p:nvPr>
        </p:nvSpPr>
        <p:spPr bwMode="gray"/>
        <p:txBody>
          <a:bodyPr/>
          <a:lstStyle/>
          <a:p>
            <a:r>
              <a:rPr lang="fr-FR"/>
              <a:t>Délégation académique à l'action culturelle et à l'éducation artistique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06400"/>
          </a:xfrm>
          <a:solidFill>
            <a:srgbClr val="000091">
              <a:alpha val="7843"/>
            </a:srgbClr>
          </a:solidFill>
          <a:ln>
            <a:noFill/>
          </a:ln>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1977766"/>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fld id="{08AA3F31-C600-42BA-B5B9-46F72E06528D}" type="datetime1">
              <a:rPr lang="fr-FR" cap="all" smtClean="0"/>
              <a:t>25/11/2021</a:t>
            </a:fld>
            <a:endParaRPr lang="fr-FR" cap="all" dirty="0"/>
          </a:p>
        </p:txBody>
      </p:sp>
      <p:sp>
        <p:nvSpPr>
          <p:cNvPr id="4" name="Espace réservé du pied de page 3"/>
          <p:cNvSpPr>
            <a:spLocks noGrp="1"/>
          </p:cNvSpPr>
          <p:nvPr>
            <p:ph type="ftr" sz="quarter" idx="11"/>
          </p:nvPr>
        </p:nvSpPr>
        <p:spPr bwMode="gray"/>
        <p:txBody>
          <a:bodyPr/>
          <a:lstStyle/>
          <a:p>
            <a:r>
              <a:rPr lang="fr-FR"/>
              <a:t>Délégation académique à l'action culturelle et à l'éducation artistique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fld id="{DFDD1D25-290F-43A1-997B-4E7617B38F6D}" type="datetime1">
              <a:rPr lang="fr-FR" cap="all" smtClean="0"/>
              <a:t>25/11/2021</a:t>
            </a:fld>
            <a:endParaRPr lang="fr-FR" cap="all" dirty="0"/>
          </a:p>
        </p:txBody>
      </p:sp>
      <p:sp>
        <p:nvSpPr>
          <p:cNvPr id="4" name="Espace réservé du pied de page 3"/>
          <p:cNvSpPr>
            <a:spLocks noGrp="1"/>
          </p:cNvSpPr>
          <p:nvPr>
            <p:ph type="ftr" sz="quarter" idx="11"/>
          </p:nvPr>
        </p:nvSpPr>
        <p:spPr bwMode="gray"/>
        <p:txBody>
          <a:bodyPr/>
          <a:lstStyle/>
          <a:p>
            <a:r>
              <a:rPr lang="fr-FR"/>
              <a:t>Délégation académique à l'action culturelle et à l'éducation artistique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du diaporama">
    <p:spTree>
      <p:nvGrpSpPr>
        <p:cNvPr id="1" name=""/>
        <p:cNvGrpSpPr/>
        <p:nvPr/>
      </p:nvGrpSpPr>
      <p:grpSpPr>
        <a:xfrm>
          <a:off x="0" y="0"/>
          <a:ext cx="0" cy="0"/>
          <a:chOff x="0" y="0"/>
          <a:chExt cx="0" cy="0"/>
        </a:xfrm>
      </p:grpSpPr>
      <p:cxnSp>
        <p:nvCxnSpPr>
          <p:cNvPr id="3" name="Connecteur droit 2"/>
          <p:cNvCxnSpPr/>
          <p:nvPr/>
        </p:nvCxnSpPr>
        <p:spPr>
          <a:xfrm flipH="1">
            <a:off x="2289176" y="1146572"/>
            <a:ext cx="1076325" cy="287535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4" name="Groupe 2"/>
          <p:cNvGrpSpPr>
            <a:grpSpLocks/>
          </p:cNvGrpSpPr>
          <p:nvPr/>
        </p:nvGrpSpPr>
        <p:grpSpPr bwMode="auto">
          <a:xfrm>
            <a:off x="1" y="3073004"/>
            <a:ext cx="1865313" cy="2077640"/>
            <a:chOff x="-1200150" y="1919287"/>
            <a:chExt cx="1657350" cy="2438401"/>
          </a:xfrm>
        </p:grpSpPr>
        <p:sp>
          <p:nvSpPr>
            <p:cNvPr id="5" name="Freeform 5"/>
            <p:cNvSpPr>
              <a:spLocks/>
            </p:cNvSpPr>
            <p:nvPr/>
          </p:nvSpPr>
          <p:spPr bwMode="auto">
            <a:xfrm>
              <a:off x="-647700" y="4064000"/>
              <a:ext cx="42863" cy="100013"/>
            </a:xfrm>
            <a:custGeom>
              <a:avLst/>
              <a:gdLst>
                <a:gd name="T0" fmla="*/ 2147483646 w 27"/>
                <a:gd name="T1" fmla="*/ 0 h 63"/>
                <a:gd name="T2" fmla="*/ 2147483646 w 27"/>
                <a:gd name="T3" fmla="*/ 2147483646 h 63"/>
                <a:gd name="T4" fmla="*/ 2147483646 w 27"/>
                <a:gd name="T5" fmla="*/ 2147483646 h 63"/>
                <a:gd name="T6" fmla="*/ 2147483646 w 27"/>
                <a:gd name="T7" fmla="*/ 2147483646 h 63"/>
                <a:gd name="T8" fmla="*/ 0 w 27"/>
                <a:gd name="T9" fmla="*/ 2147483646 h 63"/>
                <a:gd name="T10" fmla="*/ 0 w 27"/>
                <a:gd name="T11" fmla="*/ 0 h 63"/>
                <a:gd name="T12" fmla="*/ 2147483646 w 27"/>
                <a:gd name="T13" fmla="*/ 0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63">
                  <a:moveTo>
                    <a:pt x="5" y="0"/>
                  </a:moveTo>
                  <a:lnTo>
                    <a:pt x="5" y="59"/>
                  </a:lnTo>
                  <a:lnTo>
                    <a:pt x="27" y="59"/>
                  </a:lnTo>
                  <a:lnTo>
                    <a:pt x="27" y="63"/>
                  </a:lnTo>
                  <a:lnTo>
                    <a:pt x="0" y="63"/>
                  </a:lnTo>
                  <a:lnTo>
                    <a:pt x="0" y="0"/>
                  </a:lnTo>
                  <a:lnTo>
                    <a:pt x="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6" name="Freeform 19"/>
            <p:cNvSpPr>
              <a:spLocks/>
            </p:cNvSpPr>
            <p:nvPr/>
          </p:nvSpPr>
          <p:spPr bwMode="auto">
            <a:xfrm>
              <a:off x="-647700" y="3829050"/>
              <a:ext cx="85725" cy="177800"/>
            </a:xfrm>
            <a:custGeom>
              <a:avLst/>
              <a:gdLst>
                <a:gd name="T0" fmla="*/ 2147483646 w 12"/>
                <a:gd name="T1" fmla="*/ 2147483646 h 25"/>
                <a:gd name="T2" fmla="*/ 2147483646 w 12"/>
                <a:gd name="T3" fmla="*/ 2147483646 h 25"/>
                <a:gd name="T4" fmla="*/ 2147483646 w 12"/>
                <a:gd name="T5" fmla="*/ 2147483646 h 25"/>
                <a:gd name="T6" fmla="*/ 2147483646 w 12"/>
                <a:gd name="T7" fmla="*/ 2147483646 h 25"/>
                <a:gd name="T8" fmla="*/ 2147483646 w 12"/>
                <a:gd name="T9" fmla="*/ 2147483646 h 25"/>
                <a:gd name="T10" fmla="*/ 0 w 12"/>
                <a:gd name="T11" fmla="*/ 2147483646 h 25"/>
                <a:gd name="T12" fmla="*/ 2147483646 w 12"/>
                <a:gd name="T13" fmla="*/ 2147483646 h 25"/>
                <a:gd name="T14" fmla="*/ 2147483646 w 12"/>
                <a:gd name="T15" fmla="*/ 2147483646 h 25"/>
                <a:gd name="T16" fmla="*/ 2147483646 w 12"/>
                <a:gd name="T17" fmla="*/ 2147483646 h 25"/>
                <a:gd name="T18" fmla="*/ 0 w 12"/>
                <a:gd name="T19" fmla="*/ 2147483646 h 25"/>
                <a:gd name="T20" fmla="*/ 2147483646 w 12"/>
                <a:gd name="T21" fmla="*/ 0 h 25"/>
                <a:gd name="T22" fmla="*/ 2147483646 w 12"/>
                <a:gd name="T23" fmla="*/ 2147483646 h 25"/>
                <a:gd name="T24" fmla="*/ 2147483646 w 12"/>
                <a:gd name="T25" fmla="*/ 2147483646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 h="25">
                  <a:moveTo>
                    <a:pt x="8" y="7"/>
                  </a:moveTo>
                  <a:cubicBezTo>
                    <a:pt x="8" y="5"/>
                    <a:pt x="7" y="4"/>
                    <a:pt x="6" y="4"/>
                  </a:cubicBezTo>
                  <a:cubicBezTo>
                    <a:pt x="5" y="4"/>
                    <a:pt x="4" y="5"/>
                    <a:pt x="4" y="6"/>
                  </a:cubicBezTo>
                  <a:cubicBezTo>
                    <a:pt x="4" y="10"/>
                    <a:pt x="12" y="12"/>
                    <a:pt x="12" y="19"/>
                  </a:cubicBezTo>
                  <a:cubicBezTo>
                    <a:pt x="12" y="23"/>
                    <a:pt x="10" y="25"/>
                    <a:pt x="6" y="25"/>
                  </a:cubicBezTo>
                  <a:cubicBezTo>
                    <a:pt x="2" y="25"/>
                    <a:pt x="0" y="22"/>
                    <a:pt x="0" y="18"/>
                  </a:cubicBezTo>
                  <a:cubicBezTo>
                    <a:pt x="4" y="18"/>
                    <a:pt x="4" y="18"/>
                    <a:pt x="4" y="18"/>
                  </a:cubicBezTo>
                  <a:cubicBezTo>
                    <a:pt x="4" y="20"/>
                    <a:pt x="5" y="21"/>
                    <a:pt x="6" y="21"/>
                  </a:cubicBezTo>
                  <a:cubicBezTo>
                    <a:pt x="8" y="21"/>
                    <a:pt x="9" y="21"/>
                    <a:pt x="9" y="19"/>
                  </a:cubicBezTo>
                  <a:cubicBezTo>
                    <a:pt x="9" y="14"/>
                    <a:pt x="0" y="13"/>
                    <a:pt x="0" y="6"/>
                  </a:cubicBezTo>
                  <a:cubicBezTo>
                    <a:pt x="0" y="3"/>
                    <a:pt x="3" y="0"/>
                    <a:pt x="7" y="0"/>
                  </a:cubicBezTo>
                  <a:cubicBezTo>
                    <a:pt x="10" y="0"/>
                    <a:pt x="12" y="3"/>
                    <a:pt x="12" y="6"/>
                  </a:cubicBezTo>
                  <a:lnTo>
                    <a:pt x="8"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7" name="Freeform 29"/>
            <p:cNvSpPr>
              <a:spLocks/>
            </p:cNvSpPr>
            <p:nvPr/>
          </p:nvSpPr>
          <p:spPr bwMode="auto">
            <a:xfrm>
              <a:off x="-647700" y="4064000"/>
              <a:ext cx="42863" cy="100013"/>
            </a:xfrm>
            <a:custGeom>
              <a:avLst/>
              <a:gdLst>
                <a:gd name="T0" fmla="*/ 2147483646 w 27"/>
                <a:gd name="T1" fmla="*/ 0 h 63"/>
                <a:gd name="T2" fmla="*/ 2147483646 w 27"/>
                <a:gd name="T3" fmla="*/ 2147483646 h 63"/>
                <a:gd name="T4" fmla="*/ 2147483646 w 27"/>
                <a:gd name="T5" fmla="*/ 2147483646 h 63"/>
                <a:gd name="T6" fmla="*/ 2147483646 w 27"/>
                <a:gd name="T7" fmla="*/ 2147483646 h 63"/>
                <a:gd name="T8" fmla="*/ 0 w 27"/>
                <a:gd name="T9" fmla="*/ 2147483646 h 63"/>
                <a:gd name="T10" fmla="*/ 0 w 27"/>
                <a:gd name="T11" fmla="*/ 0 h 63"/>
                <a:gd name="T12" fmla="*/ 2147483646 w 27"/>
                <a:gd name="T13" fmla="*/ 0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63">
                  <a:moveTo>
                    <a:pt x="5" y="0"/>
                  </a:moveTo>
                  <a:lnTo>
                    <a:pt x="5" y="59"/>
                  </a:lnTo>
                  <a:lnTo>
                    <a:pt x="27" y="59"/>
                  </a:lnTo>
                  <a:lnTo>
                    <a:pt x="27" y="63"/>
                  </a:lnTo>
                  <a:lnTo>
                    <a:pt x="0" y="63"/>
                  </a:lnTo>
                  <a:lnTo>
                    <a:pt x="0" y="0"/>
                  </a:lnTo>
                  <a:lnTo>
                    <a:pt x="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8" name="Freeform 43"/>
            <p:cNvSpPr>
              <a:spLocks/>
            </p:cNvSpPr>
            <p:nvPr/>
          </p:nvSpPr>
          <p:spPr bwMode="auto">
            <a:xfrm>
              <a:off x="-647700" y="3829050"/>
              <a:ext cx="85725" cy="177800"/>
            </a:xfrm>
            <a:custGeom>
              <a:avLst/>
              <a:gdLst>
                <a:gd name="T0" fmla="*/ 2147483646 w 12"/>
                <a:gd name="T1" fmla="*/ 2147483646 h 25"/>
                <a:gd name="T2" fmla="*/ 2147483646 w 12"/>
                <a:gd name="T3" fmla="*/ 2147483646 h 25"/>
                <a:gd name="T4" fmla="*/ 2147483646 w 12"/>
                <a:gd name="T5" fmla="*/ 2147483646 h 25"/>
                <a:gd name="T6" fmla="*/ 2147483646 w 12"/>
                <a:gd name="T7" fmla="*/ 2147483646 h 25"/>
                <a:gd name="T8" fmla="*/ 2147483646 w 12"/>
                <a:gd name="T9" fmla="*/ 2147483646 h 25"/>
                <a:gd name="T10" fmla="*/ 0 w 12"/>
                <a:gd name="T11" fmla="*/ 2147483646 h 25"/>
                <a:gd name="T12" fmla="*/ 2147483646 w 12"/>
                <a:gd name="T13" fmla="*/ 2147483646 h 25"/>
                <a:gd name="T14" fmla="*/ 2147483646 w 12"/>
                <a:gd name="T15" fmla="*/ 2147483646 h 25"/>
                <a:gd name="T16" fmla="*/ 2147483646 w 12"/>
                <a:gd name="T17" fmla="*/ 2147483646 h 25"/>
                <a:gd name="T18" fmla="*/ 0 w 12"/>
                <a:gd name="T19" fmla="*/ 2147483646 h 25"/>
                <a:gd name="T20" fmla="*/ 2147483646 w 12"/>
                <a:gd name="T21" fmla="*/ 0 h 25"/>
                <a:gd name="T22" fmla="*/ 2147483646 w 12"/>
                <a:gd name="T23" fmla="*/ 2147483646 h 25"/>
                <a:gd name="T24" fmla="*/ 2147483646 w 12"/>
                <a:gd name="T25" fmla="*/ 2147483646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 h="25">
                  <a:moveTo>
                    <a:pt x="8" y="7"/>
                  </a:moveTo>
                  <a:cubicBezTo>
                    <a:pt x="8" y="5"/>
                    <a:pt x="7" y="4"/>
                    <a:pt x="6" y="4"/>
                  </a:cubicBezTo>
                  <a:cubicBezTo>
                    <a:pt x="5" y="4"/>
                    <a:pt x="4" y="5"/>
                    <a:pt x="4" y="6"/>
                  </a:cubicBezTo>
                  <a:cubicBezTo>
                    <a:pt x="4" y="10"/>
                    <a:pt x="12" y="12"/>
                    <a:pt x="12" y="19"/>
                  </a:cubicBezTo>
                  <a:cubicBezTo>
                    <a:pt x="12" y="23"/>
                    <a:pt x="10" y="25"/>
                    <a:pt x="6" y="25"/>
                  </a:cubicBezTo>
                  <a:cubicBezTo>
                    <a:pt x="2" y="25"/>
                    <a:pt x="0" y="22"/>
                    <a:pt x="0" y="18"/>
                  </a:cubicBezTo>
                  <a:cubicBezTo>
                    <a:pt x="4" y="18"/>
                    <a:pt x="4" y="18"/>
                    <a:pt x="4" y="18"/>
                  </a:cubicBezTo>
                  <a:cubicBezTo>
                    <a:pt x="4" y="20"/>
                    <a:pt x="5" y="21"/>
                    <a:pt x="6" y="21"/>
                  </a:cubicBezTo>
                  <a:cubicBezTo>
                    <a:pt x="8" y="21"/>
                    <a:pt x="9" y="21"/>
                    <a:pt x="9" y="19"/>
                  </a:cubicBezTo>
                  <a:cubicBezTo>
                    <a:pt x="9" y="14"/>
                    <a:pt x="0" y="13"/>
                    <a:pt x="0" y="6"/>
                  </a:cubicBezTo>
                  <a:cubicBezTo>
                    <a:pt x="0" y="3"/>
                    <a:pt x="3" y="0"/>
                    <a:pt x="7" y="0"/>
                  </a:cubicBezTo>
                  <a:cubicBezTo>
                    <a:pt x="10" y="0"/>
                    <a:pt x="12" y="3"/>
                    <a:pt x="12" y="6"/>
                  </a:cubicBezTo>
                  <a:lnTo>
                    <a:pt x="8"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0" name="Freeform 6"/>
            <p:cNvSpPr>
              <a:spLocks/>
            </p:cNvSpPr>
            <p:nvPr/>
          </p:nvSpPr>
          <p:spPr bwMode="auto">
            <a:xfrm>
              <a:off x="-590550" y="4064000"/>
              <a:ext cx="42863" cy="100013"/>
            </a:xfrm>
            <a:custGeom>
              <a:avLst/>
              <a:gdLst>
                <a:gd name="T0" fmla="*/ 2147483646 w 27"/>
                <a:gd name="T1" fmla="*/ 0 h 63"/>
                <a:gd name="T2" fmla="*/ 2147483646 w 27"/>
                <a:gd name="T3" fmla="*/ 2147483646 h 63"/>
                <a:gd name="T4" fmla="*/ 2147483646 w 27"/>
                <a:gd name="T5" fmla="*/ 2147483646 h 63"/>
                <a:gd name="T6" fmla="*/ 2147483646 w 27"/>
                <a:gd name="T7" fmla="*/ 2147483646 h 63"/>
                <a:gd name="T8" fmla="*/ 2147483646 w 27"/>
                <a:gd name="T9" fmla="*/ 2147483646 h 63"/>
                <a:gd name="T10" fmla="*/ 2147483646 w 27"/>
                <a:gd name="T11" fmla="*/ 2147483646 h 63"/>
                <a:gd name="T12" fmla="*/ 2147483646 w 27"/>
                <a:gd name="T13" fmla="*/ 2147483646 h 63"/>
                <a:gd name="T14" fmla="*/ 2147483646 w 27"/>
                <a:gd name="T15" fmla="*/ 2147483646 h 63"/>
                <a:gd name="T16" fmla="*/ 2147483646 w 27"/>
                <a:gd name="T17" fmla="*/ 2147483646 h 63"/>
                <a:gd name="T18" fmla="*/ 2147483646 w 27"/>
                <a:gd name="T19" fmla="*/ 2147483646 h 63"/>
                <a:gd name="T20" fmla="*/ 0 w 27"/>
                <a:gd name="T21" fmla="*/ 2147483646 h 63"/>
                <a:gd name="T22" fmla="*/ 0 w 27"/>
                <a:gd name="T23" fmla="*/ 0 h 63"/>
                <a:gd name="T24" fmla="*/ 2147483646 w 27"/>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 h="63">
                  <a:moveTo>
                    <a:pt x="27" y="0"/>
                  </a:moveTo>
                  <a:lnTo>
                    <a:pt x="27" y="5"/>
                  </a:lnTo>
                  <a:lnTo>
                    <a:pt x="5" y="5"/>
                  </a:lnTo>
                  <a:lnTo>
                    <a:pt x="5" y="27"/>
                  </a:lnTo>
                  <a:lnTo>
                    <a:pt x="23" y="27"/>
                  </a:lnTo>
                  <a:lnTo>
                    <a:pt x="23" y="32"/>
                  </a:lnTo>
                  <a:lnTo>
                    <a:pt x="5" y="32"/>
                  </a:lnTo>
                  <a:lnTo>
                    <a:pt x="5" y="59"/>
                  </a:lnTo>
                  <a:lnTo>
                    <a:pt x="27" y="59"/>
                  </a:lnTo>
                  <a:lnTo>
                    <a:pt x="27" y="63"/>
                  </a:lnTo>
                  <a:lnTo>
                    <a:pt x="0" y="63"/>
                  </a:lnTo>
                  <a:lnTo>
                    <a:pt x="0" y="0"/>
                  </a:lnTo>
                  <a:lnTo>
                    <a:pt x="2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1" name="Freeform 7"/>
            <p:cNvSpPr>
              <a:spLocks noEditPoints="1"/>
            </p:cNvSpPr>
            <p:nvPr/>
          </p:nvSpPr>
          <p:spPr bwMode="auto">
            <a:xfrm>
              <a:off x="-496888" y="4064000"/>
              <a:ext cx="50800" cy="100013"/>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0 w 7"/>
                <a:gd name="T13" fmla="*/ 0 h 14"/>
                <a:gd name="T14" fmla="*/ 2147483646 w 7"/>
                <a:gd name="T15" fmla="*/ 0 h 14"/>
                <a:gd name="T16" fmla="*/ 2147483646 w 7"/>
                <a:gd name="T17" fmla="*/ 2147483646 h 14"/>
                <a:gd name="T18" fmla="*/ 2147483646 w 7"/>
                <a:gd name="T19" fmla="*/ 2147483646 h 14"/>
                <a:gd name="T20" fmla="*/ 0 w 7"/>
                <a:gd name="T21" fmla="*/ 2147483646 h 14"/>
                <a:gd name="T22" fmla="*/ 0 w 7"/>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 h="14">
                  <a:moveTo>
                    <a:pt x="1" y="13"/>
                  </a:moveTo>
                  <a:cubicBezTo>
                    <a:pt x="2" y="13"/>
                    <a:pt x="2" y="13"/>
                    <a:pt x="2" y="13"/>
                  </a:cubicBezTo>
                  <a:cubicBezTo>
                    <a:pt x="5" y="13"/>
                    <a:pt x="6" y="12"/>
                    <a:pt x="6" y="7"/>
                  </a:cubicBezTo>
                  <a:cubicBezTo>
                    <a:pt x="6" y="2"/>
                    <a:pt x="5" y="1"/>
                    <a:pt x="2" y="1"/>
                  </a:cubicBezTo>
                  <a:cubicBezTo>
                    <a:pt x="1" y="1"/>
                    <a:pt x="1" y="1"/>
                    <a:pt x="1" y="1"/>
                  </a:cubicBezTo>
                  <a:lnTo>
                    <a:pt x="1" y="13"/>
                  </a:lnTo>
                  <a:close/>
                  <a:moveTo>
                    <a:pt x="0" y="0"/>
                  </a:moveTo>
                  <a:cubicBezTo>
                    <a:pt x="3" y="0"/>
                    <a:pt x="3" y="0"/>
                    <a:pt x="3" y="0"/>
                  </a:cubicBezTo>
                  <a:cubicBezTo>
                    <a:pt x="6" y="0"/>
                    <a:pt x="7" y="1"/>
                    <a:pt x="7" y="7"/>
                  </a:cubicBezTo>
                  <a:cubicBezTo>
                    <a:pt x="7" y="12"/>
                    <a:pt x="6" y="14"/>
                    <a:pt x="3" y="14"/>
                  </a:cubicBezTo>
                  <a:cubicBezTo>
                    <a:pt x="0" y="14"/>
                    <a:pt x="0" y="14"/>
                    <a:pt x="0" y="14"/>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2" name="Freeform 8"/>
            <p:cNvSpPr>
              <a:spLocks noEditPoints="1"/>
            </p:cNvSpPr>
            <p:nvPr/>
          </p:nvSpPr>
          <p:spPr bwMode="auto">
            <a:xfrm>
              <a:off x="-425450" y="4035425"/>
              <a:ext cx="50800" cy="128588"/>
            </a:xfrm>
            <a:custGeom>
              <a:avLst/>
              <a:gdLst>
                <a:gd name="T0" fmla="*/ 2147483646 w 32"/>
                <a:gd name="T1" fmla="*/ 2147483646 h 81"/>
                <a:gd name="T2" fmla="*/ 2147483646 w 32"/>
                <a:gd name="T3" fmla="*/ 2147483646 h 81"/>
                <a:gd name="T4" fmla="*/ 2147483646 w 32"/>
                <a:gd name="T5" fmla="*/ 0 h 81"/>
                <a:gd name="T6" fmla="*/ 2147483646 w 32"/>
                <a:gd name="T7" fmla="*/ 0 h 81"/>
                <a:gd name="T8" fmla="*/ 2147483646 w 32"/>
                <a:gd name="T9" fmla="*/ 2147483646 h 81"/>
                <a:gd name="T10" fmla="*/ 2147483646 w 32"/>
                <a:gd name="T11" fmla="*/ 2147483646 h 81"/>
                <a:gd name="T12" fmla="*/ 2147483646 w 32"/>
                <a:gd name="T13" fmla="*/ 2147483646 h 81"/>
                <a:gd name="T14" fmla="*/ 2147483646 w 32"/>
                <a:gd name="T15" fmla="*/ 2147483646 h 81"/>
                <a:gd name="T16" fmla="*/ 2147483646 w 32"/>
                <a:gd name="T17" fmla="*/ 2147483646 h 81"/>
                <a:gd name="T18" fmla="*/ 2147483646 w 32"/>
                <a:gd name="T19" fmla="*/ 2147483646 h 81"/>
                <a:gd name="T20" fmla="*/ 2147483646 w 32"/>
                <a:gd name="T21" fmla="*/ 2147483646 h 81"/>
                <a:gd name="T22" fmla="*/ 2147483646 w 32"/>
                <a:gd name="T23" fmla="*/ 2147483646 h 81"/>
                <a:gd name="T24" fmla="*/ 2147483646 w 32"/>
                <a:gd name="T25" fmla="*/ 2147483646 h 81"/>
                <a:gd name="T26" fmla="*/ 2147483646 w 32"/>
                <a:gd name="T27" fmla="*/ 2147483646 h 81"/>
                <a:gd name="T28" fmla="*/ 2147483646 w 32"/>
                <a:gd name="T29" fmla="*/ 2147483646 h 81"/>
                <a:gd name="T30" fmla="*/ 0 w 32"/>
                <a:gd name="T31" fmla="*/ 2147483646 h 81"/>
                <a:gd name="T32" fmla="*/ 0 w 32"/>
                <a:gd name="T33" fmla="*/ 2147483646 h 81"/>
                <a:gd name="T34" fmla="*/ 2147483646 w 32"/>
                <a:gd name="T35" fmla="*/ 2147483646 h 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81">
                  <a:moveTo>
                    <a:pt x="14" y="14"/>
                  </a:moveTo>
                  <a:lnTo>
                    <a:pt x="9" y="14"/>
                  </a:lnTo>
                  <a:lnTo>
                    <a:pt x="18" y="0"/>
                  </a:lnTo>
                  <a:lnTo>
                    <a:pt x="23" y="0"/>
                  </a:lnTo>
                  <a:lnTo>
                    <a:pt x="14" y="14"/>
                  </a:lnTo>
                  <a:close/>
                  <a:moveTo>
                    <a:pt x="27" y="18"/>
                  </a:moveTo>
                  <a:lnTo>
                    <a:pt x="27" y="23"/>
                  </a:lnTo>
                  <a:lnTo>
                    <a:pt x="5" y="23"/>
                  </a:lnTo>
                  <a:lnTo>
                    <a:pt x="5" y="45"/>
                  </a:lnTo>
                  <a:lnTo>
                    <a:pt x="23" y="45"/>
                  </a:lnTo>
                  <a:lnTo>
                    <a:pt x="23" y="50"/>
                  </a:lnTo>
                  <a:lnTo>
                    <a:pt x="5" y="50"/>
                  </a:lnTo>
                  <a:lnTo>
                    <a:pt x="5" y="77"/>
                  </a:lnTo>
                  <a:lnTo>
                    <a:pt x="32" y="77"/>
                  </a:lnTo>
                  <a:lnTo>
                    <a:pt x="32" y="81"/>
                  </a:lnTo>
                  <a:lnTo>
                    <a:pt x="0" y="81"/>
                  </a:lnTo>
                  <a:lnTo>
                    <a:pt x="0" y="18"/>
                  </a:lnTo>
                  <a:lnTo>
                    <a:pt x="27" y="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3" name="Freeform 9"/>
            <p:cNvSpPr>
              <a:spLocks noEditPoints="1"/>
            </p:cNvSpPr>
            <p:nvPr/>
          </p:nvSpPr>
          <p:spPr bwMode="auto">
            <a:xfrm>
              <a:off x="-368300" y="4064000"/>
              <a:ext cx="57150" cy="100013"/>
            </a:xfrm>
            <a:custGeom>
              <a:avLst/>
              <a:gdLst>
                <a:gd name="T0" fmla="*/ 2147483646 w 8"/>
                <a:gd name="T1" fmla="*/ 2147483646 h 14"/>
                <a:gd name="T2" fmla="*/ 2147483646 w 8"/>
                <a:gd name="T3" fmla="*/ 2147483646 h 14"/>
                <a:gd name="T4" fmla="*/ 2147483646 w 8"/>
                <a:gd name="T5" fmla="*/ 2147483646 h 14"/>
                <a:gd name="T6" fmla="*/ 2147483646 w 8"/>
                <a:gd name="T7" fmla="*/ 2147483646 h 14"/>
                <a:gd name="T8" fmla="*/ 2147483646 w 8"/>
                <a:gd name="T9" fmla="*/ 2147483646 h 14"/>
                <a:gd name="T10" fmla="*/ 2147483646 w 8"/>
                <a:gd name="T11" fmla="*/ 2147483646 h 14"/>
                <a:gd name="T12" fmla="*/ 0 w 8"/>
                <a:gd name="T13" fmla="*/ 0 h 14"/>
                <a:gd name="T14" fmla="*/ 2147483646 w 8"/>
                <a:gd name="T15" fmla="*/ 0 h 14"/>
                <a:gd name="T16" fmla="*/ 2147483646 w 8"/>
                <a:gd name="T17" fmla="*/ 2147483646 h 14"/>
                <a:gd name="T18" fmla="*/ 2147483646 w 8"/>
                <a:gd name="T19" fmla="*/ 2147483646 h 14"/>
                <a:gd name="T20" fmla="*/ 2147483646 w 8"/>
                <a:gd name="T21" fmla="*/ 2147483646 h 14"/>
                <a:gd name="T22" fmla="*/ 2147483646 w 8"/>
                <a:gd name="T23" fmla="*/ 2147483646 h 14"/>
                <a:gd name="T24" fmla="*/ 0 w 8"/>
                <a:gd name="T25" fmla="*/ 2147483646 h 14"/>
                <a:gd name="T26" fmla="*/ 0 w 8"/>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 h="14">
                  <a:moveTo>
                    <a:pt x="2" y="6"/>
                  </a:moveTo>
                  <a:cubicBezTo>
                    <a:pt x="4" y="6"/>
                    <a:pt x="4" y="6"/>
                    <a:pt x="4" y="6"/>
                  </a:cubicBezTo>
                  <a:cubicBezTo>
                    <a:pt x="5" y="6"/>
                    <a:pt x="6" y="5"/>
                    <a:pt x="6" y="3"/>
                  </a:cubicBezTo>
                  <a:cubicBezTo>
                    <a:pt x="6" y="2"/>
                    <a:pt x="5" y="1"/>
                    <a:pt x="4" y="1"/>
                  </a:cubicBezTo>
                  <a:cubicBezTo>
                    <a:pt x="2" y="1"/>
                    <a:pt x="2" y="1"/>
                    <a:pt x="2" y="1"/>
                  </a:cubicBezTo>
                  <a:lnTo>
                    <a:pt x="2" y="6"/>
                  </a:lnTo>
                  <a:close/>
                  <a:moveTo>
                    <a:pt x="0" y="0"/>
                  </a:moveTo>
                  <a:cubicBezTo>
                    <a:pt x="4" y="0"/>
                    <a:pt x="4" y="0"/>
                    <a:pt x="4" y="0"/>
                  </a:cubicBezTo>
                  <a:cubicBezTo>
                    <a:pt x="6" y="0"/>
                    <a:pt x="8" y="1"/>
                    <a:pt x="8" y="3"/>
                  </a:cubicBezTo>
                  <a:cubicBezTo>
                    <a:pt x="8" y="6"/>
                    <a:pt x="6" y="7"/>
                    <a:pt x="4" y="7"/>
                  </a:cubicBezTo>
                  <a:cubicBezTo>
                    <a:pt x="2" y="7"/>
                    <a:pt x="2" y="7"/>
                    <a:pt x="2" y="7"/>
                  </a:cubicBezTo>
                  <a:cubicBezTo>
                    <a:pt x="2" y="14"/>
                    <a:pt x="2" y="14"/>
                    <a:pt x="2" y="14"/>
                  </a:cubicBezTo>
                  <a:cubicBezTo>
                    <a:pt x="0" y="14"/>
                    <a:pt x="0" y="14"/>
                    <a:pt x="0" y="14"/>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4" name="Freeform 10"/>
            <p:cNvSpPr>
              <a:spLocks noEditPoints="1"/>
            </p:cNvSpPr>
            <p:nvPr/>
          </p:nvSpPr>
          <p:spPr bwMode="auto">
            <a:xfrm>
              <a:off x="-311150" y="4064000"/>
              <a:ext cx="65088" cy="100013"/>
            </a:xfrm>
            <a:custGeom>
              <a:avLst/>
              <a:gdLst>
                <a:gd name="T0" fmla="*/ 2147483646 w 41"/>
                <a:gd name="T1" fmla="*/ 2147483646 h 63"/>
                <a:gd name="T2" fmla="*/ 2147483646 w 41"/>
                <a:gd name="T3" fmla="*/ 2147483646 h 63"/>
                <a:gd name="T4" fmla="*/ 2147483646 w 41"/>
                <a:gd name="T5" fmla="*/ 2147483646 h 63"/>
                <a:gd name="T6" fmla="*/ 2147483646 w 41"/>
                <a:gd name="T7" fmla="*/ 2147483646 h 63"/>
                <a:gd name="T8" fmla="*/ 2147483646 w 41"/>
                <a:gd name="T9" fmla="*/ 2147483646 h 63"/>
                <a:gd name="T10" fmla="*/ 2147483646 w 41"/>
                <a:gd name="T11" fmla="*/ 0 h 63"/>
                <a:gd name="T12" fmla="*/ 2147483646 w 41"/>
                <a:gd name="T13" fmla="*/ 2147483646 h 63"/>
                <a:gd name="T14" fmla="*/ 2147483646 w 41"/>
                <a:gd name="T15" fmla="*/ 2147483646 h 63"/>
                <a:gd name="T16" fmla="*/ 2147483646 w 41"/>
                <a:gd name="T17" fmla="*/ 2147483646 h 63"/>
                <a:gd name="T18" fmla="*/ 2147483646 w 41"/>
                <a:gd name="T19" fmla="*/ 2147483646 h 63"/>
                <a:gd name="T20" fmla="*/ 2147483646 w 41"/>
                <a:gd name="T21" fmla="*/ 2147483646 h 63"/>
                <a:gd name="T22" fmla="*/ 0 w 41"/>
                <a:gd name="T23" fmla="*/ 2147483646 h 63"/>
                <a:gd name="T24" fmla="*/ 2147483646 w 41"/>
                <a:gd name="T25" fmla="*/ 0 h 63"/>
                <a:gd name="T26" fmla="*/ 2147483646 w 41"/>
                <a:gd name="T27" fmla="*/ 0 h 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1" h="63">
                  <a:moveTo>
                    <a:pt x="14" y="36"/>
                  </a:moveTo>
                  <a:lnTo>
                    <a:pt x="28" y="36"/>
                  </a:lnTo>
                  <a:lnTo>
                    <a:pt x="18" y="5"/>
                  </a:lnTo>
                  <a:lnTo>
                    <a:pt x="14" y="36"/>
                  </a:lnTo>
                  <a:close/>
                  <a:moveTo>
                    <a:pt x="23" y="0"/>
                  </a:moveTo>
                  <a:lnTo>
                    <a:pt x="41" y="63"/>
                  </a:lnTo>
                  <a:lnTo>
                    <a:pt x="32" y="63"/>
                  </a:lnTo>
                  <a:lnTo>
                    <a:pt x="28" y="45"/>
                  </a:lnTo>
                  <a:lnTo>
                    <a:pt x="9" y="45"/>
                  </a:lnTo>
                  <a:lnTo>
                    <a:pt x="9" y="63"/>
                  </a:lnTo>
                  <a:lnTo>
                    <a:pt x="0" y="63"/>
                  </a:lnTo>
                  <a:lnTo>
                    <a:pt x="14" y="0"/>
                  </a:lnTo>
                  <a:lnTo>
                    <a:pt x="2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5" name="Freeform 11"/>
            <p:cNvSpPr>
              <a:spLocks noEditPoints="1"/>
            </p:cNvSpPr>
            <p:nvPr/>
          </p:nvSpPr>
          <p:spPr bwMode="auto">
            <a:xfrm>
              <a:off x="-238125" y="4064000"/>
              <a:ext cx="57150" cy="100013"/>
            </a:xfrm>
            <a:custGeom>
              <a:avLst/>
              <a:gdLst>
                <a:gd name="T0" fmla="*/ 2147483646 w 8"/>
                <a:gd name="T1" fmla="*/ 2147483646 h 14"/>
                <a:gd name="T2" fmla="*/ 2147483646 w 8"/>
                <a:gd name="T3" fmla="*/ 2147483646 h 14"/>
                <a:gd name="T4" fmla="*/ 2147483646 w 8"/>
                <a:gd name="T5" fmla="*/ 2147483646 h 14"/>
                <a:gd name="T6" fmla="*/ 2147483646 w 8"/>
                <a:gd name="T7" fmla="*/ 2147483646 h 14"/>
                <a:gd name="T8" fmla="*/ 2147483646 w 8"/>
                <a:gd name="T9" fmla="*/ 2147483646 h 14"/>
                <a:gd name="T10" fmla="*/ 2147483646 w 8"/>
                <a:gd name="T11" fmla="*/ 2147483646 h 14"/>
                <a:gd name="T12" fmla="*/ 0 w 8"/>
                <a:gd name="T13" fmla="*/ 0 h 14"/>
                <a:gd name="T14" fmla="*/ 2147483646 w 8"/>
                <a:gd name="T15" fmla="*/ 0 h 14"/>
                <a:gd name="T16" fmla="*/ 2147483646 w 8"/>
                <a:gd name="T17" fmla="*/ 2147483646 h 14"/>
                <a:gd name="T18" fmla="*/ 2147483646 w 8"/>
                <a:gd name="T19" fmla="*/ 2147483646 h 14"/>
                <a:gd name="T20" fmla="*/ 2147483646 w 8"/>
                <a:gd name="T21" fmla="*/ 2147483646 h 14"/>
                <a:gd name="T22" fmla="*/ 2147483646 w 8"/>
                <a:gd name="T23" fmla="*/ 2147483646 h 14"/>
                <a:gd name="T24" fmla="*/ 2147483646 w 8"/>
                <a:gd name="T25" fmla="*/ 2147483646 h 14"/>
                <a:gd name="T26" fmla="*/ 2147483646 w 8"/>
                <a:gd name="T27" fmla="*/ 2147483646 h 14"/>
                <a:gd name="T28" fmla="*/ 2147483646 w 8"/>
                <a:gd name="T29" fmla="*/ 2147483646 h 14"/>
                <a:gd name="T30" fmla="*/ 0 w 8"/>
                <a:gd name="T31" fmla="*/ 2147483646 h 14"/>
                <a:gd name="T32" fmla="*/ 0 w 8"/>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 h="14">
                  <a:moveTo>
                    <a:pt x="2" y="6"/>
                  </a:moveTo>
                  <a:cubicBezTo>
                    <a:pt x="3" y="6"/>
                    <a:pt x="3" y="6"/>
                    <a:pt x="3" y="6"/>
                  </a:cubicBezTo>
                  <a:cubicBezTo>
                    <a:pt x="5" y="6"/>
                    <a:pt x="6" y="5"/>
                    <a:pt x="6" y="3"/>
                  </a:cubicBezTo>
                  <a:cubicBezTo>
                    <a:pt x="6" y="2"/>
                    <a:pt x="5" y="1"/>
                    <a:pt x="3" y="1"/>
                  </a:cubicBezTo>
                  <a:cubicBezTo>
                    <a:pt x="2" y="1"/>
                    <a:pt x="2" y="1"/>
                    <a:pt x="2" y="1"/>
                  </a:cubicBezTo>
                  <a:lnTo>
                    <a:pt x="2" y="6"/>
                  </a:lnTo>
                  <a:close/>
                  <a:moveTo>
                    <a:pt x="0" y="0"/>
                  </a:moveTo>
                  <a:cubicBezTo>
                    <a:pt x="4" y="0"/>
                    <a:pt x="4" y="0"/>
                    <a:pt x="4" y="0"/>
                  </a:cubicBezTo>
                  <a:cubicBezTo>
                    <a:pt x="6" y="0"/>
                    <a:pt x="7" y="1"/>
                    <a:pt x="7" y="3"/>
                  </a:cubicBezTo>
                  <a:cubicBezTo>
                    <a:pt x="7" y="5"/>
                    <a:pt x="7" y="6"/>
                    <a:pt x="5" y="7"/>
                  </a:cubicBezTo>
                  <a:cubicBezTo>
                    <a:pt x="8" y="14"/>
                    <a:pt x="8" y="14"/>
                    <a:pt x="8" y="14"/>
                  </a:cubicBezTo>
                  <a:cubicBezTo>
                    <a:pt x="6" y="14"/>
                    <a:pt x="6" y="14"/>
                    <a:pt x="6" y="14"/>
                  </a:cubicBezTo>
                  <a:cubicBezTo>
                    <a:pt x="4" y="7"/>
                    <a:pt x="4" y="7"/>
                    <a:pt x="4" y="7"/>
                  </a:cubicBezTo>
                  <a:cubicBezTo>
                    <a:pt x="2" y="7"/>
                    <a:pt x="2" y="7"/>
                    <a:pt x="2" y="7"/>
                  </a:cubicBezTo>
                  <a:cubicBezTo>
                    <a:pt x="2" y="14"/>
                    <a:pt x="2" y="14"/>
                    <a:pt x="2" y="14"/>
                  </a:cubicBezTo>
                  <a:cubicBezTo>
                    <a:pt x="0" y="14"/>
                    <a:pt x="0" y="14"/>
                    <a:pt x="0" y="14"/>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6" name="Freeform 12"/>
            <p:cNvSpPr>
              <a:spLocks/>
            </p:cNvSpPr>
            <p:nvPr/>
          </p:nvSpPr>
          <p:spPr bwMode="auto">
            <a:xfrm>
              <a:off x="-180975" y="4064000"/>
              <a:ext cx="57150" cy="100013"/>
            </a:xfrm>
            <a:custGeom>
              <a:avLst/>
              <a:gdLst>
                <a:gd name="T0" fmla="*/ 2147483646 w 36"/>
                <a:gd name="T1" fmla="*/ 0 h 63"/>
                <a:gd name="T2" fmla="*/ 2147483646 w 36"/>
                <a:gd name="T3" fmla="*/ 2147483646 h 63"/>
                <a:gd name="T4" fmla="*/ 2147483646 w 36"/>
                <a:gd name="T5" fmla="*/ 2147483646 h 63"/>
                <a:gd name="T6" fmla="*/ 2147483646 w 36"/>
                <a:gd name="T7" fmla="*/ 2147483646 h 63"/>
                <a:gd name="T8" fmla="*/ 2147483646 w 36"/>
                <a:gd name="T9" fmla="*/ 2147483646 h 63"/>
                <a:gd name="T10" fmla="*/ 2147483646 w 36"/>
                <a:gd name="T11" fmla="*/ 2147483646 h 63"/>
                <a:gd name="T12" fmla="*/ 0 w 36"/>
                <a:gd name="T13" fmla="*/ 2147483646 h 63"/>
                <a:gd name="T14" fmla="*/ 0 w 36"/>
                <a:gd name="T15" fmla="*/ 0 h 63"/>
                <a:gd name="T16" fmla="*/ 2147483646 w 36"/>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63">
                  <a:moveTo>
                    <a:pt x="36" y="0"/>
                  </a:moveTo>
                  <a:lnTo>
                    <a:pt x="36" y="5"/>
                  </a:lnTo>
                  <a:lnTo>
                    <a:pt x="22" y="5"/>
                  </a:lnTo>
                  <a:lnTo>
                    <a:pt x="22" y="63"/>
                  </a:lnTo>
                  <a:lnTo>
                    <a:pt x="13" y="63"/>
                  </a:lnTo>
                  <a:lnTo>
                    <a:pt x="13" y="5"/>
                  </a:lnTo>
                  <a:lnTo>
                    <a:pt x="0" y="5"/>
                  </a:lnTo>
                  <a:lnTo>
                    <a:pt x="0" y="0"/>
                  </a:lnTo>
                  <a:lnTo>
                    <a:pt x="3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7" name="Freeform 13"/>
            <p:cNvSpPr>
              <a:spLocks/>
            </p:cNvSpPr>
            <p:nvPr/>
          </p:nvSpPr>
          <p:spPr bwMode="auto">
            <a:xfrm>
              <a:off x="-117475" y="4064000"/>
              <a:ext cx="50800" cy="100013"/>
            </a:xfrm>
            <a:custGeom>
              <a:avLst/>
              <a:gdLst>
                <a:gd name="T0" fmla="*/ 2147483646 w 32"/>
                <a:gd name="T1" fmla="*/ 0 h 63"/>
                <a:gd name="T2" fmla="*/ 2147483646 w 32"/>
                <a:gd name="T3" fmla="*/ 2147483646 h 63"/>
                <a:gd name="T4" fmla="*/ 2147483646 w 32"/>
                <a:gd name="T5" fmla="*/ 2147483646 h 63"/>
                <a:gd name="T6" fmla="*/ 2147483646 w 32"/>
                <a:gd name="T7" fmla="*/ 2147483646 h 63"/>
                <a:gd name="T8" fmla="*/ 2147483646 w 32"/>
                <a:gd name="T9" fmla="*/ 2147483646 h 63"/>
                <a:gd name="T10" fmla="*/ 2147483646 w 32"/>
                <a:gd name="T11" fmla="*/ 2147483646 h 63"/>
                <a:gd name="T12" fmla="*/ 2147483646 w 32"/>
                <a:gd name="T13" fmla="*/ 2147483646 h 63"/>
                <a:gd name="T14" fmla="*/ 2147483646 w 32"/>
                <a:gd name="T15" fmla="*/ 2147483646 h 63"/>
                <a:gd name="T16" fmla="*/ 2147483646 w 32"/>
                <a:gd name="T17" fmla="*/ 2147483646 h 63"/>
                <a:gd name="T18" fmla="*/ 2147483646 w 32"/>
                <a:gd name="T19" fmla="*/ 2147483646 h 63"/>
                <a:gd name="T20" fmla="*/ 0 w 32"/>
                <a:gd name="T21" fmla="*/ 2147483646 h 63"/>
                <a:gd name="T22" fmla="*/ 0 w 32"/>
                <a:gd name="T23" fmla="*/ 0 h 63"/>
                <a:gd name="T24" fmla="*/ 2147483646 w 32"/>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 h="63">
                  <a:moveTo>
                    <a:pt x="32" y="0"/>
                  </a:moveTo>
                  <a:lnTo>
                    <a:pt x="32" y="5"/>
                  </a:lnTo>
                  <a:lnTo>
                    <a:pt x="9" y="5"/>
                  </a:lnTo>
                  <a:lnTo>
                    <a:pt x="9" y="27"/>
                  </a:lnTo>
                  <a:lnTo>
                    <a:pt x="28" y="27"/>
                  </a:lnTo>
                  <a:lnTo>
                    <a:pt x="28" y="32"/>
                  </a:lnTo>
                  <a:lnTo>
                    <a:pt x="9" y="32"/>
                  </a:lnTo>
                  <a:lnTo>
                    <a:pt x="9" y="59"/>
                  </a:lnTo>
                  <a:lnTo>
                    <a:pt x="32" y="59"/>
                  </a:lnTo>
                  <a:lnTo>
                    <a:pt x="32" y="63"/>
                  </a:lnTo>
                  <a:lnTo>
                    <a:pt x="0" y="63"/>
                  </a:lnTo>
                  <a:lnTo>
                    <a:pt x="0" y="0"/>
                  </a:lnTo>
                  <a:lnTo>
                    <a:pt x="3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8" name="Freeform 14"/>
            <p:cNvSpPr>
              <a:spLocks/>
            </p:cNvSpPr>
            <p:nvPr/>
          </p:nvSpPr>
          <p:spPr bwMode="auto">
            <a:xfrm>
              <a:off x="-52388" y="4064000"/>
              <a:ext cx="71438" cy="100013"/>
            </a:xfrm>
            <a:custGeom>
              <a:avLst/>
              <a:gdLst>
                <a:gd name="T0" fmla="*/ 2147483646 w 45"/>
                <a:gd name="T1" fmla="*/ 0 h 63"/>
                <a:gd name="T2" fmla="*/ 2147483646 w 45"/>
                <a:gd name="T3" fmla="*/ 2147483646 h 63"/>
                <a:gd name="T4" fmla="*/ 2147483646 w 45"/>
                <a:gd name="T5" fmla="*/ 2147483646 h 63"/>
                <a:gd name="T6" fmla="*/ 2147483646 w 45"/>
                <a:gd name="T7" fmla="*/ 0 h 63"/>
                <a:gd name="T8" fmla="*/ 2147483646 w 45"/>
                <a:gd name="T9" fmla="*/ 0 h 63"/>
                <a:gd name="T10" fmla="*/ 2147483646 w 45"/>
                <a:gd name="T11" fmla="*/ 2147483646 h 63"/>
                <a:gd name="T12" fmla="*/ 2147483646 w 45"/>
                <a:gd name="T13" fmla="*/ 2147483646 h 63"/>
                <a:gd name="T14" fmla="*/ 2147483646 w 45"/>
                <a:gd name="T15" fmla="*/ 2147483646 h 63"/>
                <a:gd name="T16" fmla="*/ 2147483646 w 45"/>
                <a:gd name="T17" fmla="*/ 2147483646 h 63"/>
                <a:gd name="T18" fmla="*/ 2147483646 w 45"/>
                <a:gd name="T19" fmla="*/ 2147483646 h 63"/>
                <a:gd name="T20" fmla="*/ 2147483646 w 45"/>
                <a:gd name="T21" fmla="*/ 2147483646 h 63"/>
                <a:gd name="T22" fmla="*/ 2147483646 w 45"/>
                <a:gd name="T23" fmla="*/ 2147483646 h 63"/>
                <a:gd name="T24" fmla="*/ 2147483646 w 45"/>
                <a:gd name="T25" fmla="*/ 2147483646 h 63"/>
                <a:gd name="T26" fmla="*/ 2147483646 w 45"/>
                <a:gd name="T27" fmla="*/ 2147483646 h 63"/>
                <a:gd name="T28" fmla="*/ 0 w 45"/>
                <a:gd name="T29" fmla="*/ 2147483646 h 63"/>
                <a:gd name="T30" fmla="*/ 0 w 45"/>
                <a:gd name="T31" fmla="*/ 0 h 63"/>
                <a:gd name="T32" fmla="*/ 2147483646 w 45"/>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63">
                  <a:moveTo>
                    <a:pt x="14" y="0"/>
                  </a:moveTo>
                  <a:lnTo>
                    <a:pt x="23" y="45"/>
                  </a:lnTo>
                  <a:lnTo>
                    <a:pt x="36" y="0"/>
                  </a:lnTo>
                  <a:lnTo>
                    <a:pt x="45" y="0"/>
                  </a:lnTo>
                  <a:lnTo>
                    <a:pt x="45" y="63"/>
                  </a:lnTo>
                  <a:lnTo>
                    <a:pt x="41" y="63"/>
                  </a:lnTo>
                  <a:lnTo>
                    <a:pt x="41" y="5"/>
                  </a:lnTo>
                  <a:lnTo>
                    <a:pt x="27" y="63"/>
                  </a:lnTo>
                  <a:lnTo>
                    <a:pt x="23" y="63"/>
                  </a:lnTo>
                  <a:lnTo>
                    <a:pt x="9" y="5"/>
                  </a:lnTo>
                  <a:lnTo>
                    <a:pt x="9" y="63"/>
                  </a:lnTo>
                  <a:lnTo>
                    <a:pt x="0" y="63"/>
                  </a:lnTo>
                  <a:lnTo>
                    <a:pt x="0" y="0"/>
                  </a:lnTo>
                  <a:lnTo>
                    <a:pt x="1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19" name="Freeform 15"/>
            <p:cNvSpPr>
              <a:spLocks/>
            </p:cNvSpPr>
            <p:nvPr/>
          </p:nvSpPr>
          <p:spPr bwMode="auto">
            <a:xfrm>
              <a:off x="33338" y="4064000"/>
              <a:ext cx="50800" cy="100013"/>
            </a:xfrm>
            <a:custGeom>
              <a:avLst/>
              <a:gdLst>
                <a:gd name="T0" fmla="*/ 2147483646 w 32"/>
                <a:gd name="T1" fmla="*/ 0 h 63"/>
                <a:gd name="T2" fmla="*/ 2147483646 w 32"/>
                <a:gd name="T3" fmla="*/ 2147483646 h 63"/>
                <a:gd name="T4" fmla="*/ 2147483646 w 32"/>
                <a:gd name="T5" fmla="*/ 2147483646 h 63"/>
                <a:gd name="T6" fmla="*/ 2147483646 w 32"/>
                <a:gd name="T7" fmla="*/ 2147483646 h 63"/>
                <a:gd name="T8" fmla="*/ 2147483646 w 32"/>
                <a:gd name="T9" fmla="*/ 2147483646 h 63"/>
                <a:gd name="T10" fmla="*/ 2147483646 w 32"/>
                <a:gd name="T11" fmla="*/ 2147483646 h 63"/>
                <a:gd name="T12" fmla="*/ 2147483646 w 32"/>
                <a:gd name="T13" fmla="*/ 2147483646 h 63"/>
                <a:gd name="T14" fmla="*/ 2147483646 w 32"/>
                <a:gd name="T15" fmla="*/ 2147483646 h 63"/>
                <a:gd name="T16" fmla="*/ 2147483646 w 32"/>
                <a:gd name="T17" fmla="*/ 2147483646 h 63"/>
                <a:gd name="T18" fmla="*/ 2147483646 w 32"/>
                <a:gd name="T19" fmla="*/ 2147483646 h 63"/>
                <a:gd name="T20" fmla="*/ 0 w 32"/>
                <a:gd name="T21" fmla="*/ 2147483646 h 63"/>
                <a:gd name="T22" fmla="*/ 0 w 32"/>
                <a:gd name="T23" fmla="*/ 0 h 63"/>
                <a:gd name="T24" fmla="*/ 2147483646 w 32"/>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 h="63">
                  <a:moveTo>
                    <a:pt x="32" y="0"/>
                  </a:moveTo>
                  <a:lnTo>
                    <a:pt x="32" y="5"/>
                  </a:lnTo>
                  <a:lnTo>
                    <a:pt x="9" y="5"/>
                  </a:lnTo>
                  <a:lnTo>
                    <a:pt x="9" y="27"/>
                  </a:lnTo>
                  <a:lnTo>
                    <a:pt x="27" y="27"/>
                  </a:lnTo>
                  <a:lnTo>
                    <a:pt x="27" y="32"/>
                  </a:lnTo>
                  <a:lnTo>
                    <a:pt x="9" y="32"/>
                  </a:lnTo>
                  <a:lnTo>
                    <a:pt x="9" y="59"/>
                  </a:lnTo>
                  <a:lnTo>
                    <a:pt x="32" y="59"/>
                  </a:lnTo>
                  <a:lnTo>
                    <a:pt x="32" y="63"/>
                  </a:lnTo>
                  <a:lnTo>
                    <a:pt x="0" y="63"/>
                  </a:lnTo>
                  <a:lnTo>
                    <a:pt x="0" y="0"/>
                  </a:lnTo>
                  <a:lnTo>
                    <a:pt x="3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0" name="Freeform 16"/>
            <p:cNvSpPr>
              <a:spLocks/>
            </p:cNvSpPr>
            <p:nvPr/>
          </p:nvSpPr>
          <p:spPr bwMode="auto">
            <a:xfrm>
              <a:off x="98425" y="4064000"/>
              <a:ext cx="57150" cy="100013"/>
            </a:xfrm>
            <a:custGeom>
              <a:avLst/>
              <a:gdLst>
                <a:gd name="T0" fmla="*/ 2147483646 w 36"/>
                <a:gd name="T1" fmla="*/ 0 h 63"/>
                <a:gd name="T2" fmla="*/ 2147483646 w 36"/>
                <a:gd name="T3" fmla="*/ 2147483646 h 63"/>
                <a:gd name="T4" fmla="*/ 2147483646 w 36"/>
                <a:gd name="T5" fmla="*/ 2147483646 h 63"/>
                <a:gd name="T6" fmla="*/ 2147483646 w 36"/>
                <a:gd name="T7" fmla="*/ 0 h 63"/>
                <a:gd name="T8" fmla="*/ 2147483646 w 36"/>
                <a:gd name="T9" fmla="*/ 0 h 63"/>
                <a:gd name="T10" fmla="*/ 2147483646 w 36"/>
                <a:gd name="T11" fmla="*/ 2147483646 h 63"/>
                <a:gd name="T12" fmla="*/ 2147483646 w 36"/>
                <a:gd name="T13" fmla="*/ 2147483646 h 63"/>
                <a:gd name="T14" fmla="*/ 2147483646 w 36"/>
                <a:gd name="T15" fmla="*/ 2147483646 h 63"/>
                <a:gd name="T16" fmla="*/ 2147483646 w 36"/>
                <a:gd name="T17" fmla="*/ 2147483646 h 63"/>
                <a:gd name="T18" fmla="*/ 2147483646 w 36"/>
                <a:gd name="T19" fmla="*/ 2147483646 h 63"/>
                <a:gd name="T20" fmla="*/ 0 w 36"/>
                <a:gd name="T21" fmla="*/ 2147483646 h 63"/>
                <a:gd name="T22" fmla="*/ 0 w 36"/>
                <a:gd name="T23" fmla="*/ 0 h 63"/>
                <a:gd name="T24" fmla="*/ 2147483646 w 36"/>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
                  <a:moveTo>
                    <a:pt x="14" y="0"/>
                  </a:moveTo>
                  <a:lnTo>
                    <a:pt x="27" y="45"/>
                  </a:lnTo>
                  <a:lnTo>
                    <a:pt x="27" y="0"/>
                  </a:lnTo>
                  <a:lnTo>
                    <a:pt x="36" y="0"/>
                  </a:lnTo>
                  <a:lnTo>
                    <a:pt x="36" y="63"/>
                  </a:lnTo>
                  <a:lnTo>
                    <a:pt x="27" y="63"/>
                  </a:lnTo>
                  <a:lnTo>
                    <a:pt x="9" y="5"/>
                  </a:lnTo>
                  <a:lnTo>
                    <a:pt x="9" y="63"/>
                  </a:lnTo>
                  <a:lnTo>
                    <a:pt x="0" y="63"/>
                  </a:lnTo>
                  <a:lnTo>
                    <a:pt x="0" y="0"/>
                  </a:lnTo>
                  <a:lnTo>
                    <a:pt x="1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1" name="Freeform 17"/>
            <p:cNvSpPr>
              <a:spLocks/>
            </p:cNvSpPr>
            <p:nvPr/>
          </p:nvSpPr>
          <p:spPr bwMode="auto">
            <a:xfrm>
              <a:off x="163513" y="4064000"/>
              <a:ext cx="57150" cy="100013"/>
            </a:xfrm>
            <a:custGeom>
              <a:avLst/>
              <a:gdLst>
                <a:gd name="T0" fmla="*/ 2147483646 w 36"/>
                <a:gd name="T1" fmla="*/ 0 h 63"/>
                <a:gd name="T2" fmla="*/ 2147483646 w 36"/>
                <a:gd name="T3" fmla="*/ 2147483646 h 63"/>
                <a:gd name="T4" fmla="*/ 2147483646 w 36"/>
                <a:gd name="T5" fmla="*/ 2147483646 h 63"/>
                <a:gd name="T6" fmla="*/ 2147483646 w 36"/>
                <a:gd name="T7" fmla="*/ 2147483646 h 63"/>
                <a:gd name="T8" fmla="*/ 2147483646 w 36"/>
                <a:gd name="T9" fmla="*/ 2147483646 h 63"/>
                <a:gd name="T10" fmla="*/ 2147483646 w 36"/>
                <a:gd name="T11" fmla="*/ 2147483646 h 63"/>
                <a:gd name="T12" fmla="*/ 0 w 36"/>
                <a:gd name="T13" fmla="*/ 2147483646 h 63"/>
                <a:gd name="T14" fmla="*/ 0 w 36"/>
                <a:gd name="T15" fmla="*/ 0 h 63"/>
                <a:gd name="T16" fmla="*/ 2147483646 w 36"/>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63">
                  <a:moveTo>
                    <a:pt x="36" y="0"/>
                  </a:moveTo>
                  <a:lnTo>
                    <a:pt x="36" y="5"/>
                  </a:lnTo>
                  <a:lnTo>
                    <a:pt x="22" y="5"/>
                  </a:lnTo>
                  <a:lnTo>
                    <a:pt x="22" y="63"/>
                  </a:lnTo>
                  <a:lnTo>
                    <a:pt x="13" y="63"/>
                  </a:lnTo>
                  <a:lnTo>
                    <a:pt x="13" y="5"/>
                  </a:lnTo>
                  <a:lnTo>
                    <a:pt x="0" y="5"/>
                  </a:lnTo>
                  <a:lnTo>
                    <a:pt x="0" y="0"/>
                  </a:lnTo>
                  <a:lnTo>
                    <a:pt x="3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2" name="Freeform 18"/>
            <p:cNvSpPr>
              <a:spLocks noEditPoints="1"/>
            </p:cNvSpPr>
            <p:nvPr/>
          </p:nvSpPr>
          <p:spPr bwMode="auto">
            <a:xfrm>
              <a:off x="-174625" y="3878263"/>
              <a:ext cx="57150" cy="85725"/>
            </a:xfrm>
            <a:custGeom>
              <a:avLst/>
              <a:gdLst>
                <a:gd name="T0" fmla="*/ 2147483646 w 8"/>
                <a:gd name="T1" fmla="*/ 2147483646 h 12"/>
                <a:gd name="T2" fmla="*/ 2147483646 w 8"/>
                <a:gd name="T3" fmla="*/ 2147483646 h 12"/>
                <a:gd name="T4" fmla="*/ 2147483646 w 8"/>
                <a:gd name="T5" fmla="*/ 2147483646 h 12"/>
                <a:gd name="T6" fmla="*/ 2147483646 w 8"/>
                <a:gd name="T7" fmla="*/ 2147483646 h 12"/>
                <a:gd name="T8" fmla="*/ 2147483646 w 8"/>
                <a:gd name="T9" fmla="*/ 2147483646 h 12"/>
                <a:gd name="T10" fmla="*/ 2147483646 w 8"/>
                <a:gd name="T11" fmla="*/ 2147483646 h 12"/>
                <a:gd name="T12" fmla="*/ 2147483646 w 8"/>
                <a:gd name="T13" fmla="*/ 2147483646 h 12"/>
                <a:gd name="T14" fmla="*/ 2147483646 w 8"/>
                <a:gd name="T15" fmla="*/ 2147483646 h 12"/>
                <a:gd name="T16" fmla="*/ 2147483646 w 8"/>
                <a:gd name="T17" fmla="*/ 2147483646 h 12"/>
                <a:gd name="T18" fmla="*/ 2147483646 w 8"/>
                <a:gd name="T19" fmla="*/ 2147483646 h 12"/>
                <a:gd name="T20" fmla="*/ 2147483646 w 8"/>
                <a:gd name="T21" fmla="*/ 2147483646 h 12"/>
                <a:gd name="T22" fmla="*/ 2147483646 w 8"/>
                <a:gd name="T23" fmla="*/ 2147483646 h 12"/>
                <a:gd name="T24" fmla="*/ 2147483646 w 8"/>
                <a:gd name="T25" fmla="*/ 2147483646 h 12"/>
                <a:gd name="T26" fmla="*/ 2147483646 w 8"/>
                <a:gd name="T27" fmla="*/ 2147483646 h 12"/>
                <a:gd name="T28" fmla="*/ 2147483646 w 8"/>
                <a:gd name="T29" fmla="*/ 2147483646 h 12"/>
                <a:gd name="T30" fmla="*/ 2147483646 w 8"/>
                <a:gd name="T31" fmla="*/ 2147483646 h 12"/>
                <a:gd name="T32" fmla="*/ 0 w 8"/>
                <a:gd name="T33" fmla="*/ 2147483646 h 12"/>
                <a:gd name="T34" fmla="*/ 2147483646 w 8"/>
                <a:gd name="T35" fmla="*/ 2147483646 h 12"/>
                <a:gd name="T36" fmla="*/ 2147483646 w 8"/>
                <a:gd name="T37" fmla="*/ 2147483646 h 12"/>
                <a:gd name="T38" fmla="*/ 2147483646 w 8"/>
                <a:gd name="T39" fmla="*/ 0 h 12"/>
                <a:gd name="T40" fmla="*/ 2147483646 w 8"/>
                <a:gd name="T41" fmla="*/ 2147483646 h 12"/>
                <a:gd name="T42" fmla="*/ 2147483646 w 8"/>
                <a:gd name="T43" fmla="*/ 2147483646 h 12"/>
                <a:gd name="T44" fmla="*/ 2147483646 w 8"/>
                <a:gd name="T45" fmla="*/ 2147483646 h 12"/>
                <a:gd name="T46" fmla="*/ 2147483646 w 8"/>
                <a:gd name="T47" fmla="*/ 2147483646 h 12"/>
                <a:gd name="T48" fmla="*/ 2147483646 w 8"/>
                <a:gd name="T49" fmla="*/ 2147483646 h 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 h="12">
                  <a:moveTo>
                    <a:pt x="3" y="5"/>
                  </a:moveTo>
                  <a:cubicBezTo>
                    <a:pt x="4" y="4"/>
                    <a:pt x="4" y="3"/>
                    <a:pt x="4" y="2"/>
                  </a:cubicBezTo>
                  <a:cubicBezTo>
                    <a:pt x="4" y="2"/>
                    <a:pt x="4" y="1"/>
                    <a:pt x="3" y="1"/>
                  </a:cubicBezTo>
                  <a:cubicBezTo>
                    <a:pt x="3" y="1"/>
                    <a:pt x="3" y="2"/>
                    <a:pt x="3" y="2"/>
                  </a:cubicBezTo>
                  <a:cubicBezTo>
                    <a:pt x="3" y="3"/>
                    <a:pt x="3" y="4"/>
                    <a:pt x="3" y="5"/>
                  </a:cubicBezTo>
                  <a:moveTo>
                    <a:pt x="3" y="11"/>
                  </a:moveTo>
                  <a:cubicBezTo>
                    <a:pt x="4" y="11"/>
                    <a:pt x="4" y="11"/>
                    <a:pt x="4" y="10"/>
                  </a:cubicBezTo>
                  <a:cubicBezTo>
                    <a:pt x="4" y="9"/>
                    <a:pt x="3" y="9"/>
                    <a:pt x="3" y="8"/>
                  </a:cubicBezTo>
                  <a:cubicBezTo>
                    <a:pt x="2" y="8"/>
                    <a:pt x="2" y="9"/>
                    <a:pt x="2" y="9"/>
                  </a:cubicBezTo>
                  <a:cubicBezTo>
                    <a:pt x="2" y="10"/>
                    <a:pt x="3" y="11"/>
                    <a:pt x="3" y="11"/>
                  </a:cubicBezTo>
                  <a:moveTo>
                    <a:pt x="8" y="7"/>
                  </a:moveTo>
                  <a:cubicBezTo>
                    <a:pt x="8" y="8"/>
                    <a:pt x="7" y="9"/>
                    <a:pt x="7" y="10"/>
                  </a:cubicBezTo>
                  <a:cubicBezTo>
                    <a:pt x="7" y="10"/>
                    <a:pt x="7" y="10"/>
                    <a:pt x="8" y="11"/>
                  </a:cubicBezTo>
                  <a:cubicBezTo>
                    <a:pt x="8" y="12"/>
                    <a:pt x="8" y="12"/>
                    <a:pt x="8" y="12"/>
                  </a:cubicBezTo>
                  <a:cubicBezTo>
                    <a:pt x="7" y="12"/>
                    <a:pt x="6" y="12"/>
                    <a:pt x="5" y="11"/>
                  </a:cubicBezTo>
                  <a:cubicBezTo>
                    <a:pt x="5" y="12"/>
                    <a:pt x="4" y="12"/>
                    <a:pt x="3" y="12"/>
                  </a:cubicBezTo>
                  <a:cubicBezTo>
                    <a:pt x="1" y="12"/>
                    <a:pt x="0" y="11"/>
                    <a:pt x="0" y="10"/>
                  </a:cubicBezTo>
                  <a:cubicBezTo>
                    <a:pt x="0" y="8"/>
                    <a:pt x="1" y="7"/>
                    <a:pt x="2" y="6"/>
                  </a:cubicBezTo>
                  <a:cubicBezTo>
                    <a:pt x="1" y="5"/>
                    <a:pt x="1" y="4"/>
                    <a:pt x="1" y="3"/>
                  </a:cubicBezTo>
                  <a:cubicBezTo>
                    <a:pt x="1" y="1"/>
                    <a:pt x="2" y="0"/>
                    <a:pt x="3" y="0"/>
                  </a:cubicBezTo>
                  <a:cubicBezTo>
                    <a:pt x="5" y="0"/>
                    <a:pt x="6" y="1"/>
                    <a:pt x="6" y="2"/>
                  </a:cubicBezTo>
                  <a:cubicBezTo>
                    <a:pt x="6" y="4"/>
                    <a:pt x="5" y="5"/>
                    <a:pt x="4" y="6"/>
                  </a:cubicBezTo>
                  <a:cubicBezTo>
                    <a:pt x="4" y="7"/>
                    <a:pt x="5" y="8"/>
                    <a:pt x="5" y="9"/>
                  </a:cubicBezTo>
                  <a:cubicBezTo>
                    <a:pt x="6" y="8"/>
                    <a:pt x="6" y="7"/>
                    <a:pt x="6" y="6"/>
                  </a:cubicBezTo>
                  <a:lnTo>
                    <a:pt x="8"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3" name="Freeform 20"/>
            <p:cNvSpPr>
              <a:spLocks/>
            </p:cNvSpPr>
            <p:nvPr/>
          </p:nvSpPr>
          <p:spPr bwMode="auto">
            <a:xfrm>
              <a:off x="-539750" y="3835400"/>
              <a:ext cx="77788" cy="171450"/>
            </a:xfrm>
            <a:custGeom>
              <a:avLst/>
              <a:gdLst>
                <a:gd name="T0" fmla="*/ 0 w 49"/>
                <a:gd name="T1" fmla="*/ 2147483646 h 108"/>
                <a:gd name="T2" fmla="*/ 0 w 49"/>
                <a:gd name="T3" fmla="*/ 0 h 108"/>
                <a:gd name="T4" fmla="*/ 2147483646 w 49"/>
                <a:gd name="T5" fmla="*/ 0 h 108"/>
                <a:gd name="T6" fmla="*/ 2147483646 w 49"/>
                <a:gd name="T7" fmla="*/ 2147483646 h 108"/>
                <a:gd name="T8" fmla="*/ 2147483646 w 49"/>
                <a:gd name="T9" fmla="*/ 2147483646 h 108"/>
                <a:gd name="T10" fmla="*/ 2147483646 w 49"/>
                <a:gd name="T11" fmla="*/ 2147483646 h 108"/>
                <a:gd name="T12" fmla="*/ 2147483646 w 49"/>
                <a:gd name="T13" fmla="*/ 2147483646 h 108"/>
                <a:gd name="T14" fmla="*/ 2147483646 w 49"/>
                <a:gd name="T15" fmla="*/ 2147483646 h 108"/>
                <a:gd name="T16" fmla="*/ 2147483646 w 49"/>
                <a:gd name="T17" fmla="*/ 2147483646 h 108"/>
                <a:gd name="T18" fmla="*/ 2147483646 w 49"/>
                <a:gd name="T19" fmla="*/ 2147483646 h 108"/>
                <a:gd name="T20" fmla="*/ 2147483646 w 49"/>
                <a:gd name="T21" fmla="*/ 2147483646 h 108"/>
                <a:gd name="T22" fmla="*/ 2147483646 w 49"/>
                <a:gd name="T23" fmla="*/ 2147483646 h 108"/>
                <a:gd name="T24" fmla="*/ 0 w 49"/>
                <a:gd name="T25" fmla="*/ 2147483646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108">
                  <a:moveTo>
                    <a:pt x="0" y="108"/>
                  </a:moveTo>
                  <a:lnTo>
                    <a:pt x="0" y="0"/>
                  </a:lnTo>
                  <a:lnTo>
                    <a:pt x="49" y="0"/>
                  </a:lnTo>
                  <a:lnTo>
                    <a:pt x="49" y="14"/>
                  </a:lnTo>
                  <a:lnTo>
                    <a:pt x="18" y="14"/>
                  </a:lnTo>
                  <a:lnTo>
                    <a:pt x="18" y="41"/>
                  </a:lnTo>
                  <a:lnTo>
                    <a:pt x="40" y="41"/>
                  </a:lnTo>
                  <a:lnTo>
                    <a:pt x="40" y="59"/>
                  </a:lnTo>
                  <a:lnTo>
                    <a:pt x="18" y="59"/>
                  </a:lnTo>
                  <a:lnTo>
                    <a:pt x="18" y="90"/>
                  </a:lnTo>
                  <a:lnTo>
                    <a:pt x="49" y="90"/>
                  </a:lnTo>
                  <a:lnTo>
                    <a:pt x="49" y="108"/>
                  </a:lnTo>
                  <a:lnTo>
                    <a:pt x="0" y="10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4" name="Rectangle 23"/>
            <p:cNvSpPr>
              <a:spLocks noChangeArrowheads="1"/>
            </p:cNvSpPr>
            <p:nvPr/>
          </p:nvSpPr>
          <p:spPr bwMode="auto">
            <a:xfrm>
              <a:off x="-439885" y="3835074"/>
              <a:ext cx="28210" cy="1718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fr-FR" altLang="fr-FR" sz="1350"/>
            </a:p>
          </p:txBody>
        </p:sp>
        <p:sp>
          <p:nvSpPr>
            <p:cNvPr id="25" name="Freeform 22"/>
            <p:cNvSpPr>
              <a:spLocks/>
            </p:cNvSpPr>
            <p:nvPr/>
          </p:nvSpPr>
          <p:spPr bwMode="auto">
            <a:xfrm>
              <a:off x="-382588" y="3835400"/>
              <a:ext cx="85725" cy="171450"/>
            </a:xfrm>
            <a:custGeom>
              <a:avLst/>
              <a:gdLst>
                <a:gd name="T0" fmla="*/ 0 w 54"/>
                <a:gd name="T1" fmla="*/ 2147483646 h 108"/>
                <a:gd name="T2" fmla="*/ 0 w 54"/>
                <a:gd name="T3" fmla="*/ 0 h 108"/>
                <a:gd name="T4" fmla="*/ 2147483646 w 54"/>
                <a:gd name="T5" fmla="*/ 0 h 108"/>
                <a:gd name="T6" fmla="*/ 2147483646 w 54"/>
                <a:gd name="T7" fmla="*/ 2147483646 h 108"/>
                <a:gd name="T8" fmla="*/ 2147483646 w 54"/>
                <a:gd name="T9" fmla="*/ 2147483646 h 108"/>
                <a:gd name="T10" fmla="*/ 2147483646 w 54"/>
                <a:gd name="T11" fmla="*/ 0 h 108"/>
                <a:gd name="T12" fmla="*/ 2147483646 w 54"/>
                <a:gd name="T13" fmla="*/ 0 h 108"/>
                <a:gd name="T14" fmla="*/ 2147483646 w 54"/>
                <a:gd name="T15" fmla="*/ 2147483646 h 108"/>
                <a:gd name="T16" fmla="*/ 2147483646 w 54"/>
                <a:gd name="T17" fmla="*/ 2147483646 h 108"/>
                <a:gd name="T18" fmla="*/ 2147483646 w 54"/>
                <a:gd name="T19" fmla="*/ 2147483646 h 108"/>
                <a:gd name="T20" fmla="*/ 2147483646 w 54"/>
                <a:gd name="T21" fmla="*/ 2147483646 h 108"/>
                <a:gd name="T22" fmla="*/ 2147483646 w 54"/>
                <a:gd name="T23" fmla="*/ 2147483646 h 108"/>
                <a:gd name="T24" fmla="*/ 0 w 54"/>
                <a:gd name="T25" fmla="*/ 2147483646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108">
                  <a:moveTo>
                    <a:pt x="0" y="108"/>
                  </a:moveTo>
                  <a:lnTo>
                    <a:pt x="0" y="0"/>
                  </a:lnTo>
                  <a:lnTo>
                    <a:pt x="14" y="0"/>
                  </a:lnTo>
                  <a:lnTo>
                    <a:pt x="36" y="59"/>
                  </a:lnTo>
                  <a:lnTo>
                    <a:pt x="36" y="0"/>
                  </a:lnTo>
                  <a:lnTo>
                    <a:pt x="54" y="0"/>
                  </a:lnTo>
                  <a:lnTo>
                    <a:pt x="54" y="108"/>
                  </a:lnTo>
                  <a:lnTo>
                    <a:pt x="41" y="108"/>
                  </a:lnTo>
                  <a:lnTo>
                    <a:pt x="14" y="41"/>
                  </a:lnTo>
                  <a:lnTo>
                    <a:pt x="14" y="108"/>
                  </a:lnTo>
                  <a:lnTo>
                    <a:pt x="0" y="10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6" name="Freeform 23"/>
            <p:cNvSpPr>
              <a:spLocks/>
            </p:cNvSpPr>
            <p:nvPr/>
          </p:nvSpPr>
          <p:spPr bwMode="auto">
            <a:xfrm>
              <a:off x="-274638" y="3835400"/>
              <a:ext cx="85725" cy="171450"/>
            </a:xfrm>
            <a:custGeom>
              <a:avLst/>
              <a:gdLst>
                <a:gd name="T0" fmla="*/ 0 w 54"/>
                <a:gd name="T1" fmla="*/ 2147483646 h 108"/>
                <a:gd name="T2" fmla="*/ 0 w 54"/>
                <a:gd name="T3" fmla="*/ 0 h 108"/>
                <a:gd name="T4" fmla="*/ 2147483646 w 54"/>
                <a:gd name="T5" fmla="*/ 0 h 108"/>
                <a:gd name="T6" fmla="*/ 2147483646 w 54"/>
                <a:gd name="T7" fmla="*/ 2147483646 h 108"/>
                <a:gd name="T8" fmla="*/ 2147483646 w 54"/>
                <a:gd name="T9" fmla="*/ 2147483646 h 108"/>
                <a:gd name="T10" fmla="*/ 2147483646 w 54"/>
                <a:gd name="T11" fmla="*/ 2147483646 h 108"/>
                <a:gd name="T12" fmla="*/ 2147483646 w 54"/>
                <a:gd name="T13" fmla="*/ 2147483646 h 108"/>
                <a:gd name="T14" fmla="*/ 2147483646 w 54"/>
                <a:gd name="T15" fmla="*/ 2147483646 h 108"/>
                <a:gd name="T16" fmla="*/ 2147483646 w 54"/>
                <a:gd name="T17" fmla="*/ 2147483646 h 108"/>
                <a:gd name="T18" fmla="*/ 2147483646 w 54"/>
                <a:gd name="T19" fmla="*/ 2147483646 h 108"/>
                <a:gd name="T20" fmla="*/ 2147483646 w 54"/>
                <a:gd name="T21" fmla="*/ 2147483646 h 108"/>
                <a:gd name="T22" fmla="*/ 2147483646 w 54"/>
                <a:gd name="T23" fmla="*/ 2147483646 h 108"/>
                <a:gd name="T24" fmla="*/ 0 w 54"/>
                <a:gd name="T25" fmla="*/ 2147483646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108">
                  <a:moveTo>
                    <a:pt x="0" y="108"/>
                  </a:moveTo>
                  <a:lnTo>
                    <a:pt x="0" y="0"/>
                  </a:lnTo>
                  <a:lnTo>
                    <a:pt x="50" y="0"/>
                  </a:lnTo>
                  <a:lnTo>
                    <a:pt x="50" y="14"/>
                  </a:lnTo>
                  <a:lnTo>
                    <a:pt x="18" y="14"/>
                  </a:lnTo>
                  <a:lnTo>
                    <a:pt x="18" y="41"/>
                  </a:lnTo>
                  <a:lnTo>
                    <a:pt x="45" y="41"/>
                  </a:lnTo>
                  <a:lnTo>
                    <a:pt x="45" y="59"/>
                  </a:lnTo>
                  <a:lnTo>
                    <a:pt x="18" y="59"/>
                  </a:lnTo>
                  <a:lnTo>
                    <a:pt x="18" y="90"/>
                  </a:lnTo>
                  <a:lnTo>
                    <a:pt x="54" y="90"/>
                  </a:lnTo>
                  <a:lnTo>
                    <a:pt x="54" y="108"/>
                  </a:lnTo>
                  <a:lnTo>
                    <a:pt x="0" y="10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7" name="Freeform 24"/>
            <p:cNvSpPr>
              <a:spLocks/>
            </p:cNvSpPr>
            <p:nvPr/>
          </p:nvSpPr>
          <p:spPr bwMode="auto">
            <a:xfrm>
              <a:off x="-88900" y="3835400"/>
              <a:ext cx="122238" cy="171450"/>
            </a:xfrm>
            <a:custGeom>
              <a:avLst/>
              <a:gdLst>
                <a:gd name="T0" fmla="*/ 2147483646 w 77"/>
                <a:gd name="T1" fmla="*/ 0 h 108"/>
                <a:gd name="T2" fmla="*/ 2147483646 w 77"/>
                <a:gd name="T3" fmla="*/ 2147483646 h 108"/>
                <a:gd name="T4" fmla="*/ 2147483646 w 77"/>
                <a:gd name="T5" fmla="*/ 2147483646 h 108"/>
                <a:gd name="T6" fmla="*/ 2147483646 w 77"/>
                <a:gd name="T7" fmla="*/ 2147483646 h 108"/>
                <a:gd name="T8" fmla="*/ 2147483646 w 77"/>
                <a:gd name="T9" fmla="*/ 2147483646 h 108"/>
                <a:gd name="T10" fmla="*/ 2147483646 w 77"/>
                <a:gd name="T11" fmla="*/ 2147483646 h 108"/>
                <a:gd name="T12" fmla="*/ 2147483646 w 77"/>
                <a:gd name="T13" fmla="*/ 2147483646 h 108"/>
                <a:gd name="T14" fmla="*/ 2147483646 w 77"/>
                <a:gd name="T15" fmla="*/ 2147483646 h 108"/>
                <a:gd name="T16" fmla="*/ 2147483646 w 77"/>
                <a:gd name="T17" fmla="*/ 2147483646 h 108"/>
                <a:gd name="T18" fmla="*/ 2147483646 w 77"/>
                <a:gd name="T19" fmla="*/ 2147483646 h 108"/>
                <a:gd name="T20" fmla="*/ 0 w 77"/>
                <a:gd name="T21" fmla="*/ 2147483646 h 108"/>
                <a:gd name="T22" fmla="*/ 0 w 77"/>
                <a:gd name="T23" fmla="*/ 0 h 108"/>
                <a:gd name="T24" fmla="*/ 2147483646 w 77"/>
                <a:gd name="T25" fmla="*/ 0 h 108"/>
                <a:gd name="T26" fmla="*/ 2147483646 w 77"/>
                <a:gd name="T27" fmla="*/ 2147483646 h 108"/>
                <a:gd name="T28" fmla="*/ 2147483646 w 77"/>
                <a:gd name="T29" fmla="*/ 2147483646 h 108"/>
                <a:gd name="T30" fmla="*/ 2147483646 w 77"/>
                <a:gd name="T31" fmla="*/ 0 h 108"/>
                <a:gd name="T32" fmla="*/ 2147483646 w 77"/>
                <a:gd name="T33" fmla="*/ 0 h 1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108">
                  <a:moveTo>
                    <a:pt x="77" y="0"/>
                  </a:moveTo>
                  <a:lnTo>
                    <a:pt x="77" y="108"/>
                  </a:lnTo>
                  <a:lnTo>
                    <a:pt x="59" y="108"/>
                  </a:lnTo>
                  <a:lnTo>
                    <a:pt x="59" y="27"/>
                  </a:lnTo>
                  <a:lnTo>
                    <a:pt x="41" y="108"/>
                  </a:lnTo>
                  <a:lnTo>
                    <a:pt x="32" y="108"/>
                  </a:lnTo>
                  <a:lnTo>
                    <a:pt x="19" y="27"/>
                  </a:lnTo>
                  <a:lnTo>
                    <a:pt x="14" y="27"/>
                  </a:lnTo>
                  <a:lnTo>
                    <a:pt x="14" y="108"/>
                  </a:lnTo>
                  <a:lnTo>
                    <a:pt x="0" y="108"/>
                  </a:lnTo>
                  <a:lnTo>
                    <a:pt x="0" y="0"/>
                  </a:lnTo>
                  <a:lnTo>
                    <a:pt x="23" y="0"/>
                  </a:lnTo>
                  <a:lnTo>
                    <a:pt x="37" y="63"/>
                  </a:lnTo>
                  <a:lnTo>
                    <a:pt x="50" y="0"/>
                  </a:lnTo>
                  <a:lnTo>
                    <a:pt x="7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8" name="Freeform 25"/>
            <p:cNvSpPr>
              <a:spLocks noEditPoints="1"/>
            </p:cNvSpPr>
            <p:nvPr/>
          </p:nvSpPr>
          <p:spPr bwMode="auto">
            <a:xfrm>
              <a:off x="41275" y="3835400"/>
              <a:ext cx="100013" cy="171450"/>
            </a:xfrm>
            <a:custGeom>
              <a:avLst/>
              <a:gdLst>
                <a:gd name="T0" fmla="*/ 2147483646 w 63"/>
                <a:gd name="T1" fmla="*/ 2147483646 h 108"/>
                <a:gd name="T2" fmla="*/ 2147483646 w 63"/>
                <a:gd name="T3" fmla="*/ 2147483646 h 108"/>
                <a:gd name="T4" fmla="*/ 2147483646 w 63"/>
                <a:gd name="T5" fmla="*/ 2147483646 h 108"/>
                <a:gd name="T6" fmla="*/ 2147483646 w 63"/>
                <a:gd name="T7" fmla="*/ 2147483646 h 108"/>
                <a:gd name="T8" fmla="*/ 2147483646 w 63"/>
                <a:gd name="T9" fmla="*/ 2147483646 h 108"/>
                <a:gd name="T10" fmla="*/ 2147483646 w 63"/>
                <a:gd name="T11" fmla="*/ 2147483646 h 108"/>
                <a:gd name="T12" fmla="*/ 0 w 63"/>
                <a:gd name="T13" fmla="*/ 2147483646 h 108"/>
                <a:gd name="T14" fmla="*/ 2147483646 w 63"/>
                <a:gd name="T15" fmla="*/ 0 h 108"/>
                <a:gd name="T16" fmla="*/ 2147483646 w 63"/>
                <a:gd name="T17" fmla="*/ 0 h 108"/>
                <a:gd name="T18" fmla="*/ 2147483646 w 63"/>
                <a:gd name="T19" fmla="*/ 2147483646 h 108"/>
                <a:gd name="T20" fmla="*/ 2147483646 w 63"/>
                <a:gd name="T21" fmla="*/ 2147483646 h 108"/>
                <a:gd name="T22" fmla="*/ 2147483646 w 63"/>
                <a:gd name="T23" fmla="*/ 2147483646 h 108"/>
                <a:gd name="T24" fmla="*/ 2147483646 w 63"/>
                <a:gd name="T25" fmla="*/ 2147483646 h 108"/>
                <a:gd name="T26" fmla="*/ 2147483646 w 63"/>
                <a:gd name="T27" fmla="*/ 2147483646 h 1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 h="108">
                  <a:moveTo>
                    <a:pt x="22" y="68"/>
                  </a:moveTo>
                  <a:lnTo>
                    <a:pt x="36" y="68"/>
                  </a:lnTo>
                  <a:lnTo>
                    <a:pt x="31" y="23"/>
                  </a:lnTo>
                  <a:lnTo>
                    <a:pt x="22" y="68"/>
                  </a:lnTo>
                  <a:close/>
                  <a:moveTo>
                    <a:pt x="18" y="108"/>
                  </a:moveTo>
                  <a:lnTo>
                    <a:pt x="0" y="108"/>
                  </a:lnTo>
                  <a:lnTo>
                    <a:pt x="18" y="0"/>
                  </a:lnTo>
                  <a:lnTo>
                    <a:pt x="41" y="0"/>
                  </a:lnTo>
                  <a:lnTo>
                    <a:pt x="63" y="108"/>
                  </a:lnTo>
                  <a:lnTo>
                    <a:pt x="45" y="108"/>
                  </a:lnTo>
                  <a:lnTo>
                    <a:pt x="41" y="86"/>
                  </a:lnTo>
                  <a:lnTo>
                    <a:pt x="22" y="86"/>
                  </a:lnTo>
                  <a:lnTo>
                    <a:pt x="18" y="10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9" name="Freeform 26"/>
            <p:cNvSpPr>
              <a:spLocks noEditPoints="1"/>
            </p:cNvSpPr>
            <p:nvPr/>
          </p:nvSpPr>
          <p:spPr bwMode="auto">
            <a:xfrm>
              <a:off x="149225" y="3835400"/>
              <a:ext cx="92075" cy="171450"/>
            </a:xfrm>
            <a:custGeom>
              <a:avLst/>
              <a:gdLst>
                <a:gd name="T0" fmla="*/ 2147483646 w 13"/>
                <a:gd name="T1" fmla="*/ 2147483646 h 24"/>
                <a:gd name="T2" fmla="*/ 2147483646 w 13"/>
                <a:gd name="T3" fmla="*/ 2147483646 h 24"/>
                <a:gd name="T4" fmla="*/ 2147483646 w 13"/>
                <a:gd name="T5" fmla="*/ 2147483646 h 24"/>
                <a:gd name="T6" fmla="*/ 2147483646 w 13"/>
                <a:gd name="T7" fmla="*/ 2147483646 h 24"/>
                <a:gd name="T8" fmla="*/ 2147483646 w 13"/>
                <a:gd name="T9" fmla="*/ 2147483646 h 24"/>
                <a:gd name="T10" fmla="*/ 2147483646 w 13"/>
                <a:gd name="T11" fmla="*/ 2147483646 h 24"/>
                <a:gd name="T12" fmla="*/ 2147483646 w 13"/>
                <a:gd name="T13" fmla="*/ 2147483646 h 24"/>
                <a:gd name="T14" fmla="*/ 0 w 13"/>
                <a:gd name="T15" fmla="*/ 2147483646 h 24"/>
                <a:gd name="T16" fmla="*/ 0 w 13"/>
                <a:gd name="T17" fmla="*/ 0 h 24"/>
                <a:gd name="T18" fmla="*/ 2147483646 w 13"/>
                <a:gd name="T19" fmla="*/ 0 h 24"/>
                <a:gd name="T20" fmla="*/ 2147483646 w 13"/>
                <a:gd name="T21" fmla="*/ 2147483646 h 24"/>
                <a:gd name="T22" fmla="*/ 2147483646 w 13"/>
                <a:gd name="T23" fmla="*/ 2147483646 h 24"/>
                <a:gd name="T24" fmla="*/ 2147483646 w 13"/>
                <a:gd name="T25" fmla="*/ 2147483646 h 24"/>
                <a:gd name="T26" fmla="*/ 2147483646 w 13"/>
                <a:gd name="T27" fmla="*/ 2147483646 h 24"/>
                <a:gd name="T28" fmla="*/ 2147483646 w 13"/>
                <a:gd name="T29" fmla="*/ 2147483646 h 24"/>
                <a:gd name="T30" fmla="*/ 2147483646 w 13"/>
                <a:gd name="T31" fmla="*/ 2147483646 h 24"/>
                <a:gd name="T32" fmla="*/ 2147483646 w 13"/>
                <a:gd name="T33" fmla="*/ 214748364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 h="24">
                  <a:moveTo>
                    <a:pt x="4" y="11"/>
                  </a:moveTo>
                  <a:cubicBezTo>
                    <a:pt x="6" y="11"/>
                    <a:pt x="6" y="11"/>
                    <a:pt x="6" y="11"/>
                  </a:cubicBezTo>
                  <a:cubicBezTo>
                    <a:pt x="8" y="11"/>
                    <a:pt x="9" y="10"/>
                    <a:pt x="9" y="7"/>
                  </a:cubicBezTo>
                  <a:cubicBezTo>
                    <a:pt x="9" y="5"/>
                    <a:pt x="8" y="4"/>
                    <a:pt x="6" y="4"/>
                  </a:cubicBezTo>
                  <a:cubicBezTo>
                    <a:pt x="4" y="4"/>
                    <a:pt x="4" y="4"/>
                    <a:pt x="4" y="4"/>
                  </a:cubicBezTo>
                  <a:lnTo>
                    <a:pt x="4" y="11"/>
                  </a:lnTo>
                  <a:close/>
                  <a:moveTo>
                    <a:pt x="4" y="24"/>
                  </a:moveTo>
                  <a:cubicBezTo>
                    <a:pt x="0" y="24"/>
                    <a:pt x="0" y="24"/>
                    <a:pt x="0" y="24"/>
                  </a:cubicBezTo>
                  <a:cubicBezTo>
                    <a:pt x="0" y="0"/>
                    <a:pt x="0" y="0"/>
                    <a:pt x="0" y="0"/>
                  </a:cubicBezTo>
                  <a:cubicBezTo>
                    <a:pt x="6" y="0"/>
                    <a:pt x="6" y="0"/>
                    <a:pt x="6" y="0"/>
                  </a:cubicBezTo>
                  <a:cubicBezTo>
                    <a:pt x="11" y="0"/>
                    <a:pt x="13" y="2"/>
                    <a:pt x="13" y="7"/>
                  </a:cubicBezTo>
                  <a:cubicBezTo>
                    <a:pt x="13" y="11"/>
                    <a:pt x="11" y="13"/>
                    <a:pt x="10" y="13"/>
                  </a:cubicBezTo>
                  <a:cubicBezTo>
                    <a:pt x="13" y="24"/>
                    <a:pt x="13" y="24"/>
                    <a:pt x="13" y="24"/>
                  </a:cubicBezTo>
                  <a:cubicBezTo>
                    <a:pt x="9" y="24"/>
                    <a:pt x="9" y="24"/>
                    <a:pt x="9" y="24"/>
                  </a:cubicBezTo>
                  <a:cubicBezTo>
                    <a:pt x="6" y="14"/>
                    <a:pt x="6" y="14"/>
                    <a:pt x="6" y="14"/>
                  </a:cubicBezTo>
                  <a:cubicBezTo>
                    <a:pt x="6" y="14"/>
                    <a:pt x="5" y="14"/>
                    <a:pt x="4" y="14"/>
                  </a:cubicBezTo>
                  <a:lnTo>
                    <a:pt x="4"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0" name="Freeform 27"/>
            <p:cNvSpPr>
              <a:spLocks/>
            </p:cNvSpPr>
            <p:nvPr/>
          </p:nvSpPr>
          <p:spPr bwMode="auto">
            <a:xfrm>
              <a:off x="263525" y="3835400"/>
              <a:ext cx="85725" cy="171450"/>
            </a:xfrm>
            <a:custGeom>
              <a:avLst/>
              <a:gdLst>
                <a:gd name="T0" fmla="*/ 0 w 54"/>
                <a:gd name="T1" fmla="*/ 2147483646 h 108"/>
                <a:gd name="T2" fmla="*/ 0 w 54"/>
                <a:gd name="T3" fmla="*/ 0 h 108"/>
                <a:gd name="T4" fmla="*/ 2147483646 w 54"/>
                <a:gd name="T5" fmla="*/ 0 h 108"/>
                <a:gd name="T6" fmla="*/ 2147483646 w 54"/>
                <a:gd name="T7" fmla="*/ 2147483646 h 108"/>
                <a:gd name="T8" fmla="*/ 2147483646 w 54"/>
                <a:gd name="T9" fmla="*/ 2147483646 h 108"/>
                <a:gd name="T10" fmla="*/ 2147483646 w 54"/>
                <a:gd name="T11" fmla="*/ 0 h 108"/>
                <a:gd name="T12" fmla="*/ 2147483646 w 54"/>
                <a:gd name="T13" fmla="*/ 0 h 108"/>
                <a:gd name="T14" fmla="*/ 2147483646 w 54"/>
                <a:gd name="T15" fmla="*/ 2147483646 h 108"/>
                <a:gd name="T16" fmla="*/ 2147483646 w 54"/>
                <a:gd name="T17" fmla="*/ 2147483646 h 108"/>
                <a:gd name="T18" fmla="*/ 2147483646 w 54"/>
                <a:gd name="T19" fmla="*/ 2147483646 h 108"/>
                <a:gd name="T20" fmla="*/ 2147483646 w 54"/>
                <a:gd name="T21" fmla="*/ 2147483646 h 108"/>
                <a:gd name="T22" fmla="*/ 2147483646 w 54"/>
                <a:gd name="T23" fmla="*/ 2147483646 h 108"/>
                <a:gd name="T24" fmla="*/ 0 w 54"/>
                <a:gd name="T25" fmla="*/ 2147483646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108">
                  <a:moveTo>
                    <a:pt x="0" y="108"/>
                  </a:moveTo>
                  <a:lnTo>
                    <a:pt x="0" y="0"/>
                  </a:lnTo>
                  <a:lnTo>
                    <a:pt x="18" y="0"/>
                  </a:lnTo>
                  <a:lnTo>
                    <a:pt x="41" y="63"/>
                  </a:lnTo>
                  <a:lnTo>
                    <a:pt x="41" y="0"/>
                  </a:lnTo>
                  <a:lnTo>
                    <a:pt x="54" y="0"/>
                  </a:lnTo>
                  <a:lnTo>
                    <a:pt x="54" y="108"/>
                  </a:lnTo>
                  <a:lnTo>
                    <a:pt x="41" y="108"/>
                  </a:lnTo>
                  <a:lnTo>
                    <a:pt x="14" y="41"/>
                  </a:lnTo>
                  <a:lnTo>
                    <a:pt x="14" y="108"/>
                  </a:lnTo>
                  <a:lnTo>
                    <a:pt x="0" y="10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1" name="Freeform 28"/>
            <p:cNvSpPr>
              <a:spLocks/>
            </p:cNvSpPr>
            <p:nvPr/>
          </p:nvSpPr>
          <p:spPr bwMode="auto">
            <a:xfrm>
              <a:off x="371475" y="3835400"/>
              <a:ext cx="85725" cy="171450"/>
            </a:xfrm>
            <a:custGeom>
              <a:avLst/>
              <a:gdLst>
                <a:gd name="T0" fmla="*/ 0 w 54"/>
                <a:gd name="T1" fmla="*/ 0 h 108"/>
                <a:gd name="T2" fmla="*/ 0 w 54"/>
                <a:gd name="T3" fmla="*/ 2147483646 h 108"/>
                <a:gd name="T4" fmla="*/ 2147483646 w 54"/>
                <a:gd name="T5" fmla="*/ 2147483646 h 108"/>
                <a:gd name="T6" fmla="*/ 2147483646 w 54"/>
                <a:gd name="T7" fmla="*/ 2147483646 h 108"/>
                <a:gd name="T8" fmla="*/ 2147483646 w 54"/>
                <a:gd name="T9" fmla="*/ 2147483646 h 108"/>
                <a:gd name="T10" fmla="*/ 2147483646 w 54"/>
                <a:gd name="T11" fmla="*/ 2147483646 h 108"/>
                <a:gd name="T12" fmla="*/ 2147483646 w 54"/>
                <a:gd name="T13" fmla="*/ 2147483646 h 108"/>
                <a:gd name="T14" fmla="*/ 2147483646 w 54"/>
                <a:gd name="T15" fmla="*/ 2147483646 h 108"/>
                <a:gd name="T16" fmla="*/ 2147483646 w 54"/>
                <a:gd name="T17" fmla="*/ 2147483646 h 108"/>
                <a:gd name="T18" fmla="*/ 2147483646 w 54"/>
                <a:gd name="T19" fmla="*/ 2147483646 h 108"/>
                <a:gd name="T20" fmla="*/ 2147483646 w 54"/>
                <a:gd name="T21" fmla="*/ 2147483646 h 108"/>
                <a:gd name="T22" fmla="*/ 2147483646 w 54"/>
                <a:gd name="T23" fmla="*/ 0 h 108"/>
                <a:gd name="T24" fmla="*/ 0 w 54"/>
                <a:gd name="T25" fmla="*/ 0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108">
                  <a:moveTo>
                    <a:pt x="0" y="0"/>
                  </a:moveTo>
                  <a:lnTo>
                    <a:pt x="0" y="108"/>
                  </a:lnTo>
                  <a:lnTo>
                    <a:pt x="54" y="108"/>
                  </a:lnTo>
                  <a:lnTo>
                    <a:pt x="54" y="95"/>
                  </a:lnTo>
                  <a:lnTo>
                    <a:pt x="18" y="95"/>
                  </a:lnTo>
                  <a:lnTo>
                    <a:pt x="18" y="63"/>
                  </a:lnTo>
                  <a:lnTo>
                    <a:pt x="45" y="63"/>
                  </a:lnTo>
                  <a:lnTo>
                    <a:pt x="45" y="45"/>
                  </a:lnTo>
                  <a:lnTo>
                    <a:pt x="18" y="45"/>
                  </a:lnTo>
                  <a:lnTo>
                    <a:pt x="18" y="18"/>
                  </a:lnTo>
                  <a:lnTo>
                    <a:pt x="49" y="18"/>
                  </a:lnTo>
                  <a:lnTo>
                    <a:pt x="49"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2" name="Freeform 30"/>
            <p:cNvSpPr>
              <a:spLocks/>
            </p:cNvSpPr>
            <p:nvPr/>
          </p:nvSpPr>
          <p:spPr bwMode="auto">
            <a:xfrm>
              <a:off x="-590550" y="4064000"/>
              <a:ext cx="42863" cy="100013"/>
            </a:xfrm>
            <a:custGeom>
              <a:avLst/>
              <a:gdLst>
                <a:gd name="T0" fmla="*/ 2147483646 w 27"/>
                <a:gd name="T1" fmla="*/ 0 h 63"/>
                <a:gd name="T2" fmla="*/ 2147483646 w 27"/>
                <a:gd name="T3" fmla="*/ 2147483646 h 63"/>
                <a:gd name="T4" fmla="*/ 2147483646 w 27"/>
                <a:gd name="T5" fmla="*/ 2147483646 h 63"/>
                <a:gd name="T6" fmla="*/ 2147483646 w 27"/>
                <a:gd name="T7" fmla="*/ 2147483646 h 63"/>
                <a:gd name="T8" fmla="*/ 2147483646 w 27"/>
                <a:gd name="T9" fmla="*/ 2147483646 h 63"/>
                <a:gd name="T10" fmla="*/ 2147483646 w 27"/>
                <a:gd name="T11" fmla="*/ 2147483646 h 63"/>
                <a:gd name="T12" fmla="*/ 2147483646 w 27"/>
                <a:gd name="T13" fmla="*/ 2147483646 h 63"/>
                <a:gd name="T14" fmla="*/ 2147483646 w 27"/>
                <a:gd name="T15" fmla="*/ 2147483646 h 63"/>
                <a:gd name="T16" fmla="*/ 2147483646 w 27"/>
                <a:gd name="T17" fmla="*/ 2147483646 h 63"/>
                <a:gd name="T18" fmla="*/ 2147483646 w 27"/>
                <a:gd name="T19" fmla="*/ 2147483646 h 63"/>
                <a:gd name="T20" fmla="*/ 0 w 27"/>
                <a:gd name="T21" fmla="*/ 2147483646 h 63"/>
                <a:gd name="T22" fmla="*/ 0 w 27"/>
                <a:gd name="T23" fmla="*/ 0 h 63"/>
                <a:gd name="T24" fmla="*/ 2147483646 w 27"/>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 h="63">
                  <a:moveTo>
                    <a:pt x="27" y="0"/>
                  </a:moveTo>
                  <a:lnTo>
                    <a:pt x="27" y="5"/>
                  </a:lnTo>
                  <a:lnTo>
                    <a:pt x="5" y="5"/>
                  </a:lnTo>
                  <a:lnTo>
                    <a:pt x="5" y="27"/>
                  </a:lnTo>
                  <a:lnTo>
                    <a:pt x="23" y="27"/>
                  </a:lnTo>
                  <a:lnTo>
                    <a:pt x="23" y="32"/>
                  </a:lnTo>
                  <a:lnTo>
                    <a:pt x="5" y="32"/>
                  </a:lnTo>
                  <a:lnTo>
                    <a:pt x="5" y="59"/>
                  </a:lnTo>
                  <a:lnTo>
                    <a:pt x="27" y="59"/>
                  </a:lnTo>
                  <a:lnTo>
                    <a:pt x="27" y="63"/>
                  </a:lnTo>
                  <a:lnTo>
                    <a:pt x="0" y="63"/>
                  </a:lnTo>
                  <a:lnTo>
                    <a:pt x="0" y="0"/>
                  </a:lnTo>
                  <a:lnTo>
                    <a:pt x="2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3" name="Freeform 31"/>
            <p:cNvSpPr>
              <a:spLocks noEditPoints="1"/>
            </p:cNvSpPr>
            <p:nvPr/>
          </p:nvSpPr>
          <p:spPr bwMode="auto">
            <a:xfrm>
              <a:off x="-496888" y="4064000"/>
              <a:ext cx="50800" cy="100013"/>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0 w 7"/>
                <a:gd name="T13" fmla="*/ 0 h 14"/>
                <a:gd name="T14" fmla="*/ 2147483646 w 7"/>
                <a:gd name="T15" fmla="*/ 0 h 14"/>
                <a:gd name="T16" fmla="*/ 2147483646 w 7"/>
                <a:gd name="T17" fmla="*/ 2147483646 h 14"/>
                <a:gd name="T18" fmla="*/ 2147483646 w 7"/>
                <a:gd name="T19" fmla="*/ 2147483646 h 14"/>
                <a:gd name="T20" fmla="*/ 0 w 7"/>
                <a:gd name="T21" fmla="*/ 2147483646 h 14"/>
                <a:gd name="T22" fmla="*/ 0 w 7"/>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 h="14">
                  <a:moveTo>
                    <a:pt x="1" y="13"/>
                  </a:moveTo>
                  <a:cubicBezTo>
                    <a:pt x="2" y="13"/>
                    <a:pt x="2" y="13"/>
                    <a:pt x="2" y="13"/>
                  </a:cubicBezTo>
                  <a:cubicBezTo>
                    <a:pt x="5" y="13"/>
                    <a:pt x="6" y="12"/>
                    <a:pt x="6" y="7"/>
                  </a:cubicBezTo>
                  <a:cubicBezTo>
                    <a:pt x="6" y="2"/>
                    <a:pt x="5" y="1"/>
                    <a:pt x="2" y="1"/>
                  </a:cubicBezTo>
                  <a:cubicBezTo>
                    <a:pt x="1" y="1"/>
                    <a:pt x="1" y="1"/>
                    <a:pt x="1" y="1"/>
                  </a:cubicBezTo>
                  <a:lnTo>
                    <a:pt x="1" y="13"/>
                  </a:lnTo>
                  <a:close/>
                  <a:moveTo>
                    <a:pt x="0" y="0"/>
                  </a:moveTo>
                  <a:cubicBezTo>
                    <a:pt x="3" y="0"/>
                    <a:pt x="3" y="0"/>
                    <a:pt x="3" y="0"/>
                  </a:cubicBezTo>
                  <a:cubicBezTo>
                    <a:pt x="6" y="0"/>
                    <a:pt x="7" y="1"/>
                    <a:pt x="7" y="7"/>
                  </a:cubicBezTo>
                  <a:cubicBezTo>
                    <a:pt x="7" y="12"/>
                    <a:pt x="6" y="14"/>
                    <a:pt x="3" y="14"/>
                  </a:cubicBezTo>
                  <a:cubicBezTo>
                    <a:pt x="0" y="14"/>
                    <a:pt x="0" y="14"/>
                    <a:pt x="0" y="14"/>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4" name="Freeform 32"/>
            <p:cNvSpPr>
              <a:spLocks noEditPoints="1"/>
            </p:cNvSpPr>
            <p:nvPr/>
          </p:nvSpPr>
          <p:spPr bwMode="auto">
            <a:xfrm>
              <a:off x="-425450" y="4035425"/>
              <a:ext cx="50800" cy="128588"/>
            </a:xfrm>
            <a:custGeom>
              <a:avLst/>
              <a:gdLst>
                <a:gd name="T0" fmla="*/ 2147483646 w 32"/>
                <a:gd name="T1" fmla="*/ 2147483646 h 81"/>
                <a:gd name="T2" fmla="*/ 2147483646 w 32"/>
                <a:gd name="T3" fmla="*/ 2147483646 h 81"/>
                <a:gd name="T4" fmla="*/ 2147483646 w 32"/>
                <a:gd name="T5" fmla="*/ 0 h 81"/>
                <a:gd name="T6" fmla="*/ 2147483646 w 32"/>
                <a:gd name="T7" fmla="*/ 0 h 81"/>
                <a:gd name="T8" fmla="*/ 2147483646 w 32"/>
                <a:gd name="T9" fmla="*/ 2147483646 h 81"/>
                <a:gd name="T10" fmla="*/ 2147483646 w 32"/>
                <a:gd name="T11" fmla="*/ 2147483646 h 81"/>
                <a:gd name="T12" fmla="*/ 2147483646 w 32"/>
                <a:gd name="T13" fmla="*/ 2147483646 h 81"/>
                <a:gd name="T14" fmla="*/ 2147483646 w 32"/>
                <a:gd name="T15" fmla="*/ 2147483646 h 81"/>
                <a:gd name="T16" fmla="*/ 2147483646 w 32"/>
                <a:gd name="T17" fmla="*/ 2147483646 h 81"/>
                <a:gd name="T18" fmla="*/ 2147483646 w 32"/>
                <a:gd name="T19" fmla="*/ 2147483646 h 81"/>
                <a:gd name="T20" fmla="*/ 2147483646 w 32"/>
                <a:gd name="T21" fmla="*/ 2147483646 h 81"/>
                <a:gd name="T22" fmla="*/ 2147483646 w 32"/>
                <a:gd name="T23" fmla="*/ 2147483646 h 81"/>
                <a:gd name="T24" fmla="*/ 2147483646 w 32"/>
                <a:gd name="T25" fmla="*/ 2147483646 h 81"/>
                <a:gd name="T26" fmla="*/ 2147483646 w 32"/>
                <a:gd name="T27" fmla="*/ 2147483646 h 81"/>
                <a:gd name="T28" fmla="*/ 2147483646 w 32"/>
                <a:gd name="T29" fmla="*/ 2147483646 h 81"/>
                <a:gd name="T30" fmla="*/ 0 w 32"/>
                <a:gd name="T31" fmla="*/ 2147483646 h 81"/>
                <a:gd name="T32" fmla="*/ 0 w 32"/>
                <a:gd name="T33" fmla="*/ 2147483646 h 81"/>
                <a:gd name="T34" fmla="*/ 2147483646 w 32"/>
                <a:gd name="T35" fmla="*/ 2147483646 h 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81">
                  <a:moveTo>
                    <a:pt x="14" y="14"/>
                  </a:moveTo>
                  <a:lnTo>
                    <a:pt x="9" y="14"/>
                  </a:lnTo>
                  <a:lnTo>
                    <a:pt x="18" y="0"/>
                  </a:lnTo>
                  <a:lnTo>
                    <a:pt x="23" y="0"/>
                  </a:lnTo>
                  <a:lnTo>
                    <a:pt x="14" y="14"/>
                  </a:lnTo>
                  <a:close/>
                  <a:moveTo>
                    <a:pt x="27" y="18"/>
                  </a:moveTo>
                  <a:lnTo>
                    <a:pt x="27" y="23"/>
                  </a:lnTo>
                  <a:lnTo>
                    <a:pt x="5" y="23"/>
                  </a:lnTo>
                  <a:lnTo>
                    <a:pt x="5" y="45"/>
                  </a:lnTo>
                  <a:lnTo>
                    <a:pt x="23" y="45"/>
                  </a:lnTo>
                  <a:lnTo>
                    <a:pt x="23" y="50"/>
                  </a:lnTo>
                  <a:lnTo>
                    <a:pt x="5" y="50"/>
                  </a:lnTo>
                  <a:lnTo>
                    <a:pt x="5" y="77"/>
                  </a:lnTo>
                  <a:lnTo>
                    <a:pt x="32" y="77"/>
                  </a:lnTo>
                  <a:lnTo>
                    <a:pt x="32" y="81"/>
                  </a:lnTo>
                  <a:lnTo>
                    <a:pt x="0" y="81"/>
                  </a:lnTo>
                  <a:lnTo>
                    <a:pt x="0" y="18"/>
                  </a:lnTo>
                  <a:lnTo>
                    <a:pt x="27" y="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5" name="Freeform 33"/>
            <p:cNvSpPr>
              <a:spLocks noEditPoints="1"/>
            </p:cNvSpPr>
            <p:nvPr/>
          </p:nvSpPr>
          <p:spPr bwMode="auto">
            <a:xfrm>
              <a:off x="-368300" y="4064000"/>
              <a:ext cx="57150" cy="100013"/>
            </a:xfrm>
            <a:custGeom>
              <a:avLst/>
              <a:gdLst>
                <a:gd name="T0" fmla="*/ 2147483646 w 8"/>
                <a:gd name="T1" fmla="*/ 2147483646 h 14"/>
                <a:gd name="T2" fmla="*/ 2147483646 w 8"/>
                <a:gd name="T3" fmla="*/ 2147483646 h 14"/>
                <a:gd name="T4" fmla="*/ 2147483646 w 8"/>
                <a:gd name="T5" fmla="*/ 2147483646 h 14"/>
                <a:gd name="T6" fmla="*/ 2147483646 w 8"/>
                <a:gd name="T7" fmla="*/ 2147483646 h 14"/>
                <a:gd name="T8" fmla="*/ 2147483646 w 8"/>
                <a:gd name="T9" fmla="*/ 2147483646 h 14"/>
                <a:gd name="T10" fmla="*/ 2147483646 w 8"/>
                <a:gd name="T11" fmla="*/ 2147483646 h 14"/>
                <a:gd name="T12" fmla="*/ 0 w 8"/>
                <a:gd name="T13" fmla="*/ 0 h 14"/>
                <a:gd name="T14" fmla="*/ 2147483646 w 8"/>
                <a:gd name="T15" fmla="*/ 0 h 14"/>
                <a:gd name="T16" fmla="*/ 2147483646 w 8"/>
                <a:gd name="T17" fmla="*/ 2147483646 h 14"/>
                <a:gd name="T18" fmla="*/ 2147483646 w 8"/>
                <a:gd name="T19" fmla="*/ 2147483646 h 14"/>
                <a:gd name="T20" fmla="*/ 2147483646 w 8"/>
                <a:gd name="T21" fmla="*/ 2147483646 h 14"/>
                <a:gd name="T22" fmla="*/ 2147483646 w 8"/>
                <a:gd name="T23" fmla="*/ 2147483646 h 14"/>
                <a:gd name="T24" fmla="*/ 0 w 8"/>
                <a:gd name="T25" fmla="*/ 2147483646 h 14"/>
                <a:gd name="T26" fmla="*/ 0 w 8"/>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 h="14">
                  <a:moveTo>
                    <a:pt x="2" y="6"/>
                  </a:moveTo>
                  <a:cubicBezTo>
                    <a:pt x="4" y="6"/>
                    <a:pt x="4" y="6"/>
                    <a:pt x="4" y="6"/>
                  </a:cubicBezTo>
                  <a:cubicBezTo>
                    <a:pt x="5" y="6"/>
                    <a:pt x="6" y="5"/>
                    <a:pt x="6" y="3"/>
                  </a:cubicBezTo>
                  <a:cubicBezTo>
                    <a:pt x="6" y="2"/>
                    <a:pt x="5" y="1"/>
                    <a:pt x="4" y="1"/>
                  </a:cubicBezTo>
                  <a:cubicBezTo>
                    <a:pt x="2" y="1"/>
                    <a:pt x="2" y="1"/>
                    <a:pt x="2" y="1"/>
                  </a:cubicBezTo>
                  <a:lnTo>
                    <a:pt x="2" y="6"/>
                  </a:lnTo>
                  <a:close/>
                  <a:moveTo>
                    <a:pt x="0" y="0"/>
                  </a:moveTo>
                  <a:cubicBezTo>
                    <a:pt x="4" y="0"/>
                    <a:pt x="4" y="0"/>
                    <a:pt x="4" y="0"/>
                  </a:cubicBezTo>
                  <a:cubicBezTo>
                    <a:pt x="6" y="0"/>
                    <a:pt x="8" y="1"/>
                    <a:pt x="8" y="3"/>
                  </a:cubicBezTo>
                  <a:cubicBezTo>
                    <a:pt x="8" y="6"/>
                    <a:pt x="6" y="7"/>
                    <a:pt x="4" y="7"/>
                  </a:cubicBezTo>
                  <a:cubicBezTo>
                    <a:pt x="2" y="7"/>
                    <a:pt x="2" y="7"/>
                    <a:pt x="2" y="7"/>
                  </a:cubicBezTo>
                  <a:cubicBezTo>
                    <a:pt x="2" y="14"/>
                    <a:pt x="2" y="14"/>
                    <a:pt x="2" y="14"/>
                  </a:cubicBezTo>
                  <a:cubicBezTo>
                    <a:pt x="0" y="14"/>
                    <a:pt x="0" y="14"/>
                    <a:pt x="0" y="14"/>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6" name="Freeform 34"/>
            <p:cNvSpPr>
              <a:spLocks noEditPoints="1"/>
            </p:cNvSpPr>
            <p:nvPr/>
          </p:nvSpPr>
          <p:spPr bwMode="auto">
            <a:xfrm>
              <a:off x="-311150" y="4064000"/>
              <a:ext cx="65088" cy="100013"/>
            </a:xfrm>
            <a:custGeom>
              <a:avLst/>
              <a:gdLst>
                <a:gd name="T0" fmla="*/ 2147483646 w 41"/>
                <a:gd name="T1" fmla="*/ 2147483646 h 63"/>
                <a:gd name="T2" fmla="*/ 2147483646 w 41"/>
                <a:gd name="T3" fmla="*/ 2147483646 h 63"/>
                <a:gd name="T4" fmla="*/ 2147483646 w 41"/>
                <a:gd name="T5" fmla="*/ 2147483646 h 63"/>
                <a:gd name="T6" fmla="*/ 2147483646 w 41"/>
                <a:gd name="T7" fmla="*/ 2147483646 h 63"/>
                <a:gd name="T8" fmla="*/ 2147483646 w 41"/>
                <a:gd name="T9" fmla="*/ 2147483646 h 63"/>
                <a:gd name="T10" fmla="*/ 2147483646 w 41"/>
                <a:gd name="T11" fmla="*/ 0 h 63"/>
                <a:gd name="T12" fmla="*/ 2147483646 w 41"/>
                <a:gd name="T13" fmla="*/ 2147483646 h 63"/>
                <a:gd name="T14" fmla="*/ 2147483646 w 41"/>
                <a:gd name="T15" fmla="*/ 2147483646 h 63"/>
                <a:gd name="T16" fmla="*/ 2147483646 w 41"/>
                <a:gd name="T17" fmla="*/ 2147483646 h 63"/>
                <a:gd name="T18" fmla="*/ 2147483646 w 41"/>
                <a:gd name="T19" fmla="*/ 2147483646 h 63"/>
                <a:gd name="T20" fmla="*/ 2147483646 w 41"/>
                <a:gd name="T21" fmla="*/ 2147483646 h 63"/>
                <a:gd name="T22" fmla="*/ 0 w 41"/>
                <a:gd name="T23" fmla="*/ 2147483646 h 63"/>
                <a:gd name="T24" fmla="*/ 2147483646 w 41"/>
                <a:gd name="T25" fmla="*/ 0 h 63"/>
                <a:gd name="T26" fmla="*/ 2147483646 w 41"/>
                <a:gd name="T27" fmla="*/ 0 h 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1" h="63">
                  <a:moveTo>
                    <a:pt x="14" y="36"/>
                  </a:moveTo>
                  <a:lnTo>
                    <a:pt x="28" y="36"/>
                  </a:lnTo>
                  <a:lnTo>
                    <a:pt x="18" y="5"/>
                  </a:lnTo>
                  <a:lnTo>
                    <a:pt x="14" y="36"/>
                  </a:lnTo>
                  <a:close/>
                  <a:moveTo>
                    <a:pt x="23" y="0"/>
                  </a:moveTo>
                  <a:lnTo>
                    <a:pt x="41" y="63"/>
                  </a:lnTo>
                  <a:lnTo>
                    <a:pt x="32" y="63"/>
                  </a:lnTo>
                  <a:lnTo>
                    <a:pt x="28" y="45"/>
                  </a:lnTo>
                  <a:lnTo>
                    <a:pt x="9" y="45"/>
                  </a:lnTo>
                  <a:lnTo>
                    <a:pt x="9" y="63"/>
                  </a:lnTo>
                  <a:lnTo>
                    <a:pt x="0" y="63"/>
                  </a:lnTo>
                  <a:lnTo>
                    <a:pt x="14" y="0"/>
                  </a:lnTo>
                  <a:lnTo>
                    <a:pt x="2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7" name="Freeform 35"/>
            <p:cNvSpPr>
              <a:spLocks noEditPoints="1"/>
            </p:cNvSpPr>
            <p:nvPr/>
          </p:nvSpPr>
          <p:spPr bwMode="auto">
            <a:xfrm>
              <a:off x="-238125" y="4064000"/>
              <a:ext cx="57150" cy="100013"/>
            </a:xfrm>
            <a:custGeom>
              <a:avLst/>
              <a:gdLst>
                <a:gd name="T0" fmla="*/ 2147483646 w 8"/>
                <a:gd name="T1" fmla="*/ 2147483646 h 14"/>
                <a:gd name="T2" fmla="*/ 2147483646 w 8"/>
                <a:gd name="T3" fmla="*/ 2147483646 h 14"/>
                <a:gd name="T4" fmla="*/ 2147483646 w 8"/>
                <a:gd name="T5" fmla="*/ 2147483646 h 14"/>
                <a:gd name="T6" fmla="*/ 2147483646 w 8"/>
                <a:gd name="T7" fmla="*/ 2147483646 h 14"/>
                <a:gd name="T8" fmla="*/ 2147483646 w 8"/>
                <a:gd name="T9" fmla="*/ 2147483646 h 14"/>
                <a:gd name="T10" fmla="*/ 2147483646 w 8"/>
                <a:gd name="T11" fmla="*/ 2147483646 h 14"/>
                <a:gd name="T12" fmla="*/ 0 w 8"/>
                <a:gd name="T13" fmla="*/ 0 h 14"/>
                <a:gd name="T14" fmla="*/ 2147483646 w 8"/>
                <a:gd name="T15" fmla="*/ 0 h 14"/>
                <a:gd name="T16" fmla="*/ 2147483646 w 8"/>
                <a:gd name="T17" fmla="*/ 2147483646 h 14"/>
                <a:gd name="T18" fmla="*/ 2147483646 w 8"/>
                <a:gd name="T19" fmla="*/ 2147483646 h 14"/>
                <a:gd name="T20" fmla="*/ 2147483646 w 8"/>
                <a:gd name="T21" fmla="*/ 2147483646 h 14"/>
                <a:gd name="T22" fmla="*/ 2147483646 w 8"/>
                <a:gd name="T23" fmla="*/ 2147483646 h 14"/>
                <a:gd name="T24" fmla="*/ 2147483646 w 8"/>
                <a:gd name="T25" fmla="*/ 2147483646 h 14"/>
                <a:gd name="T26" fmla="*/ 2147483646 w 8"/>
                <a:gd name="T27" fmla="*/ 2147483646 h 14"/>
                <a:gd name="T28" fmla="*/ 2147483646 w 8"/>
                <a:gd name="T29" fmla="*/ 2147483646 h 14"/>
                <a:gd name="T30" fmla="*/ 0 w 8"/>
                <a:gd name="T31" fmla="*/ 2147483646 h 14"/>
                <a:gd name="T32" fmla="*/ 0 w 8"/>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 h="14">
                  <a:moveTo>
                    <a:pt x="2" y="6"/>
                  </a:moveTo>
                  <a:cubicBezTo>
                    <a:pt x="3" y="6"/>
                    <a:pt x="3" y="6"/>
                    <a:pt x="3" y="6"/>
                  </a:cubicBezTo>
                  <a:cubicBezTo>
                    <a:pt x="5" y="6"/>
                    <a:pt x="6" y="5"/>
                    <a:pt x="6" y="3"/>
                  </a:cubicBezTo>
                  <a:cubicBezTo>
                    <a:pt x="6" y="2"/>
                    <a:pt x="5" y="1"/>
                    <a:pt x="3" y="1"/>
                  </a:cubicBezTo>
                  <a:cubicBezTo>
                    <a:pt x="2" y="1"/>
                    <a:pt x="2" y="1"/>
                    <a:pt x="2" y="1"/>
                  </a:cubicBezTo>
                  <a:lnTo>
                    <a:pt x="2" y="6"/>
                  </a:lnTo>
                  <a:close/>
                  <a:moveTo>
                    <a:pt x="0" y="0"/>
                  </a:moveTo>
                  <a:cubicBezTo>
                    <a:pt x="4" y="0"/>
                    <a:pt x="4" y="0"/>
                    <a:pt x="4" y="0"/>
                  </a:cubicBezTo>
                  <a:cubicBezTo>
                    <a:pt x="6" y="0"/>
                    <a:pt x="7" y="1"/>
                    <a:pt x="7" y="3"/>
                  </a:cubicBezTo>
                  <a:cubicBezTo>
                    <a:pt x="7" y="5"/>
                    <a:pt x="7" y="6"/>
                    <a:pt x="5" y="7"/>
                  </a:cubicBezTo>
                  <a:cubicBezTo>
                    <a:pt x="8" y="14"/>
                    <a:pt x="8" y="14"/>
                    <a:pt x="8" y="14"/>
                  </a:cubicBezTo>
                  <a:cubicBezTo>
                    <a:pt x="6" y="14"/>
                    <a:pt x="6" y="14"/>
                    <a:pt x="6" y="14"/>
                  </a:cubicBezTo>
                  <a:cubicBezTo>
                    <a:pt x="4" y="7"/>
                    <a:pt x="4" y="7"/>
                    <a:pt x="4" y="7"/>
                  </a:cubicBezTo>
                  <a:cubicBezTo>
                    <a:pt x="2" y="7"/>
                    <a:pt x="2" y="7"/>
                    <a:pt x="2" y="7"/>
                  </a:cubicBezTo>
                  <a:cubicBezTo>
                    <a:pt x="2" y="14"/>
                    <a:pt x="2" y="14"/>
                    <a:pt x="2" y="14"/>
                  </a:cubicBezTo>
                  <a:cubicBezTo>
                    <a:pt x="0" y="14"/>
                    <a:pt x="0" y="14"/>
                    <a:pt x="0" y="14"/>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8" name="Freeform 36"/>
            <p:cNvSpPr>
              <a:spLocks/>
            </p:cNvSpPr>
            <p:nvPr/>
          </p:nvSpPr>
          <p:spPr bwMode="auto">
            <a:xfrm>
              <a:off x="-180975" y="4064000"/>
              <a:ext cx="57150" cy="100013"/>
            </a:xfrm>
            <a:custGeom>
              <a:avLst/>
              <a:gdLst>
                <a:gd name="T0" fmla="*/ 2147483646 w 36"/>
                <a:gd name="T1" fmla="*/ 0 h 63"/>
                <a:gd name="T2" fmla="*/ 2147483646 w 36"/>
                <a:gd name="T3" fmla="*/ 2147483646 h 63"/>
                <a:gd name="T4" fmla="*/ 2147483646 w 36"/>
                <a:gd name="T5" fmla="*/ 2147483646 h 63"/>
                <a:gd name="T6" fmla="*/ 2147483646 w 36"/>
                <a:gd name="T7" fmla="*/ 2147483646 h 63"/>
                <a:gd name="T8" fmla="*/ 2147483646 w 36"/>
                <a:gd name="T9" fmla="*/ 2147483646 h 63"/>
                <a:gd name="T10" fmla="*/ 2147483646 w 36"/>
                <a:gd name="T11" fmla="*/ 2147483646 h 63"/>
                <a:gd name="T12" fmla="*/ 0 w 36"/>
                <a:gd name="T13" fmla="*/ 2147483646 h 63"/>
                <a:gd name="T14" fmla="*/ 0 w 36"/>
                <a:gd name="T15" fmla="*/ 0 h 63"/>
                <a:gd name="T16" fmla="*/ 2147483646 w 36"/>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63">
                  <a:moveTo>
                    <a:pt x="36" y="0"/>
                  </a:moveTo>
                  <a:lnTo>
                    <a:pt x="36" y="5"/>
                  </a:lnTo>
                  <a:lnTo>
                    <a:pt x="22" y="5"/>
                  </a:lnTo>
                  <a:lnTo>
                    <a:pt x="22" y="63"/>
                  </a:lnTo>
                  <a:lnTo>
                    <a:pt x="13" y="63"/>
                  </a:lnTo>
                  <a:lnTo>
                    <a:pt x="13" y="5"/>
                  </a:lnTo>
                  <a:lnTo>
                    <a:pt x="0" y="5"/>
                  </a:lnTo>
                  <a:lnTo>
                    <a:pt x="0" y="0"/>
                  </a:lnTo>
                  <a:lnTo>
                    <a:pt x="3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39" name="Freeform 37"/>
            <p:cNvSpPr>
              <a:spLocks/>
            </p:cNvSpPr>
            <p:nvPr/>
          </p:nvSpPr>
          <p:spPr bwMode="auto">
            <a:xfrm>
              <a:off x="-117475" y="4064000"/>
              <a:ext cx="50800" cy="100013"/>
            </a:xfrm>
            <a:custGeom>
              <a:avLst/>
              <a:gdLst>
                <a:gd name="T0" fmla="*/ 2147483646 w 32"/>
                <a:gd name="T1" fmla="*/ 0 h 63"/>
                <a:gd name="T2" fmla="*/ 2147483646 w 32"/>
                <a:gd name="T3" fmla="*/ 2147483646 h 63"/>
                <a:gd name="T4" fmla="*/ 2147483646 w 32"/>
                <a:gd name="T5" fmla="*/ 2147483646 h 63"/>
                <a:gd name="T6" fmla="*/ 2147483646 w 32"/>
                <a:gd name="T7" fmla="*/ 2147483646 h 63"/>
                <a:gd name="T8" fmla="*/ 2147483646 w 32"/>
                <a:gd name="T9" fmla="*/ 2147483646 h 63"/>
                <a:gd name="T10" fmla="*/ 2147483646 w 32"/>
                <a:gd name="T11" fmla="*/ 2147483646 h 63"/>
                <a:gd name="T12" fmla="*/ 2147483646 w 32"/>
                <a:gd name="T13" fmla="*/ 2147483646 h 63"/>
                <a:gd name="T14" fmla="*/ 2147483646 w 32"/>
                <a:gd name="T15" fmla="*/ 2147483646 h 63"/>
                <a:gd name="T16" fmla="*/ 2147483646 w 32"/>
                <a:gd name="T17" fmla="*/ 2147483646 h 63"/>
                <a:gd name="T18" fmla="*/ 2147483646 w 32"/>
                <a:gd name="T19" fmla="*/ 2147483646 h 63"/>
                <a:gd name="T20" fmla="*/ 0 w 32"/>
                <a:gd name="T21" fmla="*/ 2147483646 h 63"/>
                <a:gd name="T22" fmla="*/ 0 w 32"/>
                <a:gd name="T23" fmla="*/ 0 h 63"/>
                <a:gd name="T24" fmla="*/ 2147483646 w 32"/>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 h="63">
                  <a:moveTo>
                    <a:pt x="32" y="0"/>
                  </a:moveTo>
                  <a:lnTo>
                    <a:pt x="32" y="5"/>
                  </a:lnTo>
                  <a:lnTo>
                    <a:pt x="9" y="5"/>
                  </a:lnTo>
                  <a:lnTo>
                    <a:pt x="9" y="27"/>
                  </a:lnTo>
                  <a:lnTo>
                    <a:pt x="28" y="27"/>
                  </a:lnTo>
                  <a:lnTo>
                    <a:pt x="28" y="32"/>
                  </a:lnTo>
                  <a:lnTo>
                    <a:pt x="9" y="32"/>
                  </a:lnTo>
                  <a:lnTo>
                    <a:pt x="9" y="59"/>
                  </a:lnTo>
                  <a:lnTo>
                    <a:pt x="32" y="59"/>
                  </a:lnTo>
                  <a:lnTo>
                    <a:pt x="32" y="63"/>
                  </a:lnTo>
                  <a:lnTo>
                    <a:pt x="0" y="63"/>
                  </a:lnTo>
                  <a:lnTo>
                    <a:pt x="0" y="0"/>
                  </a:lnTo>
                  <a:lnTo>
                    <a:pt x="3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0" name="Freeform 38"/>
            <p:cNvSpPr>
              <a:spLocks/>
            </p:cNvSpPr>
            <p:nvPr/>
          </p:nvSpPr>
          <p:spPr bwMode="auto">
            <a:xfrm>
              <a:off x="-52388" y="4064000"/>
              <a:ext cx="71438" cy="100013"/>
            </a:xfrm>
            <a:custGeom>
              <a:avLst/>
              <a:gdLst>
                <a:gd name="T0" fmla="*/ 2147483646 w 45"/>
                <a:gd name="T1" fmla="*/ 0 h 63"/>
                <a:gd name="T2" fmla="*/ 2147483646 w 45"/>
                <a:gd name="T3" fmla="*/ 2147483646 h 63"/>
                <a:gd name="T4" fmla="*/ 2147483646 w 45"/>
                <a:gd name="T5" fmla="*/ 2147483646 h 63"/>
                <a:gd name="T6" fmla="*/ 2147483646 w 45"/>
                <a:gd name="T7" fmla="*/ 0 h 63"/>
                <a:gd name="T8" fmla="*/ 2147483646 w 45"/>
                <a:gd name="T9" fmla="*/ 0 h 63"/>
                <a:gd name="T10" fmla="*/ 2147483646 w 45"/>
                <a:gd name="T11" fmla="*/ 2147483646 h 63"/>
                <a:gd name="T12" fmla="*/ 2147483646 w 45"/>
                <a:gd name="T13" fmla="*/ 2147483646 h 63"/>
                <a:gd name="T14" fmla="*/ 2147483646 w 45"/>
                <a:gd name="T15" fmla="*/ 2147483646 h 63"/>
                <a:gd name="T16" fmla="*/ 2147483646 w 45"/>
                <a:gd name="T17" fmla="*/ 2147483646 h 63"/>
                <a:gd name="T18" fmla="*/ 2147483646 w 45"/>
                <a:gd name="T19" fmla="*/ 2147483646 h 63"/>
                <a:gd name="T20" fmla="*/ 2147483646 w 45"/>
                <a:gd name="T21" fmla="*/ 2147483646 h 63"/>
                <a:gd name="T22" fmla="*/ 2147483646 w 45"/>
                <a:gd name="T23" fmla="*/ 2147483646 h 63"/>
                <a:gd name="T24" fmla="*/ 2147483646 w 45"/>
                <a:gd name="T25" fmla="*/ 2147483646 h 63"/>
                <a:gd name="T26" fmla="*/ 2147483646 w 45"/>
                <a:gd name="T27" fmla="*/ 2147483646 h 63"/>
                <a:gd name="T28" fmla="*/ 0 w 45"/>
                <a:gd name="T29" fmla="*/ 2147483646 h 63"/>
                <a:gd name="T30" fmla="*/ 0 w 45"/>
                <a:gd name="T31" fmla="*/ 0 h 63"/>
                <a:gd name="T32" fmla="*/ 2147483646 w 45"/>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63">
                  <a:moveTo>
                    <a:pt x="14" y="0"/>
                  </a:moveTo>
                  <a:lnTo>
                    <a:pt x="23" y="45"/>
                  </a:lnTo>
                  <a:lnTo>
                    <a:pt x="36" y="0"/>
                  </a:lnTo>
                  <a:lnTo>
                    <a:pt x="45" y="0"/>
                  </a:lnTo>
                  <a:lnTo>
                    <a:pt x="45" y="63"/>
                  </a:lnTo>
                  <a:lnTo>
                    <a:pt x="41" y="63"/>
                  </a:lnTo>
                  <a:lnTo>
                    <a:pt x="41" y="5"/>
                  </a:lnTo>
                  <a:lnTo>
                    <a:pt x="27" y="63"/>
                  </a:lnTo>
                  <a:lnTo>
                    <a:pt x="23" y="63"/>
                  </a:lnTo>
                  <a:lnTo>
                    <a:pt x="9" y="5"/>
                  </a:lnTo>
                  <a:lnTo>
                    <a:pt x="9" y="63"/>
                  </a:lnTo>
                  <a:lnTo>
                    <a:pt x="0" y="63"/>
                  </a:lnTo>
                  <a:lnTo>
                    <a:pt x="0" y="0"/>
                  </a:lnTo>
                  <a:lnTo>
                    <a:pt x="1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1" name="Freeform 39"/>
            <p:cNvSpPr>
              <a:spLocks/>
            </p:cNvSpPr>
            <p:nvPr/>
          </p:nvSpPr>
          <p:spPr bwMode="auto">
            <a:xfrm>
              <a:off x="33338" y="4064000"/>
              <a:ext cx="50800" cy="100013"/>
            </a:xfrm>
            <a:custGeom>
              <a:avLst/>
              <a:gdLst>
                <a:gd name="T0" fmla="*/ 2147483646 w 32"/>
                <a:gd name="T1" fmla="*/ 0 h 63"/>
                <a:gd name="T2" fmla="*/ 2147483646 w 32"/>
                <a:gd name="T3" fmla="*/ 2147483646 h 63"/>
                <a:gd name="T4" fmla="*/ 2147483646 w 32"/>
                <a:gd name="T5" fmla="*/ 2147483646 h 63"/>
                <a:gd name="T6" fmla="*/ 2147483646 w 32"/>
                <a:gd name="T7" fmla="*/ 2147483646 h 63"/>
                <a:gd name="T8" fmla="*/ 2147483646 w 32"/>
                <a:gd name="T9" fmla="*/ 2147483646 h 63"/>
                <a:gd name="T10" fmla="*/ 2147483646 w 32"/>
                <a:gd name="T11" fmla="*/ 2147483646 h 63"/>
                <a:gd name="T12" fmla="*/ 2147483646 w 32"/>
                <a:gd name="T13" fmla="*/ 2147483646 h 63"/>
                <a:gd name="T14" fmla="*/ 2147483646 w 32"/>
                <a:gd name="T15" fmla="*/ 2147483646 h 63"/>
                <a:gd name="T16" fmla="*/ 2147483646 w 32"/>
                <a:gd name="T17" fmla="*/ 2147483646 h 63"/>
                <a:gd name="T18" fmla="*/ 2147483646 w 32"/>
                <a:gd name="T19" fmla="*/ 2147483646 h 63"/>
                <a:gd name="T20" fmla="*/ 0 w 32"/>
                <a:gd name="T21" fmla="*/ 2147483646 h 63"/>
                <a:gd name="T22" fmla="*/ 0 w 32"/>
                <a:gd name="T23" fmla="*/ 0 h 63"/>
                <a:gd name="T24" fmla="*/ 2147483646 w 32"/>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 h="63">
                  <a:moveTo>
                    <a:pt x="32" y="0"/>
                  </a:moveTo>
                  <a:lnTo>
                    <a:pt x="32" y="5"/>
                  </a:lnTo>
                  <a:lnTo>
                    <a:pt x="9" y="5"/>
                  </a:lnTo>
                  <a:lnTo>
                    <a:pt x="9" y="27"/>
                  </a:lnTo>
                  <a:lnTo>
                    <a:pt x="27" y="27"/>
                  </a:lnTo>
                  <a:lnTo>
                    <a:pt x="27" y="32"/>
                  </a:lnTo>
                  <a:lnTo>
                    <a:pt x="9" y="32"/>
                  </a:lnTo>
                  <a:lnTo>
                    <a:pt x="9" y="59"/>
                  </a:lnTo>
                  <a:lnTo>
                    <a:pt x="32" y="59"/>
                  </a:lnTo>
                  <a:lnTo>
                    <a:pt x="32" y="63"/>
                  </a:lnTo>
                  <a:lnTo>
                    <a:pt x="0" y="63"/>
                  </a:lnTo>
                  <a:lnTo>
                    <a:pt x="0" y="0"/>
                  </a:lnTo>
                  <a:lnTo>
                    <a:pt x="3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2" name="Freeform 40"/>
            <p:cNvSpPr>
              <a:spLocks/>
            </p:cNvSpPr>
            <p:nvPr/>
          </p:nvSpPr>
          <p:spPr bwMode="auto">
            <a:xfrm>
              <a:off x="98425" y="4064000"/>
              <a:ext cx="57150" cy="100013"/>
            </a:xfrm>
            <a:custGeom>
              <a:avLst/>
              <a:gdLst>
                <a:gd name="T0" fmla="*/ 2147483646 w 36"/>
                <a:gd name="T1" fmla="*/ 0 h 63"/>
                <a:gd name="T2" fmla="*/ 2147483646 w 36"/>
                <a:gd name="T3" fmla="*/ 2147483646 h 63"/>
                <a:gd name="T4" fmla="*/ 2147483646 w 36"/>
                <a:gd name="T5" fmla="*/ 2147483646 h 63"/>
                <a:gd name="T6" fmla="*/ 2147483646 w 36"/>
                <a:gd name="T7" fmla="*/ 0 h 63"/>
                <a:gd name="T8" fmla="*/ 2147483646 w 36"/>
                <a:gd name="T9" fmla="*/ 0 h 63"/>
                <a:gd name="T10" fmla="*/ 2147483646 w 36"/>
                <a:gd name="T11" fmla="*/ 2147483646 h 63"/>
                <a:gd name="T12" fmla="*/ 2147483646 w 36"/>
                <a:gd name="T13" fmla="*/ 2147483646 h 63"/>
                <a:gd name="T14" fmla="*/ 2147483646 w 36"/>
                <a:gd name="T15" fmla="*/ 2147483646 h 63"/>
                <a:gd name="T16" fmla="*/ 2147483646 w 36"/>
                <a:gd name="T17" fmla="*/ 2147483646 h 63"/>
                <a:gd name="T18" fmla="*/ 2147483646 w 36"/>
                <a:gd name="T19" fmla="*/ 2147483646 h 63"/>
                <a:gd name="T20" fmla="*/ 0 w 36"/>
                <a:gd name="T21" fmla="*/ 2147483646 h 63"/>
                <a:gd name="T22" fmla="*/ 0 w 36"/>
                <a:gd name="T23" fmla="*/ 0 h 63"/>
                <a:gd name="T24" fmla="*/ 2147483646 w 36"/>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
                  <a:moveTo>
                    <a:pt x="14" y="0"/>
                  </a:moveTo>
                  <a:lnTo>
                    <a:pt x="27" y="45"/>
                  </a:lnTo>
                  <a:lnTo>
                    <a:pt x="27" y="0"/>
                  </a:lnTo>
                  <a:lnTo>
                    <a:pt x="36" y="0"/>
                  </a:lnTo>
                  <a:lnTo>
                    <a:pt x="36" y="63"/>
                  </a:lnTo>
                  <a:lnTo>
                    <a:pt x="27" y="63"/>
                  </a:lnTo>
                  <a:lnTo>
                    <a:pt x="9" y="5"/>
                  </a:lnTo>
                  <a:lnTo>
                    <a:pt x="9" y="63"/>
                  </a:lnTo>
                  <a:lnTo>
                    <a:pt x="0" y="63"/>
                  </a:lnTo>
                  <a:lnTo>
                    <a:pt x="0" y="0"/>
                  </a:lnTo>
                  <a:lnTo>
                    <a:pt x="1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3" name="Freeform 41"/>
            <p:cNvSpPr>
              <a:spLocks/>
            </p:cNvSpPr>
            <p:nvPr/>
          </p:nvSpPr>
          <p:spPr bwMode="auto">
            <a:xfrm>
              <a:off x="163513" y="4064000"/>
              <a:ext cx="57150" cy="100013"/>
            </a:xfrm>
            <a:custGeom>
              <a:avLst/>
              <a:gdLst>
                <a:gd name="T0" fmla="*/ 2147483646 w 36"/>
                <a:gd name="T1" fmla="*/ 0 h 63"/>
                <a:gd name="T2" fmla="*/ 2147483646 w 36"/>
                <a:gd name="T3" fmla="*/ 2147483646 h 63"/>
                <a:gd name="T4" fmla="*/ 2147483646 w 36"/>
                <a:gd name="T5" fmla="*/ 2147483646 h 63"/>
                <a:gd name="T6" fmla="*/ 2147483646 w 36"/>
                <a:gd name="T7" fmla="*/ 2147483646 h 63"/>
                <a:gd name="T8" fmla="*/ 2147483646 w 36"/>
                <a:gd name="T9" fmla="*/ 2147483646 h 63"/>
                <a:gd name="T10" fmla="*/ 2147483646 w 36"/>
                <a:gd name="T11" fmla="*/ 2147483646 h 63"/>
                <a:gd name="T12" fmla="*/ 0 w 36"/>
                <a:gd name="T13" fmla="*/ 2147483646 h 63"/>
                <a:gd name="T14" fmla="*/ 0 w 36"/>
                <a:gd name="T15" fmla="*/ 0 h 63"/>
                <a:gd name="T16" fmla="*/ 2147483646 w 36"/>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63">
                  <a:moveTo>
                    <a:pt x="36" y="0"/>
                  </a:moveTo>
                  <a:lnTo>
                    <a:pt x="36" y="5"/>
                  </a:lnTo>
                  <a:lnTo>
                    <a:pt x="22" y="5"/>
                  </a:lnTo>
                  <a:lnTo>
                    <a:pt x="22" y="63"/>
                  </a:lnTo>
                  <a:lnTo>
                    <a:pt x="13" y="63"/>
                  </a:lnTo>
                  <a:lnTo>
                    <a:pt x="13" y="5"/>
                  </a:lnTo>
                  <a:lnTo>
                    <a:pt x="0" y="5"/>
                  </a:lnTo>
                  <a:lnTo>
                    <a:pt x="0" y="0"/>
                  </a:lnTo>
                  <a:lnTo>
                    <a:pt x="3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4" name="Freeform 42"/>
            <p:cNvSpPr>
              <a:spLocks noEditPoints="1"/>
            </p:cNvSpPr>
            <p:nvPr/>
          </p:nvSpPr>
          <p:spPr bwMode="auto">
            <a:xfrm>
              <a:off x="-174625" y="3878263"/>
              <a:ext cx="57150" cy="85725"/>
            </a:xfrm>
            <a:custGeom>
              <a:avLst/>
              <a:gdLst>
                <a:gd name="T0" fmla="*/ 2147483646 w 8"/>
                <a:gd name="T1" fmla="*/ 2147483646 h 12"/>
                <a:gd name="T2" fmla="*/ 2147483646 w 8"/>
                <a:gd name="T3" fmla="*/ 2147483646 h 12"/>
                <a:gd name="T4" fmla="*/ 2147483646 w 8"/>
                <a:gd name="T5" fmla="*/ 2147483646 h 12"/>
                <a:gd name="T6" fmla="*/ 2147483646 w 8"/>
                <a:gd name="T7" fmla="*/ 2147483646 h 12"/>
                <a:gd name="T8" fmla="*/ 2147483646 w 8"/>
                <a:gd name="T9" fmla="*/ 2147483646 h 12"/>
                <a:gd name="T10" fmla="*/ 2147483646 w 8"/>
                <a:gd name="T11" fmla="*/ 2147483646 h 12"/>
                <a:gd name="T12" fmla="*/ 2147483646 w 8"/>
                <a:gd name="T13" fmla="*/ 2147483646 h 12"/>
                <a:gd name="T14" fmla="*/ 2147483646 w 8"/>
                <a:gd name="T15" fmla="*/ 2147483646 h 12"/>
                <a:gd name="T16" fmla="*/ 2147483646 w 8"/>
                <a:gd name="T17" fmla="*/ 2147483646 h 12"/>
                <a:gd name="T18" fmla="*/ 2147483646 w 8"/>
                <a:gd name="T19" fmla="*/ 2147483646 h 12"/>
                <a:gd name="T20" fmla="*/ 2147483646 w 8"/>
                <a:gd name="T21" fmla="*/ 2147483646 h 12"/>
                <a:gd name="T22" fmla="*/ 2147483646 w 8"/>
                <a:gd name="T23" fmla="*/ 2147483646 h 12"/>
                <a:gd name="T24" fmla="*/ 2147483646 w 8"/>
                <a:gd name="T25" fmla="*/ 2147483646 h 12"/>
                <a:gd name="T26" fmla="*/ 2147483646 w 8"/>
                <a:gd name="T27" fmla="*/ 2147483646 h 12"/>
                <a:gd name="T28" fmla="*/ 2147483646 w 8"/>
                <a:gd name="T29" fmla="*/ 2147483646 h 12"/>
                <a:gd name="T30" fmla="*/ 2147483646 w 8"/>
                <a:gd name="T31" fmla="*/ 2147483646 h 12"/>
                <a:gd name="T32" fmla="*/ 0 w 8"/>
                <a:gd name="T33" fmla="*/ 2147483646 h 12"/>
                <a:gd name="T34" fmla="*/ 2147483646 w 8"/>
                <a:gd name="T35" fmla="*/ 2147483646 h 12"/>
                <a:gd name="T36" fmla="*/ 2147483646 w 8"/>
                <a:gd name="T37" fmla="*/ 2147483646 h 12"/>
                <a:gd name="T38" fmla="*/ 2147483646 w 8"/>
                <a:gd name="T39" fmla="*/ 0 h 12"/>
                <a:gd name="T40" fmla="*/ 2147483646 w 8"/>
                <a:gd name="T41" fmla="*/ 2147483646 h 12"/>
                <a:gd name="T42" fmla="*/ 2147483646 w 8"/>
                <a:gd name="T43" fmla="*/ 2147483646 h 12"/>
                <a:gd name="T44" fmla="*/ 2147483646 w 8"/>
                <a:gd name="T45" fmla="*/ 2147483646 h 12"/>
                <a:gd name="T46" fmla="*/ 2147483646 w 8"/>
                <a:gd name="T47" fmla="*/ 2147483646 h 12"/>
                <a:gd name="T48" fmla="*/ 2147483646 w 8"/>
                <a:gd name="T49" fmla="*/ 2147483646 h 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 h="12">
                  <a:moveTo>
                    <a:pt x="3" y="5"/>
                  </a:moveTo>
                  <a:cubicBezTo>
                    <a:pt x="4" y="4"/>
                    <a:pt x="4" y="3"/>
                    <a:pt x="4" y="2"/>
                  </a:cubicBezTo>
                  <a:cubicBezTo>
                    <a:pt x="4" y="2"/>
                    <a:pt x="4" y="1"/>
                    <a:pt x="3" y="1"/>
                  </a:cubicBezTo>
                  <a:cubicBezTo>
                    <a:pt x="3" y="1"/>
                    <a:pt x="3" y="2"/>
                    <a:pt x="3" y="2"/>
                  </a:cubicBezTo>
                  <a:cubicBezTo>
                    <a:pt x="3" y="3"/>
                    <a:pt x="3" y="4"/>
                    <a:pt x="3" y="5"/>
                  </a:cubicBezTo>
                  <a:moveTo>
                    <a:pt x="3" y="11"/>
                  </a:moveTo>
                  <a:cubicBezTo>
                    <a:pt x="4" y="11"/>
                    <a:pt x="4" y="11"/>
                    <a:pt x="4" y="10"/>
                  </a:cubicBezTo>
                  <a:cubicBezTo>
                    <a:pt x="4" y="9"/>
                    <a:pt x="3" y="9"/>
                    <a:pt x="3" y="8"/>
                  </a:cubicBezTo>
                  <a:cubicBezTo>
                    <a:pt x="2" y="8"/>
                    <a:pt x="2" y="9"/>
                    <a:pt x="2" y="9"/>
                  </a:cubicBezTo>
                  <a:cubicBezTo>
                    <a:pt x="2" y="10"/>
                    <a:pt x="3" y="11"/>
                    <a:pt x="3" y="11"/>
                  </a:cubicBezTo>
                  <a:moveTo>
                    <a:pt x="8" y="7"/>
                  </a:moveTo>
                  <a:cubicBezTo>
                    <a:pt x="8" y="8"/>
                    <a:pt x="7" y="9"/>
                    <a:pt x="7" y="10"/>
                  </a:cubicBezTo>
                  <a:cubicBezTo>
                    <a:pt x="7" y="10"/>
                    <a:pt x="7" y="10"/>
                    <a:pt x="8" y="11"/>
                  </a:cubicBezTo>
                  <a:cubicBezTo>
                    <a:pt x="8" y="12"/>
                    <a:pt x="8" y="12"/>
                    <a:pt x="8" y="12"/>
                  </a:cubicBezTo>
                  <a:cubicBezTo>
                    <a:pt x="7" y="12"/>
                    <a:pt x="6" y="12"/>
                    <a:pt x="5" y="11"/>
                  </a:cubicBezTo>
                  <a:cubicBezTo>
                    <a:pt x="5" y="12"/>
                    <a:pt x="4" y="12"/>
                    <a:pt x="3" y="12"/>
                  </a:cubicBezTo>
                  <a:cubicBezTo>
                    <a:pt x="1" y="12"/>
                    <a:pt x="0" y="11"/>
                    <a:pt x="0" y="10"/>
                  </a:cubicBezTo>
                  <a:cubicBezTo>
                    <a:pt x="0" y="8"/>
                    <a:pt x="1" y="7"/>
                    <a:pt x="2" y="6"/>
                  </a:cubicBezTo>
                  <a:cubicBezTo>
                    <a:pt x="1" y="5"/>
                    <a:pt x="1" y="4"/>
                    <a:pt x="1" y="3"/>
                  </a:cubicBezTo>
                  <a:cubicBezTo>
                    <a:pt x="1" y="1"/>
                    <a:pt x="2" y="0"/>
                    <a:pt x="3" y="0"/>
                  </a:cubicBezTo>
                  <a:cubicBezTo>
                    <a:pt x="5" y="0"/>
                    <a:pt x="6" y="1"/>
                    <a:pt x="6" y="2"/>
                  </a:cubicBezTo>
                  <a:cubicBezTo>
                    <a:pt x="6" y="4"/>
                    <a:pt x="5" y="5"/>
                    <a:pt x="4" y="6"/>
                  </a:cubicBezTo>
                  <a:cubicBezTo>
                    <a:pt x="4" y="7"/>
                    <a:pt x="5" y="8"/>
                    <a:pt x="5" y="9"/>
                  </a:cubicBezTo>
                  <a:cubicBezTo>
                    <a:pt x="6" y="8"/>
                    <a:pt x="6" y="7"/>
                    <a:pt x="6" y="6"/>
                  </a:cubicBezTo>
                  <a:lnTo>
                    <a:pt x="8"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5" name="Freeform 44"/>
            <p:cNvSpPr>
              <a:spLocks/>
            </p:cNvSpPr>
            <p:nvPr/>
          </p:nvSpPr>
          <p:spPr bwMode="auto">
            <a:xfrm>
              <a:off x="-539750" y="3835400"/>
              <a:ext cx="77788" cy="171450"/>
            </a:xfrm>
            <a:custGeom>
              <a:avLst/>
              <a:gdLst>
                <a:gd name="T0" fmla="*/ 0 w 49"/>
                <a:gd name="T1" fmla="*/ 2147483646 h 108"/>
                <a:gd name="T2" fmla="*/ 0 w 49"/>
                <a:gd name="T3" fmla="*/ 0 h 108"/>
                <a:gd name="T4" fmla="*/ 2147483646 w 49"/>
                <a:gd name="T5" fmla="*/ 0 h 108"/>
                <a:gd name="T6" fmla="*/ 2147483646 w 49"/>
                <a:gd name="T7" fmla="*/ 2147483646 h 108"/>
                <a:gd name="T8" fmla="*/ 2147483646 w 49"/>
                <a:gd name="T9" fmla="*/ 2147483646 h 108"/>
                <a:gd name="T10" fmla="*/ 2147483646 w 49"/>
                <a:gd name="T11" fmla="*/ 2147483646 h 108"/>
                <a:gd name="T12" fmla="*/ 2147483646 w 49"/>
                <a:gd name="T13" fmla="*/ 2147483646 h 108"/>
                <a:gd name="T14" fmla="*/ 2147483646 w 49"/>
                <a:gd name="T15" fmla="*/ 2147483646 h 108"/>
                <a:gd name="T16" fmla="*/ 2147483646 w 49"/>
                <a:gd name="T17" fmla="*/ 2147483646 h 108"/>
                <a:gd name="T18" fmla="*/ 2147483646 w 49"/>
                <a:gd name="T19" fmla="*/ 2147483646 h 108"/>
                <a:gd name="T20" fmla="*/ 2147483646 w 49"/>
                <a:gd name="T21" fmla="*/ 2147483646 h 108"/>
                <a:gd name="T22" fmla="*/ 2147483646 w 49"/>
                <a:gd name="T23" fmla="*/ 2147483646 h 108"/>
                <a:gd name="T24" fmla="*/ 0 w 49"/>
                <a:gd name="T25" fmla="*/ 2147483646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108">
                  <a:moveTo>
                    <a:pt x="0" y="108"/>
                  </a:moveTo>
                  <a:lnTo>
                    <a:pt x="0" y="0"/>
                  </a:lnTo>
                  <a:lnTo>
                    <a:pt x="49" y="0"/>
                  </a:lnTo>
                  <a:lnTo>
                    <a:pt x="49" y="14"/>
                  </a:lnTo>
                  <a:lnTo>
                    <a:pt x="18" y="14"/>
                  </a:lnTo>
                  <a:lnTo>
                    <a:pt x="18" y="41"/>
                  </a:lnTo>
                  <a:lnTo>
                    <a:pt x="40" y="41"/>
                  </a:lnTo>
                  <a:lnTo>
                    <a:pt x="40" y="59"/>
                  </a:lnTo>
                  <a:lnTo>
                    <a:pt x="18" y="59"/>
                  </a:lnTo>
                  <a:lnTo>
                    <a:pt x="18" y="90"/>
                  </a:lnTo>
                  <a:lnTo>
                    <a:pt x="49" y="90"/>
                  </a:lnTo>
                  <a:lnTo>
                    <a:pt x="49" y="108"/>
                  </a:lnTo>
                  <a:lnTo>
                    <a:pt x="0" y="10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6" name="Rectangle 45"/>
            <p:cNvSpPr>
              <a:spLocks noChangeArrowheads="1"/>
            </p:cNvSpPr>
            <p:nvPr/>
          </p:nvSpPr>
          <p:spPr bwMode="auto">
            <a:xfrm>
              <a:off x="-439885" y="3835074"/>
              <a:ext cx="28210" cy="1718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fr-FR" altLang="fr-FR" sz="1350"/>
            </a:p>
          </p:txBody>
        </p:sp>
        <p:sp>
          <p:nvSpPr>
            <p:cNvPr id="47" name="Freeform 46"/>
            <p:cNvSpPr>
              <a:spLocks/>
            </p:cNvSpPr>
            <p:nvPr/>
          </p:nvSpPr>
          <p:spPr bwMode="auto">
            <a:xfrm>
              <a:off x="-382588" y="3835400"/>
              <a:ext cx="85725" cy="171450"/>
            </a:xfrm>
            <a:custGeom>
              <a:avLst/>
              <a:gdLst>
                <a:gd name="T0" fmla="*/ 0 w 54"/>
                <a:gd name="T1" fmla="*/ 2147483646 h 108"/>
                <a:gd name="T2" fmla="*/ 0 w 54"/>
                <a:gd name="T3" fmla="*/ 0 h 108"/>
                <a:gd name="T4" fmla="*/ 2147483646 w 54"/>
                <a:gd name="T5" fmla="*/ 0 h 108"/>
                <a:gd name="T6" fmla="*/ 2147483646 w 54"/>
                <a:gd name="T7" fmla="*/ 2147483646 h 108"/>
                <a:gd name="T8" fmla="*/ 2147483646 w 54"/>
                <a:gd name="T9" fmla="*/ 2147483646 h 108"/>
                <a:gd name="T10" fmla="*/ 2147483646 w 54"/>
                <a:gd name="T11" fmla="*/ 0 h 108"/>
                <a:gd name="T12" fmla="*/ 2147483646 w 54"/>
                <a:gd name="T13" fmla="*/ 0 h 108"/>
                <a:gd name="T14" fmla="*/ 2147483646 w 54"/>
                <a:gd name="T15" fmla="*/ 2147483646 h 108"/>
                <a:gd name="T16" fmla="*/ 2147483646 w 54"/>
                <a:gd name="T17" fmla="*/ 2147483646 h 108"/>
                <a:gd name="T18" fmla="*/ 2147483646 w 54"/>
                <a:gd name="T19" fmla="*/ 2147483646 h 108"/>
                <a:gd name="T20" fmla="*/ 2147483646 w 54"/>
                <a:gd name="T21" fmla="*/ 2147483646 h 108"/>
                <a:gd name="T22" fmla="*/ 2147483646 w 54"/>
                <a:gd name="T23" fmla="*/ 2147483646 h 108"/>
                <a:gd name="T24" fmla="*/ 0 w 54"/>
                <a:gd name="T25" fmla="*/ 2147483646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108">
                  <a:moveTo>
                    <a:pt x="0" y="108"/>
                  </a:moveTo>
                  <a:lnTo>
                    <a:pt x="0" y="0"/>
                  </a:lnTo>
                  <a:lnTo>
                    <a:pt x="14" y="0"/>
                  </a:lnTo>
                  <a:lnTo>
                    <a:pt x="36" y="59"/>
                  </a:lnTo>
                  <a:lnTo>
                    <a:pt x="36" y="0"/>
                  </a:lnTo>
                  <a:lnTo>
                    <a:pt x="54" y="0"/>
                  </a:lnTo>
                  <a:lnTo>
                    <a:pt x="54" y="108"/>
                  </a:lnTo>
                  <a:lnTo>
                    <a:pt x="41" y="108"/>
                  </a:lnTo>
                  <a:lnTo>
                    <a:pt x="14" y="41"/>
                  </a:lnTo>
                  <a:lnTo>
                    <a:pt x="14" y="108"/>
                  </a:lnTo>
                  <a:lnTo>
                    <a:pt x="0" y="10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8" name="Freeform 47"/>
            <p:cNvSpPr>
              <a:spLocks/>
            </p:cNvSpPr>
            <p:nvPr/>
          </p:nvSpPr>
          <p:spPr bwMode="auto">
            <a:xfrm>
              <a:off x="-274638" y="3835400"/>
              <a:ext cx="85725" cy="171450"/>
            </a:xfrm>
            <a:custGeom>
              <a:avLst/>
              <a:gdLst>
                <a:gd name="T0" fmla="*/ 0 w 54"/>
                <a:gd name="T1" fmla="*/ 2147483646 h 108"/>
                <a:gd name="T2" fmla="*/ 0 w 54"/>
                <a:gd name="T3" fmla="*/ 0 h 108"/>
                <a:gd name="T4" fmla="*/ 2147483646 w 54"/>
                <a:gd name="T5" fmla="*/ 0 h 108"/>
                <a:gd name="T6" fmla="*/ 2147483646 w 54"/>
                <a:gd name="T7" fmla="*/ 2147483646 h 108"/>
                <a:gd name="T8" fmla="*/ 2147483646 w 54"/>
                <a:gd name="T9" fmla="*/ 2147483646 h 108"/>
                <a:gd name="T10" fmla="*/ 2147483646 w 54"/>
                <a:gd name="T11" fmla="*/ 2147483646 h 108"/>
                <a:gd name="T12" fmla="*/ 2147483646 w 54"/>
                <a:gd name="T13" fmla="*/ 2147483646 h 108"/>
                <a:gd name="T14" fmla="*/ 2147483646 w 54"/>
                <a:gd name="T15" fmla="*/ 2147483646 h 108"/>
                <a:gd name="T16" fmla="*/ 2147483646 w 54"/>
                <a:gd name="T17" fmla="*/ 2147483646 h 108"/>
                <a:gd name="T18" fmla="*/ 2147483646 w 54"/>
                <a:gd name="T19" fmla="*/ 2147483646 h 108"/>
                <a:gd name="T20" fmla="*/ 2147483646 w 54"/>
                <a:gd name="T21" fmla="*/ 2147483646 h 108"/>
                <a:gd name="T22" fmla="*/ 2147483646 w 54"/>
                <a:gd name="T23" fmla="*/ 2147483646 h 108"/>
                <a:gd name="T24" fmla="*/ 0 w 54"/>
                <a:gd name="T25" fmla="*/ 2147483646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108">
                  <a:moveTo>
                    <a:pt x="0" y="108"/>
                  </a:moveTo>
                  <a:lnTo>
                    <a:pt x="0" y="0"/>
                  </a:lnTo>
                  <a:lnTo>
                    <a:pt x="50" y="0"/>
                  </a:lnTo>
                  <a:lnTo>
                    <a:pt x="50" y="14"/>
                  </a:lnTo>
                  <a:lnTo>
                    <a:pt x="18" y="14"/>
                  </a:lnTo>
                  <a:lnTo>
                    <a:pt x="18" y="41"/>
                  </a:lnTo>
                  <a:lnTo>
                    <a:pt x="45" y="41"/>
                  </a:lnTo>
                  <a:lnTo>
                    <a:pt x="45" y="59"/>
                  </a:lnTo>
                  <a:lnTo>
                    <a:pt x="18" y="59"/>
                  </a:lnTo>
                  <a:lnTo>
                    <a:pt x="18" y="90"/>
                  </a:lnTo>
                  <a:lnTo>
                    <a:pt x="54" y="90"/>
                  </a:lnTo>
                  <a:lnTo>
                    <a:pt x="54" y="108"/>
                  </a:lnTo>
                  <a:lnTo>
                    <a:pt x="0" y="10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9" name="Freeform 48"/>
            <p:cNvSpPr>
              <a:spLocks/>
            </p:cNvSpPr>
            <p:nvPr/>
          </p:nvSpPr>
          <p:spPr bwMode="auto">
            <a:xfrm>
              <a:off x="-88900" y="3835400"/>
              <a:ext cx="122238" cy="171450"/>
            </a:xfrm>
            <a:custGeom>
              <a:avLst/>
              <a:gdLst>
                <a:gd name="T0" fmla="*/ 2147483646 w 77"/>
                <a:gd name="T1" fmla="*/ 0 h 108"/>
                <a:gd name="T2" fmla="*/ 2147483646 w 77"/>
                <a:gd name="T3" fmla="*/ 2147483646 h 108"/>
                <a:gd name="T4" fmla="*/ 2147483646 w 77"/>
                <a:gd name="T5" fmla="*/ 2147483646 h 108"/>
                <a:gd name="T6" fmla="*/ 2147483646 w 77"/>
                <a:gd name="T7" fmla="*/ 2147483646 h 108"/>
                <a:gd name="T8" fmla="*/ 2147483646 w 77"/>
                <a:gd name="T9" fmla="*/ 2147483646 h 108"/>
                <a:gd name="T10" fmla="*/ 2147483646 w 77"/>
                <a:gd name="T11" fmla="*/ 2147483646 h 108"/>
                <a:gd name="T12" fmla="*/ 2147483646 w 77"/>
                <a:gd name="T13" fmla="*/ 2147483646 h 108"/>
                <a:gd name="T14" fmla="*/ 2147483646 w 77"/>
                <a:gd name="T15" fmla="*/ 2147483646 h 108"/>
                <a:gd name="T16" fmla="*/ 2147483646 w 77"/>
                <a:gd name="T17" fmla="*/ 2147483646 h 108"/>
                <a:gd name="T18" fmla="*/ 2147483646 w 77"/>
                <a:gd name="T19" fmla="*/ 2147483646 h 108"/>
                <a:gd name="T20" fmla="*/ 0 w 77"/>
                <a:gd name="T21" fmla="*/ 2147483646 h 108"/>
                <a:gd name="T22" fmla="*/ 0 w 77"/>
                <a:gd name="T23" fmla="*/ 0 h 108"/>
                <a:gd name="T24" fmla="*/ 2147483646 w 77"/>
                <a:gd name="T25" fmla="*/ 0 h 108"/>
                <a:gd name="T26" fmla="*/ 2147483646 w 77"/>
                <a:gd name="T27" fmla="*/ 2147483646 h 108"/>
                <a:gd name="T28" fmla="*/ 2147483646 w 77"/>
                <a:gd name="T29" fmla="*/ 2147483646 h 108"/>
                <a:gd name="T30" fmla="*/ 2147483646 w 77"/>
                <a:gd name="T31" fmla="*/ 0 h 108"/>
                <a:gd name="T32" fmla="*/ 2147483646 w 77"/>
                <a:gd name="T33" fmla="*/ 0 h 1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108">
                  <a:moveTo>
                    <a:pt x="77" y="0"/>
                  </a:moveTo>
                  <a:lnTo>
                    <a:pt x="77" y="108"/>
                  </a:lnTo>
                  <a:lnTo>
                    <a:pt x="59" y="108"/>
                  </a:lnTo>
                  <a:lnTo>
                    <a:pt x="59" y="27"/>
                  </a:lnTo>
                  <a:lnTo>
                    <a:pt x="41" y="108"/>
                  </a:lnTo>
                  <a:lnTo>
                    <a:pt x="32" y="108"/>
                  </a:lnTo>
                  <a:lnTo>
                    <a:pt x="19" y="27"/>
                  </a:lnTo>
                  <a:lnTo>
                    <a:pt x="14" y="27"/>
                  </a:lnTo>
                  <a:lnTo>
                    <a:pt x="14" y="108"/>
                  </a:lnTo>
                  <a:lnTo>
                    <a:pt x="0" y="108"/>
                  </a:lnTo>
                  <a:lnTo>
                    <a:pt x="0" y="0"/>
                  </a:lnTo>
                  <a:lnTo>
                    <a:pt x="23" y="0"/>
                  </a:lnTo>
                  <a:lnTo>
                    <a:pt x="37" y="63"/>
                  </a:lnTo>
                  <a:lnTo>
                    <a:pt x="50" y="0"/>
                  </a:lnTo>
                  <a:lnTo>
                    <a:pt x="7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50" name="Freeform 49"/>
            <p:cNvSpPr>
              <a:spLocks noEditPoints="1"/>
            </p:cNvSpPr>
            <p:nvPr/>
          </p:nvSpPr>
          <p:spPr bwMode="auto">
            <a:xfrm>
              <a:off x="41275" y="3835400"/>
              <a:ext cx="100013" cy="171450"/>
            </a:xfrm>
            <a:custGeom>
              <a:avLst/>
              <a:gdLst>
                <a:gd name="T0" fmla="*/ 2147483646 w 63"/>
                <a:gd name="T1" fmla="*/ 2147483646 h 108"/>
                <a:gd name="T2" fmla="*/ 2147483646 w 63"/>
                <a:gd name="T3" fmla="*/ 2147483646 h 108"/>
                <a:gd name="T4" fmla="*/ 2147483646 w 63"/>
                <a:gd name="T5" fmla="*/ 2147483646 h 108"/>
                <a:gd name="T6" fmla="*/ 2147483646 w 63"/>
                <a:gd name="T7" fmla="*/ 2147483646 h 108"/>
                <a:gd name="T8" fmla="*/ 2147483646 w 63"/>
                <a:gd name="T9" fmla="*/ 2147483646 h 108"/>
                <a:gd name="T10" fmla="*/ 2147483646 w 63"/>
                <a:gd name="T11" fmla="*/ 2147483646 h 108"/>
                <a:gd name="T12" fmla="*/ 0 w 63"/>
                <a:gd name="T13" fmla="*/ 2147483646 h 108"/>
                <a:gd name="T14" fmla="*/ 2147483646 w 63"/>
                <a:gd name="T15" fmla="*/ 0 h 108"/>
                <a:gd name="T16" fmla="*/ 2147483646 w 63"/>
                <a:gd name="T17" fmla="*/ 0 h 108"/>
                <a:gd name="T18" fmla="*/ 2147483646 w 63"/>
                <a:gd name="T19" fmla="*/ 2147483646 h 108"/>
                <a:gd name="T20" fmla="*/ 2147483646 w 63"/>
                <a:gd name="T21" fmla="*/ 2147483646 h 108"/>
                <a:gd name="T22" fmla="*/ 2147483646 w 63"/>
                <a:gd name="T23" fmla="*/ 2147483646 h 108"/>
                <a:gd name="T24" fmla="*/ 2147483646 w 63"/>
                <a:gd name="T25" fmla="*/ 2147483646 h 108"/>
                <a:gd name="T26" fmla="*/ 2147483646 w 63"/>
                <a:gd name="T27" fmla="*/ 2147483646 h 1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 h="108">
                  <a:moveTo>
                    <a:pt x="22" y="68"/>
                  </a:moveTo>
                  <a:lnTo>
                    <a:pt x="36" y="68"/>
                  </a:lnTo>
                  <a:lnTo>
                    <a:pt x="31" y="23"/>
                  </a:lnTo>
                  <a:lnTo>
                    <a:pt x="22" y="68"/>
                  </a:lnTo>
                  <a:close/>
                  <a:moveTo>
                    <a:pt x="18" y="108"/>
                  </a:moveTo>
                  <a:lnTo>
                    <a:pt x="0" y="108"/>
                  </a:lnTo>
                  <a:lnTo>
                    <a:pt x="18" y="0"/>
                  </a:lnTo>
                  <a:lnTo>
                    <a:pt x="41" y="0"/>
                  </a:lnTo>
                  <a:lnTo>
                    <a:pt x="63" y="108"/>
                  </a:lnTo>
                  <a:lnTo>
                    <a:pt x="45" y="108"/>
                  </a:lnTo>
                  <a:lnTo>
                    <a:pt x="41" y="86"/>
                  </a:lnTo>
                  <a:lnTo>
                    <a:pt x="22" y="86"/>
                  </a:lnTo>
                  <a:lnTo>
                    <a:pt x="18" y="10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51" name="Freeform 50"/>
            <p:cNvSpPr>
              <a:spLocks noEditPoints="1"/>
            </p:cNvSpPr>
            <p:nvPr/>
          </p:nvSpPr>
          <p:spPr bwMode="auto">
            <a:xfrm>
              <a:off x="149225" y="3835400"/>
              <a:ext cx="92075" cy="171450"/>
            </a:xfrm>
            <a:custGeom>
              <a:avLst/>
              <a:gdLst>
                <a:gd name="T0" fmla="*/ 2147483646 w 13"/>
                <a:gd name="T1" fmla="*/ 2147483646 h 24"/>
                <a:gd name="T2" fmla="*/ 2147483646 w 13"/>
                <a:gd name="T3" fmla="*/ 2147483646 h 24"/>
                <a:gd name="T4" fmla="*/ 2147483646 w 13"/>
                <a:gd name="T5" fmla="*/ 2147483646 h 24"/>
                <a:gd name="T6" fmla="*/ 2147483646 w 13"/>
                <a:gd name="T7" fmla="*/ 2147483646 h 24"/>
                <a:gd name="T8" fmla="*/ 2147483646 w 13"/>
                <a:gd name="T9" fmla="*/ 2147483646 h 24"/>
                <a:gd name="T10" fmla="*/ 2147483646 w 13"/>
                <a:gd name="T11" fmla="*/ 2147483646 h 24"/>
                <a:gd name="T12" fmla="*/ 2147483646 w 13"/>
                <a:gd name="T13" fmla="*/ 2147483646 h 24"/>
                <a:gd name="T14" fmla="*/ 0 w 13"/>
                <a:gd name="T15" fmla="*/ 2147483646 h 24"/>
                <a:gd name="T16" fmla="*/ 0 w 13"/>
                <a:gd name="T17" fmla="*/ 0 h 24"/>
                <a:gd name="T18" fmla="*/ 2147483646 w 13"/>
                <a:gd name="T19" fmla="*/ 0 h 24"/>
                <a:gd name="T20" fmla="*/ 2147483646 w 13"/>
                <a:gd name="T21" fmla="*/ 2147483646 h 24"/>
                <a:gd name="T22" fmla="*/ 2147483646 w 13"/>
                <a:gd name="T23" fmla="*/ 2147483646 h 24"/>
                <a:gd name="T24" fmla="*/ 2147483646 w 13"/>
                <a:gd name="T25" fmla="*/ 2147483646 h 24"/>
                <a:gd name="T26" fmla="*/ 2147483646 w 13"/>
                <a:gd name="T27" fmla="*/ 2147483646 h 24"/>
                <a:gd name="T28" fmla="*/ 2147483646 w 13"/>
                <a:gd name="T29" fmla="*/ 2147483646 h 24"/>
                <a:gd name="T30" fmla="*/ 2147483646 w 13"/>
                <a:gd name="T31" fmla="*/ 2147483646 h 24"/>
                <a:gd name="T32" fmla="*/ 2147483646 w 13"/>
                <a:gd name="T33" fmla="*/ 214748364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 h="24">
                  <a:moveTo>
                    <a:pt x="4" y="11"/>
                  </a:moveTo>
                  <a:cubicBezTo>
                    <a:pt x="6" y="11"/>
                    <a:pt x="6" y="11"/>
                    <a:pt x="6" y="11"/>
                  </a:cubicBezTo>
                  <a:cubicBezTo>
                    <a:pt x="8" y="11"/>
                    <a:pt x="9" y="10"/>
                    <a:pt x="9" y="7"/>
                  </a:cubicBezTo>
                  <a:cubicBezTo>
                    <a:pt x="9" y="5"/>
                    <a:pt x="8" y="4"/>
                    <a:pt x="6" y="4"/>
                  </a:cubicBezTo>
                  <a:cubicBezTo>
                    <a:pt x="4" y="4"/>
                    <a:pt x="4" y="4"/>
                    <a:pt x="4" y="4"/>
                  </a:cubicBezTo>
                  <a:lnTo>
                    <a:pt x="4" y="11"/>
                  </a:lnTo>
                  <a:close/>
                  <a:moveTo>
                    <a:pt x="4" y="24"/>
                  </a:moveTo>
                  <a:cubicBezTo>
                    <a:pt x="0" y="24"/>
                    <a:pt x="0" y="24"/>
                    <a:pt x="0" y="24"/>
                  </a:cubicBezTo>
                  <a:cubicBezTo>
                    <a:pt x="0" y="0"/>
                    <a:pt x="0" y="0"/>
                    <a:pt x="0" y="0"/>
                  </a:cubicBezTo>
                  <a:cubicBezTo>
                    <a:pt x="6" y="0"/>
                    <a:pt x="6" y="0"/>
                    <a:pt x="6" y="0"/>
                  </a:cubicBezTo>
                  <a:cubicBezTo>
                    <a:pt x="11" y="0"/>
                    <a:pt x="13" y="2"/>
                    <a:pt x="13" y="7"/>
                  </a:cubicBezTo>
                  <a:cubicBezTo>
                    <a:pt x="13" y="11"/>
                    <a:pt x="11" y="13"/>
                    <a:pt x="10" y="13"/>
                  </a:cubicBezTo>
                  <a:cubicBezTo>
                    <a:pt x="13" y="24"/>
                    <a:pt x="13" y="24"/>
                    <a:pt x="13" y="24"/>
                  </a:cubicBezTo>
                  <a:cubicBezTo>
                    <a:pt x="9" y="24"/>
                    <a:pt x="9" y="24"/>
                    <a:pt x="9" y="24"/>
                  </a:cubicBezTo>
                  <a:cubicBezTo>
                    <a:pt x="6" y="14"/>
                    <a:pt x="6" y="14"/>
                    <a:pt x="6" y="14"/>
                  </a:cubicBezTo>
                  <a:cubicBezTo>
                    <a:pt x="6" y="14"/>
                    <a:pt x="5" y="14"/>
                    <a:pt x="4" y="14"/>
                  </a:cubicBezTo>
                  <a:lnTo>
                    <a:pt x="4"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52" name="Freeform 51"/>
            <p:cNvSpPr>
              <a:spLocks/>
            </p:cNvSpPr>
            <p:nvPr/>
          </p:nvSpPr>
          <p:spPr bwMode="auto">
            <a:xfrm>
              <a:off x="263525" y="3835400"/>
              <a:ext cx="85725" cy="171450"/>
            </a:xfrm>
            <a:custGeom>
              <a:avLst/>
              <a:gdLst>
                <a:gd name="T0" fmla="*/ 0 w 54"/>
                <a:gd name="T1" fmla="*/ 2147483646 h 108"/>
                <a:gd name="T2" fmla="*/ 0 w 54"/>
                <a:gd name="T3" fmla="*/ 0 h 108"/>
                <a:gd name="T4" fmla="*/ 2147483646 w 54"/>
                <a:gd name="T5" fmla="*/ 0 h 108"/>
                <a:gd name="T6" fmla="*/ 2147483646 w 54"/>
                <a:gd name="T7" fmla="*/ 2147483646 h 108"/>
                <a:gd name="T8" fmla="*/ 2147483646 w 54"/>
                <a:gd name="T9" fmla="*/ 2147483646 h 108"/>
                <a:gd name="T10" fmla="*/ 2147483646 w 54"/>
                <a:gd name="T11" fmla="*/ 0 h 108"/>
                <a:gd name="T12" fmla="*/ 2147483646 w 54"/>
                <a:gd name="T13" fmla="*/ 0 h 108"/>
                <a:gd name="T14" fmla="*/ 2147483646 w 54"/>
                <a:gd name="T15" fmla="*/ 2147483646 h 108"/>
                <a:gd name="T16" fmla="*/ 2147483646 w 54"/>
                <a:gd name="T17" fmla="*/ 2147483646 h 108"/>
                <a:gd name="T18" fmla="*/ 2147483646 w 54"/>
                <a:gd name="T19" fmla="*/ 2147483646 h 108"/>
                <a:gd name="T20" fmla="*/ 2147483646 w 54"/>
                <a:gd name="T21" fmla="*/ 2147483646 h 108"/>
                <a:gd name="T22" fmla="*/ 2147483646 w 54"/>
                <a:gd name="T23" fmla="*/ 2147483646 h 108"/>
                <a:gd name="T24" fmla="*/ 0 w 54"/>
                <a:gd name="T25" fmla="*/ 2147483646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108">
                  <a:moveTo>
                    <a:pt x="0" y="108"/>
                  </a:moveTo>
                  <a:lnTo>
                    <a:pt x="0" y="0"/>
                  </a:lnTo>
                  <a:lnTo>
                    <a:pt x="18" y="0"/>
                  </a:lnTo>
                  <a:lnTo>
                    <a:pt x="41" y="63"/>
                  </a:lnTo>
                  <a:lnTo>
                    <a:pt x="41" y="0"/>
                  </a:lnTo>
                  <a:lnTo>
                    <a:pt x="54" y="0"/>
                  </a:lnTo>
                  <a:lnTo>
                    <a:pt x="54" y="108"/>
                  </a:lnTo>
                  <a:lnTo>
                    <a:pt x="41" y="108"/>
                  </a:lnTo>
                  <a:lnTo>
                    <a:pt x="14" y="41"/>
                  </a:lnTo>
                  <a:lnTo>
                    <a:pt x="14" y="108"/>
                  </a:lnTo>
                  <a:lnTo>
                    <a:pt x="0" y="10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53" name="Freeform 52"/>
            <p:cNvSpPr>
              <a:spLocks/>
            </p:cNvSpPr>
            <p:nvPr/>
          </p:nvSpPr>
          <p:spPr bwMode="auto">
            <a:xfrm>
              <a:off x="371475" y="3835400"/>
              <a:ext cx="85725" cy="171450"/>
            </a:xfrm>
            <a:custGeom>
              <a:avLst/>
              <a:gdLst>
                <a:gd name="T0" fmla="*/ 0 w 54"/>
                <a:gd name="T1" fmla="*/ 0 h 108"/>
                <a:gd name="T2" fmla="*/ 0 w 54"/>
                <a:gd name="T3" fmla="*/ 2147483646 h 108"/>
                <a:gd name="T4" fmla="*/ 2147483646 w 54"/>
                <a:gd name="T5" fmla="*/ 2147483646 h 108"/>
                <a:gd name="T6" fmla="*/ 2147483646 w 54"/>
                <a:gd name="T7" fmla="*/ 2147483646 h 108"/>
                <a:gd name="T8" fmla="*/ 2147483646 w 54"/>
                <a:gd name="T9" fmla="*/ 2147483646 h 108"/>
                <a:gd name="T10" fmla="*/ 2147483646 w 54"/>
                <a:gd name="T11" fmla="*/ 2147483646 h 108"/>
                <a:gd name="T12" fmla="*/ 2147483646 w 54"/>
                <a:gd name="T13" fmla="*/ 2147483646 h 108"/>
                <a:gd name="T14" fmla="*/ 2147483646 w 54"/>
                <a:gd name="T15" fmla="*/ 2147483646 h 108"/>
                <a:gd name="T16" fmla="*/ 2147483646 w 54"/>
                <a:gd name="T17" fmla="*/ 2147483646 h 108"/>
                <a:gd name="T18" fmla="*/ 2147483646 w 54"/>
                <a:gd name="T19" fmla="*/ 2147483646 h 108"/>
                <a:gd name="T20" fmla="*/ 2147483646 w 54"/>
                <a:gd name="T21" fmla="*/ 2147483646 h 108"/>
                <a:gd name="T22" fmla="*/ 2147483646 w 54"/>
                <a:gd name="T23" fmla="*/ 0 h 108"/>
                <a:gd name="T24" fmla="*/ 0 w 54"/>
                <a:gd name="T25" fmla="*/ 0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108">
                  <a:moveTo>
                    <a:pt x="0" y="0"/>
                  </a:moveTo>
                  <a:lnTo>
                    <a:pt x="0" y="108"/>
                  </a:lnTo>
                  <a:lnTo>
                    <a:pt x="54" y="108"/>
                  </a:lnTo>
                  <a:lnTo>
                    <a:pt x="54" y="95"/>
                  </a:lnTo>
                  <a:lnTo>
                    <a:pt x="18" y="95"/>
                  </a:lnTo>
                  <a:lnTo>
                    <a:pt x="18" y="63"/>
                  </a:lnTo>
                  <a:lnTo>
                    <a:pt x="45" y="63"/>
                  </a:lnTo>
                  <a:lnTo>
                    <a:pt x="45" y="45"/>
                  </a:lnTo>
                  <a:lnTo>
                    <a:pt x="18" y="45"/>
                  </a:lnTo>
                  <a:lnTo>
                    <a:pt x="18" y="18"/>
                  </a:lnTo>
                  <a:lnTo>
                    <a:pt x="49" y="18"/>
                  </a:lnTo>
                  <a:lnTo>
                    <a:pt x="49"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54" name="Freeform 53"/>
            <p:cNvSpPr>
              <a:spLocks/>
            </p:cNvSpPr>
            <p:nvPr/>
          </p:nvSpPr>
          <p:spPr bwMode="auto">
            <a:xfrm>
              <a:off x="-1200150" y="2354263"/>
              <a:ext cx="738188" cy="2003425"/>
            </a:xfrm>
            <a:custGeom>
              <a:avLst/>
              <a:gdLst>
                <a:gd name="T0" fmla="*/ 2147483646 w 103"/>
                <a:gd name="T1" fmla="*/ 2147483646 h 280"/>
                <a:gd name="T2" fmla="*/ 2147483646 w 103"/>
                <a:gd name="T3" fmla="*/ 2147483646 h 280"/>
                <a:gd name="T4" fmla="*/ 0 w 103"/>
                <a:gd name="T5" fmla="*/ 2147483646 h 280"/>
                <a:gd name="T6" fmla="*/ 2147483646 w 103"/>
                <a:gd name="T7" fmla="*/ 2147483646 h 280"/>
                <a:gd name="T8" fmla="*/ 2147483646 w 103"/>
                <a:gd name="T9" fmla="*/ 2147483646 h 280"/>
                <a:gd name="T10" fmla="*/ 2147483646 w 103"/>
                <a:gd name="T11" fmla="*/ 2147483646 h 280"/>
                <a:gd name="T12" fmla="*/ 0 w 103"/>
                <a:gd name="T13" fmla="*/ 2147483646 h 280"/>
                <a:gd name="T14" fmla="*/ 0 w 103"/>
                <a:gd name="T15" fmla="*/ 2147483646 h 280"/>
                <a:gd name="T16" fmla="*/ 2147483646 w 103"/>
                <a:gd name="T17" fmla="*/ 2147483646 h 2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3" h="280">
                  <a:moveTo>
                    <a:pt x="34" y="40"/>
                  </a:moveTo>
                  <a:cubicBezTo>
                    <a:pt x="34" y="40"/>
                    <a:pt x="66" y="37"/>
                    <a:pt x="58" y="69"/>
                  </a:cubicBezTo>
                  <a:cubicBezTo>
                    <a:pt x="58" y="69"/>
                    <a:pt x="0" y="279"/>
                    <a:pt x="0" y="280"/>
                  </a:cubicBezTo>
                  <a:cubicBezTo>
                    <a:pt x="34" y="280"/>
                    <a:pt x="34" y="280"/>
                    <a:pt x="34" y="280"/>
                  </a:cubicBezTo>
                  <a:cubicBezTo>
                    <a:pt x="36" y="275"/>
                    <a:pt x="95" y="59"/>
                    <a:pt x="98" y="42"/>
                  </a:cubicBezTo>
                  <a:cubicBezTo>
                    <a:pt x="103" y="23"/>
                    <a:pt x="100" y="0"/>
                    <a:pt x="68" y="3"/>
                  </a:cubicBezTo>
                  <a:cubicBezTo>
                    <a:pt x="68" y="3"/>
                    <a:pt x="12" y="9"/>
                    <a:pt x="0" y="10"/>
                  </a:cubicBezTo>
                  <a:cubicBezTo>
                    <a:pt x="0" y="44"/>
                    <a:pt x="0" y="44"/>
                    <a:pt x="0" y="44"/>
                  </a:cubicBezTo>
                  <a:lnTo>
                    <a:pt x="34" y="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55" name="Freeform 54"/>
            <p:cNvSpPr>
              <a:spLocks/>
            </p:cNvSpPr>
            <p:nvPr/>
          </p:nvSpPr>
          <p:spPr bwMode="auto">
            <a:xfrm>
              <a:off x="-1200150" y="1919287"/>
              <a:ext cx="1290638" cy="1844675"/>
            </a:xfrm>
            <a:custGeom>
              <a:avLst/>
              <a:gdLst>
                <a:gd name="T0" fmla="*/ 2147483646 w 180"/>
                <a:gd name="T1" fmla="*/ 2147483646 h 258"/>
                <a:gd name="T2" fmla="*/ 0 w 180"/>
                <a:gd name="T3" fmla="*/ 2147483646 h 258"/>
                <a:gd name="T4" fmla="*/ 0 w 180"/>
                <a:gd name="T5" fmla="*/ 2147483646 h 258"/>
                <a:gd name="T6" fmla="*/ 2147483646 w 180"/>
                <a:gd name="T7" fmla="*/ 2147483646 h 258"/>
                <a:gd name="T8" fmla="*/ 2147483646 w 180"/>
                <a:gd name="T9" fmla="*/ 2147483646 h 258"/>
                <a:gd name="T10" fmla="*/ 2147483646 w 180"/>
                <a:gd name="T11" fmla="*/ 2147483646 h 258"/>
                <a:gd name="T12" fmla="*/ 2147483646 w 180"/>
                <a:gd name="T13" fmla="*/ 2147483646 h 258"/>
                <a:gd name="T14" fmla="*/ 2147483646 w 180"/>
                <a:gd name="T15" fmla="*/ 2147483646 h 258"/>
                <a:gd name="T16" fmla="*/ 2147483646 w 180"/>
                <a:gd name="T17" fmla="*/ 2147483646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0" h="258">
                  <a:moveTo>
                    <a:pt x="145" y="4"/>
                  </a:moveTo>
                  <a:cubicBezTo>
                    <a:pt x="145" y="4"/>
                    <a:pt x="49" y="14"/>
                    <a:pt x="0" y="19"/>
                  </a:cubicBezTo>
                  <a:cubicBezTo>
                    <a:pt x="0" y="53"/>
                    <a:pt x="0" y="53"/>
                    <a:pt x="0" y="53"/>
                  </a:cubicBezTo>
                  <a:cubicBezTo>
                    <a:pt x="112" y="41"/>
                    <a:pt x="112" y="41"/>
                    <a:pt x="112" y="41"/>
                  </a:cubicBezTo>
                  <a:cubicBezTo>
                    <a:pt x="112" y="41"/>
                    <a:pt x="143" y="38"/>
                    <a:pt x="135" y="69"/>
                  </a:cubicBezTo>
                  <a:cubicBezTo>
                    <a:pt x="135" y="69"/>
                    <a:pt x="100" y="184"/>
                    <a:pt x="81" y="258"/>
                  </a:cubicBezTo>
                  <a:cubicBezTo>
                    <a:pt x="116" y="258"/>
                    <a:pt x="116" y="258"/>
                    <a:pt x="116" y="258"/>
                  </a:cubicBezTo>
                  <a:cubicBezTo>
                    <a:pt x="136" y="180"/>
                    <a:pt x="173" y="52"/>
                    <a:pt x="176" y="42"/>
                  </a:cubicBezTo>
                  <a:cubicBezTo>
                    <a:pt x="180" y="23"/>
                    <a:pt x="177" y="0"/>
                    <a:pt x="145" y="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grpSp>
      <p:sp>
        <p:nvSpPr>
          <p:cNvPr id="9" name="Titre 14"/>
          <p:cNvSpPr>
            <a:spLocks noGrp="1"/>
          </p:cNvSpPr>
          <p:nvPr>
            <p:ph type="title"/>
          </p:nvPr>
        </p:nvSpPr>
        <p:spPr>
          <a:xfrm>
            <a:off x="3589506" y="1532108"/>
            <a:ext cx="5074434" cy="1565624"/>
          </a:xfrm>
          <a:prstGeom prst="rect">
            <a:avLst/>
          </a:prstGeom>
        </p:spPr>
        <p:txBody>
          <a:bodyPr/>
          <a:lstStyle>
            <a:lvl1pPr>
              <a:defRPr sz="3300" baseline="0">
                <a:solidFill>
                  <a:schemeClr val="bg1"/>
                </a:solidFill>
                <a:latin typeface="Century Gothic" panose="020B0502020202020204" pitchFamily="34" charset="0"/>
              </a:defRPr>
            </a:lvl1pPr>
          </a:lstStyle>
          <a:p>
            <a:r>
              <a:rPr lang="fr-FR" dirty="0"/>
              <a:t>Modifiez le style du titre</a:t>
            </a:r>
          </a:p>
        </p:txBody>
      </p:sp>
    </p:spTree>
    <p:extLst>
      <p:ext uri="{BB962C8B-B14F-4D97-AF65-F5344CB8AC3E}">
        <p14:creationId xmlns:p14="http://schemas.microsoft.com/office/powerpoint/2010/main" val="2084472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nd titre (30)">
    <p:spTree>
      <p:nvGrpSpPr>
        <p:cNvPr id="1" name=""/>
        <p:cNvGrpSpPr/>
        <p:nvPr/>
      </p:nvGrpSpPr>
      <p:grpSpPr>
        <a:xfrm>
          <a:off x="0" y="0"/>
          <a:ext cx="0" cy="0"/>
          <a:chOff x="0" y="0"/>
          <a:chExt cx="0" cy="0"/>
        </a:xfrm>
      </p:grpSpPr>
      <p:sp>
        <p:nvSpPr>
          <p:cNvPr id="4" name="Rectangle 3"/>
          <p:cNvSpPr/>
          <p:nvPr/>
        </p:nvSpPr>
        <p:spPr>
          <a:xfrm>
            <a:off x="1" y="0"/>
            <a:ext cx="9180513" cy="51435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350"/>
          </a:p>
        </p:txBody>
      </p:sp>
      <p:sp>
        <p:nvSpPr>
          <p:cNvPr id="6" name="Rectangle 5"/>
          <p:cNvSpPr/>
          <p:nvPr/>
        </p:nvSpPr>
        <p:spPr>
          <a:xfrm>
            <a:off x="0" y="1"/>
            <a:ext cx="9144000" cy="1288256"/>
          </a:xfrm>
          <a:prstGeom prst="rect">
            <a:avLst/>
          </a:prstGeom>
          <a:solidFill>
            <a:srgbClr val="16C7EA"/>
          </a:soli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350">
              <a:solidFill>
                <a:prstClr val="white"/>
              </a:solidFill>
            </a:endParaRPr>
          </a:p>
        </p:txBody>
      </p:sp>
      <p:pic>
        <p:nvPicPr>
          <p:cNvPr id="7"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747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Connecteur droit 8"/>
          <p:cNvCxnSpPr/>
          <p:nvPr/>
        </p:nvCxnSpPr>
        <p:spPr>
          <a:xfrm flipV="1">
            <a:off x="1520825" y="229792"/>
            <a:ext cx="287338" cy="744140"/>
          </a:xfrm>
          <a:prstGeom prst="line">
            <a:avLst/>
          </a:prstGeom>
          <a:ln w="12700">
            <a:solidFill>
              <a:schemeClr val="bg1"/>
            </a:solidFill>
            <a:miter lim="800000"/>
          </a:ln>
          <a:effectLst/>
        </p:spPr>
        <p:style>
          <a:lnRef idx="2">
            <a:schemeClr val="accent1"/>
          </a:lnRef>
          <a:fillRef idx="0">
            <a:schemeClr val="accent1"/>
          </a:fillRef>
          <a:effectRef idx="1">
            <a:schemeClr val="accent1"/>
          </a:effectRef>
          <a:fontRef idx="minor">
            <a:schemeClr val="tx1"/>
          </a:fontRef>
        </p:style>
      </p:cxnSp>
      <p:sp>
        <p:nvSpPr>
          <p:cNvPr id="5" name="Titre 4"/>
          <p:cNvSpPr>
            <a:spLocks noGrp="1"/>
          </p:cNvSpPr>
          <p:nvPr>
            <p:ph type="title"/>
          </p:nvPr>
        </p:nvSpPr>
        <p:spPr>
          <a:xfrm>
            <a:off x="2004060" y="230386"/>
            <a:ext cx="7056812" cy="743912"/>
          </a:xfrm>
          <a:prstGeom prst="rect">
            <a:avLst/>
          </a:prstGeom>
        </p:spPr>
        <p:txBody>
          <a:bodyPr anchor="ctr" anchorCtr="0"/>
          <a:lstStyle>
            <a:lvl1pPr algn="l">
              <a:defRPr sz="2250">
                <a:solidFill>
                  <a:schemeClr val="bg1"/>
                </a:solidFill>
                <a:latin typeface="Century Gothic" panose="020B0502020202020204" pitchFamily="34" charset="0"/>
              </a:defRPr>
            </a:lvl1pPr>
          </a:lstStyle>
          <a:p>
            <a:r>
              <a:rPr lang="fr-FR" dirty="0"/>
              <a:t>Modifiez le style du titre</a:t>
            </a:r>
          </a:p>
        </p:txBody>
      </p:sp>
      <p:sp>
        <p:nvSpPr>
          <p:cNvPr id="8" name="Espace réservé du contenu 6"/>
          <p:cNvSpPr>
            <a:spLocks noGrp="1"/>
          </p:cNvSpPr>
          <p:nvPr>
            <p:ph sz="quarter" idx="10"/>
          </p:nvPr>
        </p:nvSpPr>
        <p:spPr>
          <a:xfrm>
            <a:off x="0" y="1285875"/>
            <a:ext cx="9144000" cy="3857625"/>
          </a:xfrm>
          <a:prstGeom prst="rect">
            <a:avLst/>
          </a:prstGeom>
        </p:spPr>
        <p:txBody>
          <a:bodyPr/>
          <a:lstStyle>
            <a:lvl1pPr>
              <a:defRPr sz="1500" baseline="0">
                <a:latin typeface="Century Gothic" panose="020B0502020202020204" pitchFamily="34" charset="0"/>
              </a:defRPr>
            </a:lvl1pPr>
            <a:lvl2pPr>
              <a:defRPr sz="1500" baseline="0">
                <a:latin typeface="Century Gothic" panose="020B0502020202020204" pitchFamily="34" charset="0"/>
              </a:defRPr>
            </a:lvl2pPr>
            <a:lvl3pPr>
              <a:defRPr sz="1200" baseline="0">
                <a:latin typeface="Century Gothic" panose="020B0502020202020204" pitchFamily="34" charset="0"/>
              </a:defRPr>
            </a:lvl3pPr>
            <a:lvl4pPr>
              <a:defRPr sz="1050" baseline="0">
                <a:latin typeface="Century Gothic" panose="020B0502020202020204" pitchFamily="34" charset="0"/>
              </a:defRPr>
            </a:lvl4pPr>
            <a:lvl5pPr>
              <a:defRPr sz="1050" baseline="0">
                <a:latin typeface="Century Gothic" panose="020B050202020202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021871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moyen (26)">
    <p:spTree>
      <p:nvGrpSpPr>
        <p:cNvPr id="1" name=""/>
        <p:cNvGrpSpPr/>
        <p:nvPr/>
      </p:nvGrpSpPr>
      <p:grpSpPr>
        <a:xfrm>
          <a:off x="0" y="0"/>
          <a:ext cx="0" cy="0"/>
          <a:chOff x="0" y="0"/>
          <a:chExt cx="0" cy="0"/>
        </a:xfrm>
      </p:grpSpPr>
      <p:sp>
        <p:nvSpPr>
          <p:cNvPr id="4" name="Rectangle 3"/>
          <p:cNvSpPr/>
          <p:nvPr/>
        </p:nvSpPr>
        <p:spPr>
          <a:xfrm>
            <a:off x="1" y="0"/>
            <a:ext cx="9180513" cy="51435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350"/>
          </a:p>
        </p:txBody>
      </p:sp>
      <p:sp>
        <p:nvSpPr>
          <p:cNvPr id="6" name="Rectangle 5"/>
          <p:cNvSpPr/>
          <p:nvPr/>
        </p:nvSpPr>
        <p:spPr>
          <a:xfrm>
            <a:off x="0" y="0"/>
            <a:ext cx="9144000" cy="1133475"/>
          </a:xfrm>
          <a:prstGeom prst="rect">
            <a:avLst/>
          </a:prstGeom>
          <a:solidFill>
            <a:srgbClr val="16C7EA"/>
          </a:soli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350"/>
          </a:p>
        </p:txBody>
      </p:sp>
      <p:pic>
        <p:nvPicPr>
          <p:cNvPr id="8" name="Imag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36638"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Connecteur droit 8"/>
          <p:cNvCxnSpPr/>
          <p:nvPr/>
        </p:nvCxnSpPr>
        <p:spPr>
          <a:xfrm flipV="1">
            <a:off x="1520825" y="229792"/>
            <a:ext cx="287338" cy="744140"/>
          </a:xfrm>
          <a:prstGeom prst="line">
            <a:avLst/>
          </a:prstGeom>
          <a:ln w="12700">
            <a:solidFill>
              <a:schemeClr val="bg1"/>
            </a:solidFill>
            <a:miter lim="800000"/>
          </a:ln>
          <a:effectLst/>
        </p:spPr>
        <p:style>
          <a:lnRef idx="2">
            <a:schemeClr val="accent1"/>
          </a:lnRef>
          <a:fillRef idx="0">
            <a:schemeClr val="accent1"/>
          </a:fillRef>
          <a:effectRef idx="1">
            <a:schemeClr val="accent1"/>
          </a:effectRef>
          <a:fontRef idx="minor">
            <a:schemeClr val="tx1"/>
          </a:fontRef>
        </p:style>
      </p:cxnSp>
      <p:sp>
        <p:nvSpPr>
          <p:cNvPr id="5" name="Titre 4"/>
          <p:cNvSpPr>
            <a:spLocks noGrp="1"/>
          </p:cNvSpPr>
          <p:nvPr>
            <p:ph type="title"/>
          </p:nvPr>
        </p:nvSpPr>
        <p:spPr>
          <a:xfrm>
            <a:off x="2004060" y="230386"/>
            <a:ext cx="7056812" cy="743912"/>
          </a:xfrm>
          <a:prstGeom prst="rect">
            <a:avLst/>
          </a:prstGeom>
        </p:spPr>
        <p:txBody>
          <a:bodyPr anchor="ctr" anchorCtr="0"/>
          <a:lstStyle>
            <a:lvl1pPr algn="l">
              <a:defRPr sz="1950">
                <a:solidFill>
                  <a:schemeClr val="bg1"/>
                </a:solidFill>
                <a:latin typeface="Century Gothic" panose="020B0502020202020204" pitchFamily="34" charset="0"/>
              </a:defRPr>
            </a:lvl1pPr>
          </a:lstStyle>
          <a:p>
            <a:r>
              <a:rPr lang="fr-FR" dirty="0"/>
              <a:t>Modifiez le style du titre</a:t>
            </a:r>
          </a:p>
        </p:txBody>
      </p:sp>
      <p:sp>
        <p:nvSpPr>
          <p:cNvPr id="7" name="Espace réservé du contenu 6"/>
          <p:cNvSpPr>
            <a:spLocks noGrp="1"/>
          </p:cNvSpPr>
          <p:nvPr>
            <p:ph sz="quarter" idx="10"/>
          </p:nvPr>
        </p:nvSpPr>
        <p:spPr>
          <a:xfrm>
            <a:off x="0" y="1133947"/>
            <a:ext cx="9144000" cy="4009553"/>
          </a:xfrm>
          <a:prstGeom prst="rect">
            <a:avLst/>
          </a:prstGeom>
        </p:spPr>
        <p:txBody>
          <a:bodyPr/>
          <a:lstStyle>
            <a:lvl1pPr>
              <a:defRPr sz="1350" baseline="0">
                <a:latin typeface="Century Gothic" panose="020B0502020202020204" pitchFamily="34" charset="0"/>
              </a:defRPr>
            </a:lvl1pPr>
            <a:lvl2pPr>
              <a:defRPr sz="1350" baseline="0">
                <a:latin typeface="Century Gothic" panose="020B0502020202020204" pitchFamily="34" charset="0"/>
              </a:defRPr>
            </a:lvl2pPr>
            <a:lvl3pPr>
              <a:defRPr sz="1050" baseline="0">
                <a:latin typeface="Century Gothic" panose="020B0502020202020204" pitchFamily="34" charset="0"/>
              </a:defRPr>
            </a:lvl3pPr>
            <a:lvl4pPr>
              <a:defRPr sz="900" baseline="0">
                <a:latin typeface="Century Gothic" panose="020B0502020202020204" pitchFamily="34" charset="0"/>
              </a:defRPr>
            </a:lvl4pPr>
            <a:lvl5pPr>
              <a:defRPr sz="900" baseline="0">
                <a:latin typeface="Century Gothic" panose="020B050202020202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166395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etit titre (20)">
    <p:spTree>
      <p:nvGrpSpPr>
        <p:cNvPr id="1" name=""/>
        <p:cNvGrpSpPr/>
        <p:nvPr/>
      </p:nvGrpSpPr>
      <p:grpSpPr>
        <a:xfrm>
          <a:off x="0" y="0"/>
          <a:ext cx="0" cy="0"/>
          <a:chOff x="0" y="0"/>
          <a:chExt cx="0" cy="0"/>
        </a:xfrm>
      </p:grpSpPr>
      <p:sp>
        <p:nvSpPr>
          <p:cNvPr id="4" name="Rectangle 3"/>
          <p:cNvSpPr/>
          <p:nvPr/>
        </p:nvSpPr>
        <p:spPr>
          <a:xfrm>
            <a:off x="1" y="0"/>
            <a:ext cx="9180513" cy="51435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350"/>
          </a:p>
        </p:txBody>
      </p:sp>
      <p:sp>
        <p:nvSpPr>
          <p:cNvPr id="6" name="Rectangle 5"/>
          <p:cNvSpPr/>
          <p:nvPr/>
        </p:nvSpPr>
        <p:spPr>
          <a:xfrm>
            <a:off x="0" y="0"/>
            <a:ext cx="9144000" cy="852488"/>
          </a:xfrm>
          <a:prstGeom prst="rect">
            <a:avLst/>
          </a:prstGeom>
          <a:solidFill>
            <a:srgbClr val="16C7EA"/>
          </a:soli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350"/>
          </a:p>
        </p:txBody>
      </p:sp>
      <p:pic>
        <p:nvPicPr>
          <p:cNvPr id="8"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25500" cy="90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Connecteur droit 8"/>
          <p:cNvCxnSpPr/>
          <p:nvPr/>
        </p:nvCxnSpPr>
        <p:spPr>
          <a:xfrm flipV="1">
            <a:off x="1693864" y="226219"/>
            <a:ext cx="166687" cy="400050"/>
          </a:xfrm>
          <a:prstGeom prst="line">
            <a:avLst/>
          </a:prstGeom>
          <a:ln w="12700">
            <a:solidFill>
              <a:schemeClr val="bg1"/>
            </a:solidFill>
            <a:miter lim="800000"/>
          </a:ln>
          <a:effectLst/>
        </p:spPr>
        <p:style>
          <a:lnRef idx="2">
            <a:schemeClr val="accent1"/>
          </a:lnRef>
          <a:fillRef idx="0">
            <a:schemeClr val="accent1"/>
          </a:fillRef>
          <a:effectRef idx="1">
            <a:schemeClr val="accent1"/>
          </a:effectRef>
          <a:fontRef idx="minor">
            <a:schemeClr val="tx1"/>
          </a:fontRef>
        </p:style>
      </p:cxnSp>
      <p:sp>
        <p:nvSpPr>
          <p:cNvPr id="5" name="Titre 4"/>
          <p:cNvSpPr>
            <a:spLocks noGrp="1"/>
          </p:cNvSpPr>
          <p:nvPr>
            <p:ph type="title"/>
          </p:nvPr>
        </p:nvSpPr>
        <p:spPr>
          <a:xfrm>
            <a:off x="2004060" y="157011"/>
            <a:ext cx="7056812" cy="539048"/>
          </a:xfrm>
          <a:prstGeom prst="rect">
            <a:avLst/>
          </a:prstGeom>
        </p:spPr>
        <p:txBody>
          <a:bodyPr anchor="ctr" anchorCtr="0"/>
          <a:lstStyle>
            <a:lvl1pPr algn="l">
              <a:defRPr sz="1500">
                <a:solidFill>
                  <a:schemeClr val="bg1"/>
                </a:solidFill>
                <a:latin typeface="Century Gothic" panose="020B0502020202020204" pitchFamily="34" charset="0"/>
              </a:defRPr>
            </a:lvl1pPr>
          </a:lstStyle>
          <a:p>
            <a:r>
              <a:rPr lang="fr-FR" dirty="0"/>
              <a:t>Modifiez le style du titre</a:t>
            </a:r>
          </a:p>
        </p:txBody>
      </p:sp>
      <p:sp>
        <p:nvSpPr>
          <p:cNvPr id="7" name="Espace réservé du contenu 6"/>
          <p:cNvSpPr>
            <a:spLocks noGrp="1"/>
          </p:cNvSpPr>
          <p:nvPr>
            <p:ph sz="quarter" idx="10"/>
          </p:nvPr>
        </p:nvSpPr>
        <p:spPr>
          <a:xfrm>
            <a:off x="0" y="853069"/>
            <a:ext cx="9144000" cy="4290431"/>
          </a:xfrm>
          <a:prstGeom prst="rect">
            <a:avLst/>
          </a:prstGeom>
        </p:spPr>
        <p:txBody>
          <a:bodyPr/>
          <a:lstStyle>
            <a:lvl1pPr>
              <a:defRPr sz="1200" baseline="0">
                <a:latin typeface="Century Gothic" panose="020B0502020202020204" pitchFamily="34" charset="0"/>
              </a:defRPr>
            </a:lvl1pPr>
            <a:lvl2pPr>
              <a:defRPr sz="1200" baseline="0">
                <a:latin typeface="Century Gothic" panose="020B0502020202020204" pitchFamily="34" charset="0"/>
              </a:defRPr>
            </a:lvl2pPr>
            <a:lvl3pPr>
              <a:defRPr sz="900" baseline="0">
                <a:latin typeface="Century Gothic" panose="020B0502020202020204" pitchFamily="34" charset="0"/>
              </a:defRPr>
            </a:lvl3pPr>
            <a:lvl4pPr>
              <a:defRPr sz="825" baseline="0">
                <a:latin typeface="Century Gothic" panose="020B0502020202020204" pitchFamily="34" charset="0"/>
              </a:defRPr>
            </a:lvl4pPr>
            <a:lvl5pPr>
              <a:defRPr sz="825" baseline="0">
                <a:latin typeface="Century Gothic" panose="020B050202020202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42933649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fld id="{510719A1-4CF5-4F1D-B63D-667D9D0CB160}" type="datetime1">
              <a:rPr lang="fr-FR" cap="all" smtClean="0"/>
              <a:t>25/11/2021</a:t>
            </a:fld>
            <a:endParaRPr lang="fr-FR" cap="all" dirty="0"/>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r>
              <a:rPr lang="fr-FR"/>
              <a:t>Délégation académique à l'action culturelle et à l'éducation artistique</a:t>
            </a:r>
            <a:endParaRPr lang="fr-FR" dirty="0"/>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985C7C26-3777-6343-8C6F-2F6E4C4CEF2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23528" y="108091"/>
            <a:ext cx="755765" cy="621458"/>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Lst>
  <p:hf hdr="0" dt="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6C7EA"/>
        </a:solidFill>
        <a:effectLst/>
      </p:bgPr>
    </p:bg>
    <p:spTree>
      <p:nvGrpSpPr>
        <p:cNvPr id="1" name=""/>
        <p:cNvGrpSpPr/>
        <p:nvPr/>
      </p:nvGrpSpPr>
      <p:grpSpPr>
        <a:xfrm>
          <a:off x="0" y="0"/>
          <a:ext cx="0" cy="0"/>
          <a:chOff x="0" y="0"/>
          <a:chExt cx="0" cy="0"/>
        </a:xfrm>
      </p:grpSpPr>
      <p:grpSp>
        <p:nvGrpSpPr>
          <p:cNvPr id="2050" name="Groupe 2"/>
          <p:cNvGrpSpPr>
            <a:grpSpLocks/>
          </p:cNvGrpSpPr>
          <p:nvPr/>
        </p:nvGrpSpPr>
        <p:grpSpPr bwMode="auto">
          <a:xfrm>
            <a:off x="1" y="3073004"/>
            <a:ext cx="1865313" cy="2077640"/>
            <a:chOff x="-1200150" y="1919287"/>
            <a:chExt cx="1657350" cy="2438401"/>
          </a:xfrm>
        </p:grpSpPr>
        <p:sp>
          <p:nvSpPr>
            <p:cNvPr id="2051" name="Freeform 5"/>
            <p:cNvSpPr>
              <a:spLocks/>
            </p:cNvSpPr>
            <p:nvPr/>
          </p:nvSpPr>
          <p:spPr bwMode="auto">
            <a:xfrm>
              <a:off x="-647700" y="4064000"/>
              <a:ext cx="42863" cy="100013"/>
            </a:xfrm>
            <a:custGeom>
              <a:avLst/>
              <a:gdLst>
                <a:gd name="T0" fmla="*/ 2147483646 w 27"/>
                <a:gd name="T1" fmla="*/ 0 h 63"/>
                <a:gd name="T2" fmla="*/ 2147483646 w 27"/>
                <a:gd name="T3" fmla="*/ 2147483646 h 63"/>
                <a:gd name="T4" fmla="*/ 2147483646 w 27"/>
                <a:gd name="T5" fmla="*/ 2147483646 h 63"/>
                <a:gd name="T6" fmla="*/ 2147483646 w 27"/>
                <a:gd name="T7" fmla="*/ 2147483646 h 63"/>
                <a:gd name="T8" fmla="*/ 0 w 27"/>
                <a:gd name="T9" fmla="*/ 2147483646 h 63"/>
                <a:gd name="T10" fmla="*/ 0 w 27"/>
                <a:gd name="T11" fmla="*/ 0 h 63"/>
                <a:gd name="T12" fmla="*/ 2147483646 w 27"/>
                <a:gd name="T13" fmla="*/ 0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63">
                  <a:moveTo>
                    <a:pt x="5" y="0"/>
                  </a:moveTo>
                  <a:lnTo>
                    <a:pt x="5" y="59"/>
                  </a:lnTo>
                  <a:lnTo>
                    <a:pt x="27" y="59"/>
                  </a:lnTo>
                  <a:lnTo>
                    <a:pt x="27" y="63"/>
                  </a:lnTo>
                  <a:lnTo>
                    <a:pt x="0" y="63"/>
                  </a:lnTo>
                  <a:lnTo>
                    <a:pt x="0" y="0"/>
                  </a:lnTo>
                  <a:lnTo>
                    <a:pt x="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052" name="Freeform 19"/>
            <p:cNvSpPr>
              <a:spLocks/>
            </p:cNvSpPr>
            <p:nvPr/>
          </p:nvSpPr>
          <p:spPr bwMode="auto">
            <a:xfrm>
              <a:off x="-647700" y="3829050"/>
              <a:ext cx="85725" cy="177800"/>
            </a:xfrm>
            <a:custGeom>
              <a:avLst/>
              <a:gdLst>
                <a:gd name="T0" fmla="*/ 2147483646 w 12"/>
                <a:gd name="T1" fmla="*/ 2147483646 h 25"/>
                <a:gd name="T2" fmla="*/ 2147483646 w 12"/>
                <a:gd name="T3" fmla="*/ 2147483646 h 25"/>
                <a:gd name="T4" fmla="*/ 2147483646 w 12"/>
                <a:gd name="T5" fmla="*/ 2147483646 h 25"/>
                <a:gd name="T6" fmla="*/ 2147483646 w 12"/>
                <a:gd name="T7" fmla="*/ 2147483646 h 25"/>
                <a:gd name="T8" fmla="*/ 2147483646 w 12"/>
                <a:gd name="T9" fmla="*/ 2147483646 h 25"/>
                <a:gd name="T10" fmla="*/ 0 w 12"/>
                <a:gd name="T11" fmla="*/ 2147483646 h 25"/>
                <a:gd name="T12" fmla="*/ 2147483646 w 12"/>
                <a:gd name="T13" fmla="*/ 2147483646 h 25"/>
                <a:gd name="T14" fmla="*/ 2147483646 w 12"/>
                <a:gd name="T15" fmla="*/ 2147483646 h 25"/>
                <a:gd name="T16" fmla="*/ 2147483646 w 12"/>
                <a:gd name="T17" fmla="*/ 2147483646 h 25"/>
                <a:gd name="T18" fmla="*/ 0 w 12"/>
                <a:gd name="T19" fmla="*/ 2147483646 h 25"/>
                <a:gd name="T20" fmla="*/ 2147483646 w 12"/>
                <a:gd name="T21" fmla="*/ 0 h 25"/>
                <a:gd name="T22" fmla="*/ 2147483646 w 12"/>
                <a:gd name="T23" fmla="*/ 2147483646 h 25"/>
                <a:gd name="T24" fmla="*/ 2147483646 w 12"/>
                <a:gd name="T25" fmla="*/ 2147483646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 h="25">
                  <a:moveTo>
                    <a:pt x="8" y="7"/>
                  </a:moveTo>
                  <a:cubicBezTo>
                    <a:pt x="8" y="5"/>
                    <a:pt x="7" y="4"/>
                    <a:pt x="6" y="4"/>
                  </a:cubicBezTo>
                  <a:cubicBezTo>
                    <a:pt x="5" y="4"/>
                    <a:pt x="4" y="5"/>
                    <a:pt x="4" y="6"/>
                  </a:cubicBezTo>
                  <a:cubicBezTo>
                    <a:pt x="4" y="10"/>
                    <a:pt x="12" y="12"/>
                    <a:pt x="12" y="19"/>
                  </a:cubicBezTo>
                  <a:cubicBezTo>
                    <a:pt x="12" y="23"/>
                    <a:pt x="10" y="25"/>
                    <a:pt x="6" y="25"/>
                  </a:cubicBezTo>
                  <a:cubicBezTo>
                    <a:pt x="2" y="25"/>
                    <a:pt x="0" y="22"/>
                    <a:pt x="0" y="18"/>
                  </a:cubicBezTo>
                  <a:cubicBezTo>
                    <a:pt x="4" y="18"/>
                    <a:pt x="4" y="18"/>
                    <a:pt x="4" y="18"/>
                  </a:cubicBezTo>
                  <a:cubicBezTo>
                    <a:pt x="4" y="20"/>
                    <a:pt x="5" y="21"/>
                    <a:pt x="6" y="21"/>
                  </a:cubicBezTo>
                  <a:cubicBezTo>
                    <a:pt x="8" y="21"/>
                    <a:pt x="9" y="21"/>
                    <a:pt x="9" y="19"/>
                  </a:cubicBezTo>
                  <a:cubicBezTo>
                    <a:pt x="9" y="14"/>
                    <a:pt x="0" y="13"/>
                    <a:pt x="0" y="6"/>
                  </a:cubicBezTo>
                  <a:cubicBezTo>
                    <a:pt x="0" y="3"/>
                    <a:pt x="3" y="0"/>
                    <a:pt x="7" y="0"/>
                  </a:cubicBezTo>
                  <a:cubicBezTo>
                    <a:pt x="10" y="0"/>
                    <a:pt x="12" y="3"/>
                    <a:pt x="12" y="6"/>
                  </a:cubicBezTo>
                  <a:lnTo>
                    <a:pt x="8"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053" name="Freeform 29"/>
            <p:cNvSpPr>
              <a:spLocks/>
            </p:cNvSpPr>
            <p:nvPr/>
          </p:nvSpPr>
          <p:spPr bwMode="auto">
            <a:xfrm>
              <a:off x="-647700" y="4064000"/>
              <a:ext cx="42863" cy="100013"/>
            </a:xfrm>
            <a:custGeom>
              <a:avLst/>
              <a:gdLst>
                <a:gd name="T0" fmla="*/ 2147483646 w 27"/>
                <a:gd name="T1" fmla="*/ 0 h 63"/>
                <a:gd name="T2" fmla="*/ 2147483646 w 27"/>
                <a:gd name="T3" fmla="*/ 2147483646 h 63"/>
                <a:gd name="T4" fmla="*/ 2147483646 w 27"/>
                <a:gd name="T5" fmla="*/ 2147483646 h 63"/>
                <a:gd name="T6" fmla="*/ 2147483646 w 27"/>
                <a:gd name="T7" fmla="*/ 2147483646 h 63"/>
                <a:gd name="T8" fmla="*/ 0 w 27"/>
                <a:gd name="T9" fmla="*/ 2147483646 h 63"/>
                <a:gd name="T10" fmla="*/ 0 w 27"/>
                <a:gd name="T11" fmla="*/ 0 h 63"/>
                <a:gd name="T12" fmla="*/ 2147483646 w 27"/>
                <a:gd name="T13" fmla="*/ 0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63">
                  <a:moveTo>
                    <a:pt x="5" y="0"/>
                  </a:moveTo>
                  <a:lnTo>
                    <a:pt x="5" y="59"/>
                  </a:lnTo>
                  <a:lnTo>
                    <a:pt x="27" y="59"/>
                  </a:lnTo>
                  <a:lnTo>
                    <a:pt x="27" y="63"/>
                  </a:lnTo>
                  <a:lnTo>
                    <a:pt x="0" y="63"/>
                  </a:lnTo>
                  <a:lnTo>
                    <a:pt x="0" y="0"/>
                  </a:lnTo>
                  <a:lnTo>
                    <a:pt x="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054" name="Freeform 43"/>
            <p:cNvSpPr>
              <a:spLocks/>
            </p:cNvSpPr>
            <p:nvPr/>
          </p:nvSpPr>
          <p:spPr bwMode="auto">
            <a:xfrm>
              <a:off x="-647700" y="3829050"/>
              <a:ext cx="85725" cy="177800"/>
            </a:xfrm>
            <a:custGeom>
              <a:avLst/>
              <a:gdLst>
                <a:gd name="T0" fmla="*/ 2147483646 w 12"/>
                <a:gd name="T1" fmla="*/ 2147483646 h 25"/>
                <a:gd name="T2" fmla="*/ 2147483646 w 12"/>
                <a:gd name="T3" fmla="*/ 2147483646 h 25"/>
                <a:gd name="T4" fmla="*/ 2147483646 w 12"/>
                <a:gd name="T5" fmla="*/ 2147483646 h 25"/>
                <a:gd name="T6" fmla="*/ 2147483646 w 12"/>
                <a:gd name="T7" fmla="*/ 2147483646 h 25"/>
                <a:gd name="T8" fmla="*/ 2147483646 w 12"/>
                <a:gd name="T9" fmla="*/ 2147483646 h 25"/>
                <a:gd name="T10" fmla="*/ 0 w 12"/>
                <a:gd name="T11" fmla="*/ 2147483646 h 25"/>
                <a:gd name="T12" fmla="*/ 2147483646 w 12"/>
                <a:gd name="T13" fmla="*/ 2147483646 h 25"/>
                <a:gd name="T14" fmla="*/ 2147483646 w 12"/>
                <a:gd name="T15" fmla="*/ 2147483646 h 25"/>
                <a:gd name="T16" fmla="*/ 2147483646 w 12"/>
                <a:gd name="T17" fmla="*/ 2147483646 h 25"/>
                <a:gd name="T18" fmla="*/ 0 w 12"/>
                <a:gd name="T19" fmla="*/ 2147483646 h 25"/>
                <a:gd name="T20" fmla="*/ 2147483646 w 12"/>
                <a:gd name="T21" fmla="*/ 0 h 25"/>
                <a:gd name="T22" fmla="*/ 2147483646 w 12"/>
                <a:gd name="T23" fmla="*/ 2147483646 h 25"/>
                <a:gd name="T24" fmla="*/ 2147483646 w 12"/>
                <a:gd name="T25" fmla="*/ 2147483646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 h="25">
                  <a:moveTo>
                    <a:pt x="8" y="7"/>
                  </a:moveTo>
                  <a:cubicBezTo>
                    <a:pt x="8" y="5"/>
                    <a:pt x="7" y="4"/>
                    <a:pt x="6" y="4"/>
                  </a:cubicBezTo>
                  <a:cubicBezTo>
                    <a:pt x="5" y="4"/>
                    <a:pt x="4" y="5"/>
                    <a:pt x="4" y="6"/>
                  </a:cubicBezTo>
                  <a:cubicBezTo>
                    <a:pt x="4" y="10"/>
                    <a:pt x="12" y="12"/>
                    <a:pt x="12" y="19"/>
                  </a:cubicBezTo>
                  <a:cubicBezTo>
                    <a:pt x="12" y="23"/>
                    <a:pt x="10" y="25"/>
                    <a:pt x="6" y="25"/>
                  </a:cubicBezTo>
                  <a:cubicBezTo>
                    <a:pt x="2" y="25"/>
                    <a:pt x="0" y="22"/>
                    <a:pt x="0" y="18"/>
                  </a:cubicBezTo>
                  <a:cubicBezTo>
                    <a:pt x="4" y="18"/>
                    <a:pt x="4" y="18"/>
                    <a:pt x="4" y="18"/>
                  </a:cubicBezTo>
                  <a:cubicBezTo>
                    <a:pt x="4" y="20"/>
                    <a:pt x="5" y="21"/>
                    <a:pt x="6" y="21"/>
                  </a:cubicBezTo>
                  <a:cubicBezTo>
                    <a:pt x="8" y="21"/>
                    <a:pt x="9" y="21"/>
                    <a:pt x="9" y="19"/>
                  </a:cubicBezTo>
                  <a:cubicBezTo>
                    <a:pt x="9" y="14"/>
                    <a:pt x="0" y="13"/>
                    <a:pt x="0" y="6"/>
                  </a:cubicBezTo>
                  <a:cubicBezTo>
                    <a:pt x="0" y="3"/>
                    <a:pt x="3" y="0"/>
                    <a:pt x="7" y="0"/>
                  </a:cubicBezTo>
                  <a:cubicBezTo>
                    <a:pt x="10" y="0"/>
                    <a:pt x="12" y="3"/>
                    <a:pt x="12" y="6"/>
                  </a:cubicBezTo>
                  <a:lnTo>
                    <a:pt x="8"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055" name="Freeform 6"/>
            <p:cNvSpPr>
              <a:spLocks/>
            </p:cNvSpPr>
            <p:nvPr/>
          </p:nvSpPr>
          <p:spPr bwMode="auto">
            <a:xfrm>
              <a:off x="-590550" y="4064000"/>
              <a:ext cx="42863" cy="100013"/>
            </a:xfrm>
            <a:custGeom>
              <a:avLst/>
              <a:gdLst>
                <a:gd name="T0" fmla="*/ 2147483646 w 27"/>
                <a:gd name="T1" fmla="*/ 0 h 63"/>
                <a:gd name="T2" fmla="*/ 2147483646 w 27"/>
                <a:gd name="T3" fmla="*/ 2147483646 h 63"/>
                <a:gd name="T4" fmla="*/ 2147483646 w 27"/>
                <a:gd name="T5" fmla="*/ 2147483646 h 63"/>
                <a:gd name="T6" fmla="*/ 2147483646 w 27"/>
                <a:gd name="T7" fmla="*/ 2147483646 h 63"/>
                <a:gd name="T8" fmla="*/ 2147483646 w 27"/>
                <a:gd name="T9" fmla="*/ 2147483646 h 63"/>
                <a:gd name="T10" fmla="*/ 2147483646 w 27"/>
                <a:gd name="T11" fmla="*/ 2147483646 h 63"/>
                <a:gd name="T12" fmla="*/ 2147483646 w 27"/>
                <a:gd name="T13" fmla="*/ 2147483646 h 63"/>
                <a:gd name="T14" fmla="*/ 2147483646 w 27"/>
                <a:gd name="T15" fmla="*/ 2147483646 h 63"/>
                <a:gd name="T16" fmla="*/ 2147483646 w 27"/>
                <a:gd name="T17" fmla="*/ 2147483646 h 63"/>
                <a:gd name="T18" fmla="*/ 2147483646 w 27"/>
                <a:gd name="T19" fmla="*/ 2147483646 h 63"/>
                <a:gd name="T20" fmla="*/ 0 w 27"/>
                <a:gd name="T21" fmla="*/ 2147483646 h 63"/>
                <a:gd name="T22" fmla="*/ 0 w 27"/>
                <a:gd name="T23" fmla="*/ 0 h 63"/>
                <a:gd name="T24" fmla="*/ 2147483646 w 27"/>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 h="63">
                  <a:moveTo>
                    <a:pt x="27" y="0"/>
                  </a:moveTo>
                  <a:lnTo>
                    <a:pt x="27" y="5"/>
                  </a:lnTo>
                  <a:lnTo>
                    <a:pt x="5" y="5"/>
                  </a:lnTo>
                  <a:lnTo>
                    <a:pt x="5" y="27"/>
                  </a:lnTo>
                  <a:lnTo>
                    <a:pt x="23" y="27"/>
                  </a:lnTo>
                  <a:lnTo>
                    <a:pt x="23" y="32"/>
                  </a:lnTo>
                  <a:lnTo>
                    <a:pt x="5" y="32"/>
                  </a:lnTo>
                  <a:lnTo>
                    <a:pt x="5" y="59"/>
                  </a:lnTo>
                  <a:lnTo>
                    <a:pt x="27" y="59"/>
                  </a:lnTo>
                  <a:lnTo>
                    <a:pt x="27" y="63"/>
                  </a:lnTo>
                  <a:lnTo>
                    <a:pt x="0" y="63"/>
                  </a:lnTo>
                  <a:lnTo>
                    <a:pt x="0" y="0"/>
                  </a:lnTo>
                  <a:lnTo>
                    <a:pt x="2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056" name="Freeform 7"/>
            <p:cNvSpPr>
              <a:spLocks noEditPoints="1"/>
            </p:cNvSpPr>
            <p:nvPr/>
          </p:nvSpPr>
          <p:spPr bwMode="auto">
            <a:xfrm>
              <a:off x="-496888" y="4064000"/>
              <a:ext cx="50800" cy="100013"/>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0 w 7"/>
                <a:gd name="T13" fmla="*/ 0 h 14"/>
                <a:gd name="T14" fmla="*/ 2147483646 w 7"/>
                <a:gd name="T15" fmla="*/ 0 h 14"/>
                <a:gd name="T16" fmla="*/ 2147483646 w 7"/>
                <a:gd name="T17" fmla="*/ 2147483646 h 14"/>
                <a:gd name="T18" fmla="*/ 2147483646 w 7"/>
                <a:gd name="T19" fmla="*/ 2147483646 h 14"/>
                <a:gd name="T20" fmla="*/ 0 w 7"/>
                <a:gd name="T21" fmla="*/ 2147483646 h 14"/>
                <a:gd name="T22" fmla="*/ 0 w 7"/>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 h="14">
                  <a:moveTo>
                    <a:pt x="1" y="13"/>
                  </a:moveTo>
                  <a:cubicBezTo>
                    <a:pt x="2" y="13"/>
                    <a:pt x="2" y="13"/>
                    <a:pt x="2" y="13"/>
                  </a:cubicBezTo>
                  <a:cubicBezTo>
                    <a:pt x="5" y="13"/>
                    <a:pt x="6" y="12"/>
                    <a:pt x="6" y="7"/>
                  </a:cubicBezTo>
                  <a:cubicBezTo>
                    <a:pt x="6" y="2"/>
                    <a:pt x="5" y="1"/>
                    <a:pt x="2" y="1"/>
                  </a:cubicBezTo>
                  <a:cubicBezTo>
                    <a:pt x="1" y="1"/>
                    <a:pt x="1" y="1"/>
                    <a:pt x="1" y="1"/>
                  </a:cubicBezTo>
                  <a:lnTo>
                    <a:pt x="1" y="13"/>
                  </a:lnTo>
                  <a:close/>
                  <a:moveTo>
                    <a:pt x="0" y="0"/>
                  </a:moveTo>
                  <a:cubicBezTo>
                    <a:pt x="3" y="0"/>
                    <a:pt x="3" y="0"/>
                    <a:pt x="3" y="0"/>
                  </a:cubicBezTo>
                  <a:cubicBezTo>
                    <a:pt x="6" y="0"/>
                    <a:pt x="7" y="1"/>
                    <a:pt x="7" y="7"/>
                  </a:cubicBezTo>
                  <a:cubicBezTo>
                    <a:pt x="7" y="12"/>
                    <a:pt x="6" y="14"/>
                    <a:pt x="3" y="14"/>
                  </a:cubicBezTo>
                  <a:cubicBezTo>
                    <a:pt x="0" y="14"/>
                    <a:pt x="0" y="14"/>
                    <a:pt x="0" y="14"/>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057" name="Freeform 8"/>
            <p:cNvSpPr>
              <a:spLocks noEditPoints="1"/>
            </p:cNvSpPr>
            <p:nvPr/>
          </p:nvSpPr>
          <p:spPr bwMode="auto">
            <a:xfrm>
              <a:off x="-425450" y="4035425"/>
              <a:ext cx="50800" cy="128588"/>
            </a:xfrm>
            <a:custGeom>
              <a:avLst/>
              <a:gdLst>
                <a:gd name="T0" fmla="*/ 2147483646 w 32"/>
                <a:gd name="T1" fmla="*/ 2147483646 h 81"/>
                <a:gd name="T2" fmla="*/ 2147483646 w 32"/>
                <a:gd name="T3" fmla="*/ 2147483646 h 81"/>
                <a:gd name="T4" fmla="*/ 2147483646 w 32"/>
                <a:gd name="T5" fmla="*/ 0 h 81"/>
                <a:gd name="T6" fmla="*/ 2147483646 w 32"/>
                <a:gd name="T7" fmla="*/ 0 h 81"/>
                <a:gd name="T8" fmla="*/ 2147483646 w 32"/>
                <a:gd name="T9" fmla="*/ 2147483646 h 81"/>
                <a:gd name="T10" fmla="*/ 2147483646 w 32"/>
                <a:gd name="T11" fmla="*/ 2147483646 h 81"/>
                <a:gd name="T12" fmla="*/ 2147483646 w 32"/>
                <a:gd name="T13" fmla="*/ 2147483646 h 81"/>
                <a:gd name="T14" fmla="*/ 2147483646 w 32"/>
                <a:gd name="T15" fmla="*/ 2147483646 h 81"/>
                <a:gd name="T16" fmla="*/ 2147483646 w 32"/>
                <a:gd name="T17" fmla="*/ 2147483646 h 81"/>
                <a:gd name="T18" fmla="*/ 2147483646 w 32"/>
                <a:gd name="T19" fmla="*/ 2147483646 h 81"/>
                <a:gd name="T20" fmla="*/ 2147483646 w 32"/>
                <a:gd name="T21" fmla="*/ 2147483646 h 81"/>
                <a:gd name="T22" fmla="*/ 2147483646 w 32"/>
                <a:gd name="T23" fmla="*/ 2147483646 h 81"/>
                <a:gd name="T24" fmla="*/ 2147483646 w 32"/>
                <a:gd name="T25" fmla="*/ 2147483646 h 81"/>
                <a:gd name="T26" fmla="*/ 2147483646 w 32"/>
                <a:gd name="T27" fmla="*/ 2147483646 h 81"/>
                <a:gd name="T28" fmla="*/ 2147483646 w 32"/>
                <a:gd name="T29" fmla="*/ 2147483646 h 81"/>
                <a:gd name="T30" fmla="*/ 0 w 32"/>
                <a:gd name="T31" fmla="*/ 2147483646 h 81"/>
                <a:gd name="T32" fmla="*/ 0 w 32"/>
                <a:gd name="T33" fmla="*/ 2147483646 h 81"/>
                <a:gd name="T34" fmla="*/ 2147483646 w 32"/>
                <a:gd name="T35" fmla="*/ 2147483646 h 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81">
                  <a:moveTo>
                    <a:pt x="14" y="14"/>
                  </a:moveTo>
                  <a:lnTo>
                    <a:pt x="9" y="14"/>
                  </a:lnTo>
                  <a:lnTo>
                    <a:pt x="18" y="0"/>
                  </a:lnTo>
                  <a:lnTo>
                    <a:pt x="23" y="0"/>
                  </a:lnTo>
                  <a:lnTo>
                    <a:pt x="14" y="14"/>
                  </a:lnTo>
                  <a:close/>
                  <a:moveTo>
                    <a:pt x="27" y="18"/>
                  </a:moveTo>
                  <a:lnTo>
                    <a:pt x="27" y="23"/>
                  </a:lnTo>
                  <a:lnTo>
                    <a:pt x="5" y="23"/>
                  </a:lnTo>
                  <a:lnTo>
                    <a:pt x="5" y="45"/>
                  </a:lnTo>
                  <a:lnTo>
                    <a:pt x="23" y="45"/>
                  </a:lnTo>
                  <a:lnTo>
                    <a:pt x="23" y="50"/>
                  </a:lnTo>
                  <a:lnTo>
                    <a:pt x="5" y="50"/>
                  </a:lnTo>
                  <a:lnTo>
                    <a:pt x="5" y="77"/>
                  </a:lnTo>
                  <a:lnTo>
                    <a:pt x="32" y="77"/>
                  </a:lnTo>
                  <a:lnTo>
                    <a:pt x="32" y="81"/>
                  </a:lnTo>
                  <a:lnTo>
                    <a:pt x="0" y="81"/>
                  </a:lnTo>
                  <a:lnTo>
                    <a:pt x="0" y="18"/>
                  </a:lnTo>
                  <a:lnTo>
                    <a:pt x="27" y="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058" name="Freeform 9"/>
            <p:cNvSpPr>
              <a:spLocks noEditPoints="1"/>
            </p:cNvSpPr>
            <p:nvPr/>
          </p:nvSpPr>
          <p:spPr bwMode="auto">
            <a:xfrm>
              <a:off x="-368300" y="4064000"/>
              <a:ext cx="57150" cy="100013"/>
            </a:xfrm>
            <a:custGeom>
              <a:avLst/>
              <a:gdLst>
                <a:gd name="T0" fmla="*/ 2147483646 w 8"/>
                <a:gd name="T1" fmla="*/ 2147483646 h 14"/>
                <a:gd name="T2" fmla="*/ 2147483646 w 8"/>
                <a:gd name="T3" fmla="*/ 2147483646 h 14"/>
                <a:gd name="T4" fmla="*/ 2147483646 w 8"/>
                <a:gd name="T5" fmla="*/ 2147483646 h 14"/>
                <a:gd name="T6" fmla="*/ 2147483646 w 8"/>
                <a:gd name="T7" fmla="*/ 2147483646 h 14"/>
                <a:gd name="T8" fmla="*/ 2147483646 w 8"/>
                <a:gd name="T9" fmla="*/ 2147483646 h 14"/>
                <a:gd name="T10" fmla="*/ 2147483646 w 8"/>
                <a:gd name="T11" fmla="*/ 2147483646 h 14"/>
                <a:gd name="T12" fmla="*/ 0 w 8"/>
                <a:gd name="T13" fmla="*/ 0 h 14"/>
                <a:gd name="T14" fmla="*/ 2147483646 w 8"/>
                <a:gd name="T15" fmla="*/ 0 h 14"/>
                <a:gd name="T16" fmla="*/ 2147483646 w 8"/>
                <a:gd name="T17" fmla="*/ 2147483646 h 14"/>
                <a:gd name="T18" fmla="*/ 2147483646 w 8"/>
                <a:gd name="T19" fmla="*/ 2147483646 h 14"/>
                <a:gd name="T20" fmla="*/ 2147483646 w 8"/>
                <a:gd name="T21" fmla="*/ 2147483646 h 14"/>
                <a:gd name="T22" fmla="*/ 2147483646 w 8"/>
                <a:gd name="T23" fmla="*/ 2147483646 h 14"/>
                <a:gd name="T24" fmla="*/ 0 w 8"/>
                <a:gd name="T25" fmla="*/ 2147483646 h 14"/>
                <a:gd name="T26" fmla="*/ 0 w 8"/>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 h="14">
                  <a:moveTo>
                    <a:pt x="2" y="6"/>
                  </a:moveTo>
                  <a:cubicBezTo>
                    <a:pt x="4" y="6"/>
                    <a:pt x="4" y="6"/>
                    <a:pt x="4" y="6"/>
                  </a:cubicBezTo>
                  <a:cubicBezTo>
                    <a:pt x="5" y="6"/>
                    <a:pt x="6" y="5"/>
                    <a:pt x="6" y="3"/>
                  </a:cubicBezTo>
                  <a:cubicBezTo>
                    <a:pt x="6" y="2"/>
                    <a:pt x="5" y="1"/>
                    <a:pt x="4" y="1"/>
                  </a:cubicBezTo>
                  <a:cubicBezTo>
                    <a:pt x="2" y="1"/>
                    <a:pt x="2" y="1"/>
                    <a:pt x="2" y="1"/>
                  </a:cubicBezTo>
                  <a:lnTo>
                    <a:pt x="2" y="6"/>
                  </a:lnTo>
                  <a:close/>
                  <a:moveTo>
                    <a:pt x="0" y="0"/>
                  </a:moveTo>
                  <a:cubicBezTo>
                    <a:pt x="4" y="0"/>
                    <a:pt x="4" y="0"/>
                    <a:pt x="4" y="0"/>
                  </a:cubicBezTo>
                  <a:cubicBezTo>
                    <a:pt x="6" y="0"/>
                    <a:pt x="8" y="1"/>
                    <a:pt x="8" y="3"/>
                  </a:cubicBezTo>
                  <a:cubicBezTo>
                    <a:pt x="8" y="6"/>
                    <a:pt x="6" y="7"/>
                    <a:pt x="4" y="7"/>
                  </a:cubicBezTo>
                  <a:cubicBezTo>
                    <a:pt x="2" y="7"/>
                    <a:pt x="2" y="7"/>
                    <a:pt x="2" y="7"/>
                  </a:cubicBezTo>
                  <a:cubicBezTo>
                    <a:pt x="2" y="14"/>
                    <a:pt x="2" y="14"/>
                    <a:pt x="2" y="14"/>
                  </a:cubicBezTo>
                  <a:cubicBezTo>
                    <a:pt x="0" y="14"/>
                    <a:pt x="0" y="14"/>
                    <a:pt x="0" y="14"/>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059" name="Freeform 10"/>
            <p:cNvSpPr>
              <a:spLocks noEditPoints="1"/>
            </p:cNvSpPr>
            <p:nvPr/>
          </p:nvSpPr>
          <p:spPr bwMode="auto">
            <a:xfrm>
              <a:off x="-311150" y="4064000"/>
              <a:ext cx="65088" cy="100013"/>
            </a:xfrm>
            <a:custGeom>
              <a:avLst/>
              <a:gdLst>
                <a:gd name="T0" fmla="*/ 2147483646 w 41"/>
                <a:gd name="T1" fmla="*/ 2147483646 h 63"/>
                <a:gd name="T2" fmla="*/ 2147483646 w 41"/>
                <a:gd name="T3" fmla="*/ 2147483646 h 63"/>
                <a:gd name="T4" fmla="*/ 2147483646 w 41"/>
                <a:gd name="T5" fmla="*/ 2147483646 h 63"/>
                <a:gd name="T6" fmla="*/ 2147483646 w 41"/>
                <a:gd name="T7" fmla="*/ 2147483646 h 63"/>
                <a:gd name="T8" fmla="*/ 2147483646 w 41"/>
                <a:gd name="T9" fmla="*/ 2147483646 h 63"/>
                <a:gd name="T10" fmla="*/ 2147483646 w 41"/>
                <a:gd name="T11" fmla="*/ 0 h 63"/>
                <a:gd name="T12" fmla="*/ 2147483646 w 41"/>
                <a:gd name="T13" fmla="*/ 2147483646 h 63"/>
                <a:gd name="T14" fmla="*/ 2147483646 w 41"/>
                <a:gd name="T15" fmla="*/ 2147483646 h 63"/>
                <a:gd name="T16" fmla="*/ 2147483646 w 41"/>
                <a:gd name="T17" fmla="*/ 2147483646 h 63"/>
                <a:gd name="T18" fmla="*/ 2147483646 w 41"/>
                <a:gd name="T19" fmla="*/ 2147483646 h 63"/>
                <a:gd name="T20" fmla="*/ 2147483646 w 41"/>
                <a:gd name="T21" fmla="*/ 2147483646 h 63"/>
                <a:gd name="T22" fmla="*/ 0 w 41"/>
                <a:gd name="T23" fmla="*/ 2147483646 h 63"/>
                <a:gd name="T24" fmla="*/ 2147483646 w 41"/>
                <a:gd name="T25" fmla="*/ 0 h 63"/>
                <a:gd name="T26" fmla="*/ 2147483646 w 41"/>
                <a:gd name="T27" fmla="*/ 0 h 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1" h="63">
                  <a:moveTo>
                    <a:pt x="14" y="36"/>
                  </a:moveTo>
                  <a:lnTo>
                    <a:pt x="28" y="36"/>
                  </a:lnTo>
                  <a:lnTo>
                    <a:pt x="18" y="5"/>
                  </a:lnTo>
                  <a:lnTo>
                    <a:pt x="14" y="36"/>
                  </a:lnTo>
                  <a:close/>
                  <a:moveTo>
                    <a:pt x="23" y="0"/>
                  </a:moveTo>
                  <a:lnTo>
                    <a:pt x="41" y="63"/>
                  </a:lnTo>
                  <a:lnTo>
                    <a:pt x="32" y="63"/>
                  </a:lnTo>
                  <a:lnTo>
                    <a:pt x="28" y="45"/>
                  </a:lnTo>
                  <a:lnTo>
                    <a:pt x="9" y="45"/>
                  </a:lnTo>
                  <a:lnTo>
                    <a:pt x="9" y="63"/>
                  </a:lnTo>
                  <a:lnTo>
                    <a:pt x="0" y="63"/>
                  </a:lnTo>
                  <a:lnTo>
                    <a:pt x="14" y="0"/>
                  </a:lnTo>
                  <a:lnTo>
                    <a:pt x="2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060" name="Freeform 11"/>
            <p:cNvSpPr>
              <a:spLocks noEditPoints="1"/>
            </p:cNvSpPr>
            <p:nvPr/>
          </p:nvSpPr>
          <p:spPr bwMode="auto">
            <a:xfrm>
              <a:off x="-238125" y="4064000"/>
              <a:ext cx="57150" cy="100013"/>
            </a:xfrm>
            <a:custGeom>
              <a:avLst/>
              <a:gdLst>
                <a:gd name="T0" fmla="*/ 2147483646 w 8"/>
                <a:gd name="T1" fmla="*/ 2147483646 h 14"/>
                <a:gd name="T2" fmla="*/ 2147483646 w 8"/>
                <a:gd name="T3" fmla="*/ 2147483646 h 14"/>
                <a:gd name="T4" fmla="*/ 2147483646 w 8"/>
                <a:gd name="T5" fmla="*/ 2147483646 h 14"/>
                <a:gd name="T6" fmla="*/ 2147483646 w 8"/>
                <a:gd name="T7" fmla="*/ 2147483646 h 14"/>
                <a:gd name="T8" fmla="*/ 2147483646 w 8"/>
                <a:gd name="T9" fmla="*/ 2147483646 h 14"/>
                <a:gd name="T10" fmla="*/ 2147483646 w 8"/>
                <a:gd name="T11" fmla="*/ 2147483646 h 14"/>
                <a:gd name="T12" fmla="*/ 0 w 8"/>
                <a:gd name="T13" fmla="*/ 0 h 14"/>
                <a:gd name="T14" fmla="*/ 2147483646 w 8"/>
                <a:gd name="T15" fmla="*/ 0 h 14"/>
                <a:gd name="T16" fmla="*/ 2147483646 w 8"/>
                <a:gd name="T17" fmla="*/ 2147483646 h 14"/>
                <a:gd name="T18" fmla="*/ 2147483646 w 8"/>
                <a:gd name="T19" fmla="*/ 2147483646 h 14"/>
                <a:gd name="T20" fmla="*/ 2147483646 w 8"/>
                <a:gd name="T21" fmla="*/ 2147483646 h 14"/>
                <a:gd name="T22" fmla="*/ 2147483646 w 8"/>
                <a:gd name="T23" fmla="*/ 2147483646 h 14"/>
                <a:gd name="T24" fmla="*/ 2147483646 w 8"/>
                <a:gd name="T25" fmla="*/ 2147483646 h 14"/>
                <a:gd name="T26" fmla="*/ 2147483646 w 8"/>
                <a:gd name="T27" fmla="*/ 2147483646 h 14"/>
                <a:gd name="T28" fmla="*/ 2147483646 w 8"/>
                <a:gd name="T29" fmla="*/ 2147483646 h 14"/>
                <a:gd name="T30" fmla="*/ 0 w 8"/>
                <a:gd name="T31" fmla="*/ 2147483646 h 14"/>
                <a:gd name="T32" fmla="*/ 0 w 8"/>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 h="14">
                  <a:moveTo>
                    <a:pt x="2" y="6"/>
                  </a:moveTo>
                  <a:cubicBezTo>
                    <a:pt x="3" y="6"/>
                    <a:pt x="3" y="6"/>
                    <a:pt x="3" y="6"/>
                  </a:cubicBezTo>
                  <a:cubicBezTo>
                    <a:pt x="5" y="6"/>
                    <a:pt x="6" y="5"/>
                    <a:pt x="6" y="3"/>
                  </a:cubicBezTo>
                  <a:cubicBezTo>
                    <a:pt x="6" y="2"/>
                    <a:pt x="5" y="1"/>
                    <a:pt x="3" y="1"/>
                  </a:cubicBezTo>
                  <a:cubicBezTo>
                    <a:pt x="2" y="1"/>
                    <a:pt x="2" y="1"/>
                    <a:pt x="2" y="1"/>
                  </a:cubicBezTo>
                  <a:lnTo>
                    <a:pt x="2" y="6"/>
                  </a:lnTo>
                  <a:close/>
                  <a:moveTo>
                    <a:pt x="0" y="0"/>
                  </a:moveTo>
                  <a:cubicBezTo>
                    <a:pt x="4" y="0"/>
                    <a:pt x="4" y="0"/>
                    <a:pt x="4" y="0"/>
                  </a:cubicBezTo>
                  <a:cubicBezTo>
                    <a:pt x="6" y="0"/>
                    <a:pt x="7" y="1"/>
                    <a:pt x="7" y="3"/>
                  </a:cubicBezTo>
                  <a:cubicBezTo>
                    <a:pt x="7" y="5"/>
                    <a:pt x="7" y="6"/>
                    <a:pt x="5" y="7"/>
                  </a:cubicBezTo>
                  <a:cubicBezTo>
                    <a:pt x="8" y="14"/>
                    <a:pt x="8" y="14"/>
                    <a:pt x="8" y="14"/>
                  </a:cubicBezTo>
                  <a:cubicBezTo>
                    <a:pt x="6" y="14"/>
                    <a:pt x="6" y="14"/>
                    <a:pt x="6" y="14"/>
                  </a:cubicBezTo>
                  <a:cubicBezTo>
                    <a:pt x="4" y="7"/>
                    <a:pt x="4" y="7"/>
                    <a:pt x="4" y="7"/>
                  </a:cubicBezTo>
                  <a:cubicBezTo>
                    <a:pt x="2" y="7"/>
                    <a:pt x="2" y="7"/>
                    <a:pt x="2" y="7"/>
                  </a:cubicBezTo>
                  <a:cubicBezTo>
                    <a:pt x="2" y="14"/>
                    <a:pt x="2" y="14"/>
                    <a:pt x="2" y="14"/>
                  </a:cubicBezTo>
                  <a:cubicBezTo>
                    <a:pt x="0" y="14"/>
                    <a:pt x="0" y="14"/>
                    <a:pt x="0" y="14"/>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061" name="Freeform 12"/>
            <p:cNvSpPr>
              <a:spLocks/>
            </p:cNvSpPr>
            <p:nvPr/>
          </p:nvSpPr>
          <p:spPr bwMode="auto">
            <a:xfrm>
              <a:off x="-180975" y="4064000"/>
              <a:ext cx="57150" cy="100013"/>
            </a:xfrm>
            <a:custGeom>
              <a:avLst/>
              <a:gdLst>
                <a:gd name="T0" fmla="*/ 2147483646 w 36"/>
                <a:gd name="T1" fmla="*/ 0 h 63"/>
                <a:gd name="T2" fmla="*/ 2147483646 w 36"/>
                <a:gd name="T3" fmla="*/ 2147483646 h 63"/>
                <a:gd name="T4" fmla="*/ 2147483646 w 36"/>
                <a:gd name="T5" fmla="*/ 2147483646 h 63"/>
                <a:gd name="T6" fmla="*/ 2147483646 w 36"/>
                <a:gd name="T7" fmla="*/ 2147483646 h 63"/>
                <a:gd name="T8" fmla="*/ 2147483646 w 36"/>
                <a:gd name="T9" fmla="*/ 2147483646 h 63"/>
                <a:gd name="T10" fmla="*/ 2147483646 w 36"/>
                <a:gd name="T11" fmla="*/ 2147483646 h 63"/>
                <a:gd name="T12" fmla="*/ 0 w 36"/>
                <a:gd name="T13" fmla="*/ 2147483646 h 63"/>
                <a:gd name="T14" fmla="*/ 0 w 36"/>
                <a:gd name="T15" fmla="*/ 0 h 63"/>
                <a:gd name="T16" fmla="*/ 2147483646 w 36"/>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63">
                  <a:moveTo>
                    <a:pt x="36" y="0"/>
                  </a:moveTo>
                  <a:lnTo>
                    <a:pt x="36" y="5"/>
                  </a:lnTo>
                  <a:lnTo>
                    <a:pt x="22" y="5"/>
                  </a:lnTo>
                  <a:lnTo>
                    <a:pt x="22" y="63"/>
                  </a:lnTo>
                  <a:lnTo>
                    <a:pt x="13" y="63"/>
                  </a:lnTo>
                  <a:lnTo>
                    <a:pt x="13" y="5"/>
                  </a:lnTo>
                  <a:lnTo>
                    <a:pt x="0" y="5"/>
                  </a:lnTo>
                  <a:lnTo>
                    <a:pt x="0" y="0"/>
                  </a:lnTo>
                  <a:lnTo>
                    <a:pt x="3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062" name="Freeform 13"/>
            <p:cNvSpPr>
              <a:spLocks/>
            </p:cNvSpPr>
            <p:nvPr/>
          </p:nvSpPr>
          <p:spPr bwMode="auto">
            <a:xfrm>
              <a:off x="-117475" y="4064000"/>
              <a:ext cx="50800" cy="100013"/>
            </a:xfrm>
            <a:custGeom>
              <a:avLst/>
              <a:gdLst>
                <a:gd name="T0" fmla="*/ 2147483646 w 32"/>
                <a:gd name="T1" fmla="*/ 0 h 63"/>
                <a:gd name="T2" fmla="*/ 2147483646 w 32"/>
                <a:gd name="T3" fmla="*/ 2147483646 h 63"/>
                <a:gd name="T4" fmla="*/ 2147483646 w 32"/>
                <a:gd name="T5" fmla="*/ 2147483646 h 63"/>
                <a:gd name="T6" fmla="*/ 2147483646 w 32"/>
                <a:gd name="T7" fmla="*/ 2147483646 h 63"/>
                <a:gd name="T8" fmla="*/ 2147483646 w 32"/>
                <a:gd name="T9" fmla="*/ 2147483646 h 63"/>
                <a:gd name="T10" fmla="*/ 2147483646 w 32"/>
                <a:gd name="T11" fmla="*/ 2147483646 h 63"/>
                <a:gd name="T12" fmla="*/ 2147483646 w 32"/>
                <a:gd name="T13" fmla="*/ 2147483646 h 63"/>
                <a:gd name="T14" fmla="*/ 2147483646 w 32"/>
                <a:gd name="T15" fmla="*/ 2147483646 h 63"/>
                <a:gd name="T16" fmla="*/ 2147483646 w 32"/>
                <a:gd name="T17" fmla="*/ 2147483646 h 63"/>
                <a:gd name="T18" fmla="*/ 2147483646 w 32"/>
                <a:gd name="T19" fmla="*/ 2147483646 h 63"/>
                <a:gd name="T20" fmla="*/ 0 w 32"/>
                <a:gd name="T21" fmla="*/ 2147483646 h 63"/>
                <a:gd name="T22" fmla="*/ 0 w 32"/>
                <a:gd name="T23" fmla="*/ 0 h 63"/>
                <a:gd name="T24" fmla="*/ 2147483646 w 32"/>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 h="63">
                  <a:moveTo>
                    <a:pt x="32" y="0"/>
                  </a:moveTo>
                  <a:lnTo>
                    <a:pt x="32" y="5"/>
                  </a:lnTo>
                  <a:lnTo>
                    <a:pt x="9" y="5"/>
                  </a:lnTo>
                  <a:lnTo>
                    <a:pt x="9" y="27"/>
                  </a:lnTo>
                  <a:lnTo>
                    <a:pt x="28" y="27"/>
                  </a:lnTo>
                  <a:lnTo>
                    <a:pt x="28" y="32"/>
                  </a:lnTo>
                  <a:lnTo>
                    <a:pt x="9" y="32"/>
                  </a:lnTo>
                  <a:lnTo>
                    <a:pt x="9" y="59"/>
                  </a:lnTo>
                  <a:lnTo>
                    <a:pt x="32" y="59"/>
                  </a:lnTo>
                  <a:lnTo>
                    <a:pt x="32" y="63"/>
                  </a:lnTo>
                  <a:lnTo>
                    <a:pt x="0" y="63"/>
                  </a:lnTo>
                  <a:lnTo>
                    <a:pt x="0" y="0"/>
                  </a:lnTo>
                  <a:lnTo>
                    <a:pt x="3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063" name="Freeform 14"/>
            <p:cNvSpPr>
              <a:spLocks/>
            </p:cNvSpPr>
            <p:nvPr/>
          </p:nvSpPr>
          <p:spPr bwMode="auto">
            <a:xfrm>
              <a:off x="-52388" y="4064000"/>
              <a:ext cx="71438" cy="100013"/>
            </a:xfrm>
            <a:custGeom>
              <a:avLst/>
              <a:gdLst>
                <a:gd name="T0" fmla="*/ 2147483646 w 45"/>
                <a:gd name="T1" fmla="*/ 0 h 63"/>
                <a:gd name="T2" fmla="*/ 2147483646 w 45"/>
                <a:gd name="T3" fmla="*/ 2147483646 h 63"/>
                <a:gd name="T4" fmla="*/ 2147483646 w 45"/>
                <a:gd name="T5" fmla="*/ 2147483646 h 63"/>
                <a:gd name="T6" fmla="*/ 2147483646 w 45"/>
                <a:gd name="T7" fmla="*/ 0 h 63"/>
                <a:gd name="T8" fmla="*/ 2147483646 w 45"/>
                <a:gd name="T9" fmla="*/ 0 h 63"/>
                <a:gd name="T10" fmla="*/ 2147483646 w 45"/>
                <a:gd name="T11" fmla="*/ 2147483646 h 63"/>
                <a:gd name="T12" fmla="*/ 2147483646 w 45"/>
                <a:gd name="T13" fmla="*/ 2147483646 h 63"/>
                <a:gd name="T14" fmla="*/ 2147483646 w 45"/>
                <a:gd name="T15" fmla="*/ 2147483646 h 63"/>
                <a:gd name="T16" fmla="*/ 2147483646 w 45"/>
                <a:gd name="T17" fmla="*/ 2147483646 h 63"/>
                <a:gd name="T18" fmla="*/ 2147483646 w 45"/>
                <a:gd name="T19" fmla="*/ 2147483646 h 63"/>
                <a:gd name="T20" fmla="*/ 2147483646 w 45"/>
                <a:gd name="T21" fmla="*/ 2147483646 h 63"/>
                <a:gd name="T22" fmla="*/ 2147483646 w 45"/>
                <a:gd name="T23" fmla="*/ 2147483646 h 63"/>
                <a:gd name="T24" fmla="*/ 2147483646 w 45"/>
                <a:gd name="T25" fmla="*/ 2147483646 h 63"/>
                <a:gd name="T26" fmla="*/ 2147483646 w 45"/>
                <a:gd name="T27" fmla="*/ 2147483646 h 63"/>
                <a:gd name="T28" fmla="*/ 0 w 45"/>
                <a:gd name="T29" fmla="*/ 2147483646 h 63"/>
                <a:gd name="T30" fmla="*/ 0 w 45"/>
                <a:gd name="T31" fmla="*/ 0 h 63"/>
                <a:gd name="T32" fmla="*/ 2147483646 w 45"/>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63">
                  <a:moveTo>
                    <a:pt x="14" y="0"/>
                  </a:moveTo>
                  <a:lnTo>
                    <a:pt x="23" y="45"/>
                  </a:lnTo>
                  <a:lnTo>
                    <a:pt x="36" y="0"/>
                  </a:lnTo>
                  <a:lnTo>
                    <a:pt x="45" y="0"/>
                  </a:lnTo>
                  <a:lnTo>
                    <a:pt x="45" y="63"/>
                  </a:lnTo>
                  <a:lnTo>
                    <a:pt x="41" y="63"/>
                  </a:lnTo>
                  <a:lnTo>
                    <a:pt x="41" y="5"/>
                  </a:lnTo>
                  <a:lnTo>
                    <a:pt x="27" y="63"/>
                  </a:lnTo>
                  <a:lnTo>
                    <a:pt x="23" y="63"/>
                  </a:lnTo>
                  <a:lnTo>
                    <a:pt x="9" y="5"/>
                  </a:lnTo>
                  <a:lnTo>
                    <a:pt x="9" y="63"/>
                  </a:lnTo>
                  <a:lnTo>
                    <a:pt x="0" y="63"/>
                  </a:lnTo>
                  <a:lnTo>
                    <a:pt x="0" y="0"/>
                  </a:lnTo>
                  <a:lnTo>
                    <a:pt x="1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064" name="Freeform 15"/>
            <p:cNvSpPr>
              <a:spLocks/>
            </p:cNvSpPr>
            <p:nvPr/>
          </p:nvSpPr>
          <p:spPr bwMode="auto">
            <a:xfrm>
              <a:off x="33338" y="4064000"/>
              <a:ext cx="50800" cy="100013"/>
            </a:xfrm>
            <a:custGeom>
              <a:avLst/>
              <a:gdLst>
                <a:gd name="T0" fmla="*/ 2147483646 w 32"/>
                <a:gd name="T1" fmla="*/ 0 h 63"/>
                <a:gd name="T2" fmla="*/ 2147483646 w 32"/>
                <a:gd name="T3" fmla="*/ 2147483646 h 63"/>
                <a:gd name="T4" fmla="*/ 2147483646 w 32"/>
                <a:gd name="T5" fmla="*/ 2147483646 h 63"/>
                <a:gd name="T6" fmla="*/ 2147483646 w 32"/>
                <a:gd name="T7" fmla="*/ 2147483646 h 63"/>
                <a:gd name="T8" fmla="*/ 2147483646 w 32"/>
                <a:gd name="T9" fmla="*/ 2147483646 h 63"/>
                <a:gd name="T10" fmla="*/ 2147483646 w 32"/>
                <a:gd name="T11" fmla="*/ 2147483646 h 63"/>
                <a:gd name="T12" fmla="*/ 2147483646 w 32"/>
                <a:gd name="T13" fmla="*/ 2147483646 h 63"/>
                <a:gd name="T14" fmla="*/ 2147483646 w 32"/>
                <a:gd name="T15" fmla="*/ 2147483646 h 63"/>
                <a:gd name="T16" fmla="*/ 2147483646 w 32"/>
                <a:gd name="T17" fmla="*/ 2147483646 h 63"/>
                <a:gd name="T18" fmla="*/ 2147483646 w 32"/>
                <a:gd name="T19" fmla="*/ 2147483646 h 63"/>
                <a:gd name="T20" fmla="*/ 0 w 32"/>
                <a:gd name="T21" fmla="*/ 2147483646 h 63"/>
                <a:gd name="T22" fmla="*/ 0 w 32"/>
                <a:gd name="T23" fmla="*/ 0 h 63"/>
                <a:gd name="T24" fmla="*/ 2147483646 w 32"/>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 h="63">
                  <a:moveTo>
                    <a:pt x="32" y="0"/>
                  </a:moveTo>
                  <a:lnTo>
                    <a:pt x="32" y="5"/>
                  </a:lnTo>
                  <a:lnTo>
                    <a:pt x="9" y="5"/>
                  </a:lnTo>
                  <a:lnTo>
                    <a:pt x="9" y="27"/>
                  </a:lnTo>
                  <a:lnTo>
                    <a:pt x="27" y="27"/>
                  </a:lnTo>
                  <a:lnTo>
                    <a:pt x="27" y="32"/>
                  </a:lnTo>
                  <a:lnTo>
                    <a:pt x="9" y="32"/>
                  </a:lnTo>
                  <a:lnTo>
                    <a:pt x="9" y="59"/>
                  </a:lnTo>
                  <a:lnTo>
                    <a:pt x="32" y="59"/>
                  </a:lnTo>
                  <a:lnTo>
                    <a:pt x="32" y="63"/>
                  </a:lnTo>
                  <a:lnTo>
                    <a:pt x="0" y="63"/>
                  </a:lnTo>
                  <a:lnTo>
                    <a:pt x="0" y="0"/>
                  </a:lnTo>
                  <a:lnTo>
                    <a:pt x="3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065" name="Freeform 16"/>
            <p:cNvSpPr>
              <a:spLocks/>
            </p:cNvSpPr>
            <p:nvPr/>
          </p:nvSpPr>
          <p:spPr bwMode="auto">
            <a:xfrm>
              <a:off x="98425" y="4064000"/>
              <a:ext cx="57150" cy="100013"/>
            </a:xfrm>
            <a:custGeom>
              <a:avLst/>
              <a:gdLst>
                <a:gd name="T0" fmla="*/ 2147483646 w 36"/>
                <a:gd name="T1" fmla="*/ 0 h 63"/>
                <a:gd name="T2" fmla="*/ 2147483646 w 36"/>
                <a:gd name="T3" fmla="*/ 2147483646 h 63"/>
                <a:gd name="T4" fmla="*/ 2147483646 w 36"/>
                <a:gd name="T5" fmla="*/ 2147483646 h 63"/>
                <a:gd name="T6" fmla="*/ 2147483646 w 36"/>
                <a:gd name="T7" fmla="*/ 0 h 63"/>
                <a:gd name="T8" fmla="*/ 2147483646 w 36"/>
                <a:gd name="T9" fmla="*/ 0 h 63"/>
                <a:gd name="T10" fmla="*/ 2147483646 w 36"/>
                <a:gd name="T11" fmla="*/ 2147483646 h 63"/>
                <a:gd name="T12" fmla="*/ 2147483646 w 36"/>
                <a:gd name="T13" fmla="*/ 2147483646 h 63"/>
                <a:gd name="T14" fmla="*/ 2147483646 w 36"/>
                <a:gd name="T15" fmla="*/ 2147483646 h 63"/>
                <a:gd name="T16" fmla="*/ 2147483646 w 36"/>
                <a:gd name="T17" fmla="*/ 2147483646 h 63"/>
                <a:gd name="T18" fmla="*/ 2147483646 w 36"/>
                <a:gd name="T19" fmla="*/ 2147483646 h 63"/>
                <a:gd name="T20" fmla="*/ 0 w 36"/>
                <a:gd name="T21" fmla="*/ 2147483646 h 63"/>
                <a:gd name="T22" fmla="*/ 0 w 36"/>
                <a:gd name="T23" fmla="*/ 0 h 63"/>
                <a:gd name="T24" fmla="*/ 2147483646 w 36"/>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
                  <a:moveTo>
                    <a:pt x="14" y="0"/>
                  </a:moveTo>
                  <a:lnTo>
                    <a:pt x="27" y="45"/>
                  </a:lnTo>
                  <a:lnTo>
                    <a:pt x="27" y="0"/>
                  </a:lnTo>
                  <a:lnTo>
                    <a:pt x="36" y="0"/>
                  </a:lnTo>
                  <a:lnTo>
                    <a:pt x="36" y="63"/>
                  </a:lnTo>
                  <a:lnTo>
                    <a:pt x="27" y="63"/>
                  </a:lnTo>
                  <a:lnTo>
                    <a:pt x="9" y="5"/>
                  </a:lnTo>
                  <a:lnTo>
                    <a:pt x="9" y="63"/>
                  </a:lnTo>
                  <a:lnTo>
                    <a:pt x="0" y="63"/>
                  </a:lnTo>
                  <a:lnTo>
                    <a:pt x="0" y="0"/>
                  </a:lnTo>
                  <a:lnTo>
                    <a:pt x="1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066" name="Freeform 17"/>
            <p:cNvSpPr>
              <a:spLocks/>
            </p:cNvSpPr>
            <p:nvPr/>
          </p:nvSpPr>
          <p:spPr bwMode="auto">
            <a:xfrm>
              <a:off x="163513" y="4064000"/>
              <a:ext cx="57150" cy="100013"/>
            </a:xfrm>
            <a:custGeom>
              <a:avLst/>
              <a:gdLst>
                <a:gd name="T0" fmla="*/ 2147483646 w 36"/>
                <a:gd name="T1" fmla="*/ 0 h 63"/>
                <a:gd name="T2" fmla="*/ 2147483646 w 36"/>
                <a:gd name="T3" fmla="*/ 2147483646 h 63"/>
                <a:gd name="T4" fmla="*/ 2147483646 w 36"/>
                <a:gd name="T5" fmla="*/ 2147483646 h 63"/>
                <a:gd name="T6" fmla="*/ 2147483646 w 36"/>
                <a:gd name="T7" fmla="*/ 2147483646 h 63"/>
                <a:gd name="T8" fmla="*/ 2147483646 w 36"/>
                <a:gd name="T9" fmla="*/ 2147483646 h 63"/>
                <a:gd name="T10" fmla="*/ 2147483646 w 36"/>
                <a:gd name="T11" fmla="*/ 2147483646 h 63"/>
                <a:gd name="T12" fmla="*/ 0 w 36"/>
                <a:gd name="T13" fmla="*/ 2147483646 h 63"/>
                <a:gd name="T14" fmla="*/ 0 w 36"/>
                <a:gd name="T15" fmla="*/ 0 h 63"/>
                <a:gd name="T16" fmla="*/ 2147483646 w 36"/>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63">
                  <a:moveTo>
                    <a:pt x="36" y="0"/>
                  </a:moveTo>
                  <a:lnTo>
                    <a:pt x="36" y="5"/>
                  </a:lnTo>
                  <a:lnTo>
                    <a:pt x="22" y="5"/>
                  </a:lnTo>
                  <a:lnTo>
                    <a:pt x="22" y="63"/>
                  </a:lnTo>
                  <a:lnTo>
                    <a:pt x="13" y="63"/>
                  </a:lnTo>
                  <a:lnTo>
                    <a:pt x="13" y="5"/>
                  </a:lnTo>
                  <a:lnTo>
                    <a:pt x="0" y="5"/>
                  </a:lnTo>
                  <a:lnTo>
                    <a:pt x="0" y="0"/>
                  </a:lnTo>
                  <a:lnTo>
                    <a:pt x="3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067" name="Freeform 18"/>
            <p:cNvSpPr>
              <a:spLocks noEditPoints="1"/>
            </p:cNvSpPr>
            <p:nvPr/>
          </p:nvSpPr>
          <p:spPr bwMode="auto">
            <a:xfrm>
              <a:off x="-174625" y="3878263"/>
              <a:ext cx="57150" cy="85725"/>
            </a:xfrm>
            <a:custGeom>
              <a:avLst/>
              <a:gdLst>
                <a:gd name="T0" fmla="*/ 2147483646 w 8"/>
                <a:gd name="T1" fmla="*/ 2147483646 h 12"/>
                <a:gd name="T2" fmla="*/ 2147483646 w 8"/>
                <a:gd name="T3" fmla="*/ 2147483646 h 12"/>
                <a:gd name="T4" fmla="*/ 2147483646 w 8"/>
                <a:gd name="T5" fmla="*/ 2147483646 h 12"/>
                <a:gd name="T6" fmla="*/ 2147483646 w 8"/>
                <a:gd name="T7" fmla="*/ 2147483646 h 12"/>
                <a:gd name="T8" fmla="*/ 2147483646 w 8"/>
                <a:gd name="T9" fmla="*/ 2147483646 h 12"/>
                <a:gd name="T10" fmla="*/ 2147483646 w 8"/>
                <a:gd name="T11" fmla="*/ 2147483646 h 12"/>
                <a:gd name="T12" fmla="*/ 2147483646 w 8"/>
                <a:gd name="T13" fmla="*/ 2147483646 h 12"/>
                <a:gd name="T14" fmla="*/ 2147483646 w 8"/>
                <a:gd name="T15" fmla="*/ 2147483646 h 12"/>
                <a:gd name="T16" fmla="*/ 2147483646 w 8"/>
                <a:gd name="T17" fmla="*/ 2147483646 h 12"/>
                <a:gd name="T18" fmla="*/ 2147483646 w 8"/>
                <a:gd name="T19" fmla="*/ 2147483646 h 12"/>
                <a:gd name="T20" fmla="*/ 2147483646 w 8"/>
                <a:gd name="T21" fmla="*/ 2147483646 h 12"/>
                <a:gd name="T22" fmla="*/ 2147483646 w 8"/>
                <a:gd name="T23" fmla="*/ 2147483646 h 12"/>
                <a:gd name="T24" fmla="*/ 2147483646 w 8"/>
                <a:gd name="T25" fmla="*/ 2147483646 h 12"/>
                <a:gd name="T26" fmla="*/ 2147483646 w 8"/>
                <a:gd name="T27" fmla="*/ 2147483646 h 12"/>
                <a:gd name="T28" fmla="*/ 2147483646 w 8"/>
                <a:gd name="T29" fmla="*/ 2147483646 h 12"/>
                <a:gd name="T30" fmla="*/ 2147483646 w 8"/>
                <a:gd name="T31" fmla="*/ 2147483646 h 12"/>
                <a:gd name="T32" fmla="*/ 0 w 8"/>
                <a:gd name="T33" fmla="*/ 2147483646 h 12"/>
                <a:gd name="T34" fmla="*/ 2147483646 w 8"/>
                <a:gd name="T35" fmla="*/ 2147483646 h 12"/>
                <a:gd name="T36" fmla="*/ 2147483646 w 8"/>
                <a:gd name="T37" fmla="*/ 2147483646 h 12"/>
                <a:gd name="T38" fmla="*/ 2147483646 w 8"/>
                <a:gd name="T39" fmla="*/ 0 h 12"/>
                <a:gd name="T40" fmla="*/ 2147483646 w 8"/>
                <a:gd name="T41" fmla="*/ 2147483646 h 12"/>
                <a:gd name="T42" fmla="*/ 2147483646 w 8"/>
                <a:gd name="T43" fmla="*/ 2147483646 h 12"/>
                <a:gd name="T44" fmla="*/ 2147483646 w 8"/>
                <a:gd name="T45" fmla="*/ 2147483646 h 12"/>
                <a:gd name="T46" fmla="*/ 2147483646 w 8"/>
                <a:gd name="T47" fmla="*/ 2147483646 h 12"/>
                <a:gd name="T48" fmla="*/ 2147483646 w 8"/>
                <a:gd name="T49" fmla="*/ 2147483646 h 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 h="12">
                  <a:moveTo>
                    <a:pt x="3" y="5"/>
                  </a:moveTo>
                  <a:cubicBezTo>
                    <a:pt x="4" y="4"/>
                    <a:pt x="4" y="3"/>
                    <a:pt x="4" y="2"/>
                  </a:cubicBezTo>
                  <a:cubicBezTo>
                    <a:pt x="4" y="2"/>
                    <a:pt x="4" y="1"/>
                    <a:pt x="3" y="1"/>
                  </a:cubicBezTo>
                  <a:cubicBezTo>
                    <a:pt x="3" y="1"/>
                    <a:pt x="3" y="2"/>
                    <a:pt x="3" y="2"/>
                  </a:cubicBezTo>
                  <a:cubicBezTo>
                    <a:pt x="3" y="3"/>
                    <a:pt x="3" y="4"/>
                    <a:pt x="3" y="5"/>
                  </a:cubicBezTo>
                  <a:moveTo>
                    <a:pt x="3" y="11"/>
                  </a:moveTo>
                  <a:cubicBezTo>
                    <a:pt x="4" y="11"/>
                    <a:pt x="4" y="11"/>
                    <a:pt x="4" y="10"/>
                  </a:cubicBezTo>
                  <a:cubicBezTo>
                    <a:pt x="4" y="9"/>
                    <a:pt x="3" y="9"/>
                    <a:pt x="3" y="8"/>
                  </a:cubicBezTo>
                  <a:cubicBezTo>
                    <a:pt x="2" y="8"/>
                    <a:pt x="2" y="9"/>
                    <a:pt x="2" y="9"/>
                  </a:cubicBezTo>
                  <a:cubicBezTo>
                    <a:pt x="2" y="10"/>
                    <a:pt x="3" y="11"/>
                    <a:pt x="3" y="11"/>
                  </a:cubicBezTo>
                  <a:moveTo>
                    <a:pt x="8" y="7"/>
                  </a:moveTo>
                  <a:cubicBezTo>
                    <a:pt x="8" y="8"/>
                    <a:pt x="7" y="9"/>
                    <a:pt x="7" y="10"/>
                  </a:cubicBezTo>
                  <a:cubicBezTo>
                    <a:pt x="7" y="10"/>
                    <a:pt x="7" y="10"/>
                    <a:pt x="8" y="11"/>
                  </a:cubicBezTo>
                  <a:cubicBezTo>
                    <a:pt x="8" y="12"/>
                    <a:pt x="8" y="12"/>
                    <a:pt x="8" y="12"/>
                  </a:cubicBezTo>
                  <a:cubicBezTo>
                    <a:pt x="7" y="12"/>
                    <a:pt x="6" y="12"/>
                    <a:pt x="5" y="11"/>
                  </a:cubicBezTo>
                  <a:cubicBezTo>
                    <a:pt x="5" y="12"/>
                    <a:pt x="4" y="12"/>
                    <a:pt x="3" y="12"/>
                  </a:cubicBezTo>
                  <a:cubicBezTo>
                    <a:pt x="1" y="12"/>
                    <a:pt x="0" y="11"/>
                    <a:pt x="0" y="10"/>
                  </a:cubicBezTo>
                  <a:cubicBezTo>
                    <a:pt x="0" y="8"/>
                    <a:pt x="1" y="7"/>
                    <a:pt x="2" y="6"/>
                  </a:cubicBezTo>
                  <a:cubicBezTo>
                    <a:pt x="1" y="5"/>
                    <a:pt x="1" y="4"/>
                    <a:pt x="1" y="3"/>
                  </a:cubicBezTo>
                  <a:cubicBezTo>
                    <a:pt x="1" y="1"/>
                    <a:pt x="2" y="0"/>
                    <a:pt x="3" y="0"/>
                  </a:cubicBezTo>
                  <a:cubicBezTo>
                    <a:pt x="5" y="0"/>
                    <a:pt x="6" y="1"/>
                    <a:pt x="6" y="2"/>
                  </a:cubicBezTo>
                  <a:cubicBezTo>
                    <a:pt x="6" y="4"/>
                    <a:pt x="5" y="5"/>
                    <a:pt x="4" y="6"/>
                  </a:cubicBezTo>
                  <a:cubicBezTo>
                    <a:pt x="4" y="7"/>
                    <a:pt x="5" y="8"/>
                    <a:pt x="5" y="9"/>
                  </a:cubicBezTo>
                  <a:cubicBezTo>
                    <a:pt x="6" y="8"/>
                    <a:pt x="6" y="7"/>
                    <a:pt x="6" y="6"/>
                  </a:cubicBezTo>
                  <a:lnTo>
                    <a:pt x="8"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068" name="Freeform 20"/>
            <p:cNvSpPr>
              <a:spLocks/>
            </p:cNvSpPr>
            <p:nvPr/>
          </p:nvSpPr>
          <p:spPr bwMode="auto">
            <a:xfrm>
              <a:off x="-539750" y="3835400"/>
              <a:ext cx="77788" cy="171450"/>
            </a:xfrm>
            <a:custGeom>
              <a:avLst/>
              <a:gdLst>
                <a:gd name="T0" fmla="*/ 0 w 49"/>
                <a:gd name="T1" fmla="*/ 2147483646 h 108"/>
                <a:gd name="T2" fmla="*/ 0 w 49"/>
                <a:gd name="T3" fmla="*/ 0 h 108"/>
                <a:gd name="T4" fmla="*/ 2147483646 w 49"/>
                <a:gd name="T5" fmla="*/ 0 h 108"/>
                <a:gd name="T6" fmla="*/ 2147483646 w 49"/>
                <a:gd name="T7" fmla="*/ 2147483646 h 108"/>
                <a:gd name="T8" fmla="*/ 2147483646 w 49"/>
                <a:gd name="T9" fmla="*/ 2147483646 h 108"/>
                <a:gd name="T10" fmla="*/ 2147483646 w 49"/>
                <a:gd name="T11" fmla="*/ 2147483646 h 108"/>
                <a:gd name="T12" fmla="*/ 2147483646 w 49"/>
                <a:gd name="T13" fmla="*/ 2147483646 h 108"/>
                <a:gd name="T14" fmla="*/ 2147483646 w 49"/>
                <a:gd name="T15" fmla="*/ 2147483646 h 108"/>
                <a:gd name="T16" fmla="*/ 2147483646 w 49"/>
                <a:gd name="T17" fmla="*/ 2147483646 h 108"/>
                <a:gd name="T18" fmla="*/ 2147483646 w 49"/>
                <a:gd name="T19" fmla="*/ 2147483646 h 108"/>
                <a:gd name="T20" fmla="*/ 2147483646 w 49"/>
                <a:gd name="T21" fmla="*/ 2147483646 h 108"/>
                <a:gd name="T22" fmla="*/ 2147483646 w 49"/>
                <a:gd name="T23" fmla="*/ 2147483646 h 108"/>
                <a:gd name="T24" fmla="*/ 0 w 49"/>
                <a:gd name="T25" fmla="*/ 2147483646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108">
                  <a:moveTo>
                    <a:pt x="0" y="108"/>
                  </a:moveTo>
                  <a:lnTo>
                    <a:pt x="0" y="0"/>
                  </a:lnTo>
                  <a:lnTo>
                    <a:pt x="49" y="0"/>
                  </a:lnTo>
                  <a:lnTo>
                    <a:pt x="49" y="14"/>
                  </a:lnTo>
                  <a:lnTo>
                    <a:pt x="18" y="14"/>
                  </a:lnTo>
                  <a:lnTo>
                    <a:pt x="18" y="41"/>
                  </a:lnTo>
                  <a:lnTo>
                    <a:pt x="40" y="41"/>
                  </a:lnTo>
                  <a:lnTo>
                    <a:pt x="40" y="59"/>
                  </a:lnTo>
                  <a:lnTo>
                    <a:pt x="18" y="59"/>
                  </a:lnTo>
                  <a:lnTo>
                    <a:pt x="18" y="90"/>
                  </a:lnTo>
                  <a:lnTo>
                    <a:pt x="49" y="90"/>
                  </a:lnTo>
                  <a:lnTo>
                    <a:pt x="49" y="108"/>
                  </a:lnTo>
                  <a:lnTo>
                    <a:pt x="0" y="10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2" name="Rectangle 21"/>
            <p:cNvSpPr>
              <a:spLocks noChangeArrowheads="1"/>
            </p:cNvSpPr>
            <p:nvPr/>
          </p:nvSpPr>
          <p:spPr bwMode="auto">
            <a:xfrm>
              <a:off x="-439885" y="3835074"/>
              <a:ext cx="28210" cy="1718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fr-FR" altLang="fr-FR" sz="1350"/>
            </a:p>
          </p:txBody>
        </p:sp>
        <p:sp>
          <p:nvSpPr>
            <p:cNvPr id="2070" name="Freeform 22"/>
            <p:cNvSpPr>
              <a:spLocks/>
            </p:cNvSpPr>
            <p:nvPr/>
          </p:nvSpPr>
          <p:spPr bwMode="auto">
            <a:xfrm>
              <a:off x="-382588" y="3835400"/>
              <a:ext cx="85725" cy="171450"/>
            </a:xfrm>
            <a:custGeom>
              <a:avLst/>
              <a:gdLst>
                <a:gd name="T0" fmla="*/ 0 w 54"/>
                <a:gd name="T1" fmla="*/ 2147483646 h 108"/>
                <a:gd name="T2" fmla="*/ 0 w 54"/>
                <a:gd name="T3" fmla="*/ 0 h 108"/>
                <a:gd name="T4" fmla="*/ 2147483646 w 54"/>
                <a:gd name="T5" fmla="*/ 0 h 108"/>
                <a:gd name="T6" fmla="*/ 2147483646 w 54"/>
                <a:gd name="T7" fmla="*/ 2147483646 h 108"/>
                <a:gd name="T8" fmla="*/ 2147483646 w 54"/>
                <a:gd name="T9" fmla="*/ 2147483646 h 108"/>
                <a:gd name="T10" fmla="*/ 2147483646 w 54"/>
                <a:gd name="T11" fmla="*/ 0 h 108"/>
                <a:gd name="T12" fmla="*/ 2147483646 w 54"/>
                <a:gd name="T13" fmla="*/ 0 h 108"/>
                <a:gd name="T14" fmla="*/ 2147483646 w 54"/>
                <a:gd name="T15" fmla="*/ 2147483646 h 108"/>
                <a:gd name="T16" fmla="*/ 2147483646 w 54"/>
                <a:gd name="T17" fmla="*/ 2147483646 h 108"/>
                <a:gd name="T18" fmla="*/ 2147483646 w 54"/>
                <a:gd name="T19" fmla="*/ 2147483646 h 108"/>
                <a:gd name="T20" fmla="*/ 2147483646 w 54"/>
                <a:gd name="T21" fmla="*/ 2147483646 h 108"/>
                <a:gd name="T22" fmla="*/ 2147483646 w 54"/>
                <a:gd name="T23" fmla="*/ 2147483646 h 108"/>
                <a:gd name="T24" fmla="*/ 0 w 54"/>
                <a:gd name="T25" fmla="*/ 2147483646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108">
                  <a:moveTo>
                    <a:pt x="0" y="108"/>
                  </a:moveTo>
                  <a:lnTo>
                    <a:pt x="0" y="0"/>
                  </a:lnTo>
                  <a:lnTo>
                    <a:pt x="14" y="0"/>
                  </a:lnTo>
                  <a:lnTo>
                    <a:pt x="36" y="59"/>
                  </a:lnTo>
                  <a:lnTo>
                    <a:pt x="36" y="0"/>
                  </a:lnTo>
                  <a:lnTo>
                    <a:pt x="54" y="0"/>
                  </a:lnTo>
                  <a:lnTo>
                    <a:pt x="54" y="108"/>
                  </a:lnTo>
                  <a:lnTo>
                    <a:pt x="41" y="108"/>
                  </a:lnTo>
                  <a:lnTo>
                    <a:pt x="14" y="41"/>
                  </a:lnTo>
                  <a:lnTo>
                    <a:pt x="14" y="108"/>
                  </a:lnTo>
                  <a:lnTo>
                    <a:pt x="0" y="10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071" name="Freeform 23"/>
            <p:cNvSpPr>
              <a:spLocks/>
            </p:cNvSpPr>
            <p:nvPr/>
          </p:nvSpPr>
          <p:spPr bwMode="auto">
            <a:xfrm>
              <a:off x="-274638" y="3835400"/>
              <a:ext cx="85725" cy="171450"/>
            </a:xfrm>
            <a:custGeom>
              <a:avLst/>
              <a:gdLst>
                <a:gd name="T0" fmla="*/ 0 w 54"/>
                <a:gd name="T1" fmla="*/ 2147483646 h 108"/>
                <a:gd name="T2" fmla="*/ 0 w 54"/>
                <a:gd name="T3" fmla="*/ 0 h 108"/>
                <a:gd name="T4" fmla="*/ 2147483646 w 54"/>
                <a:gd name="T5" fmla="*/ 0 h 108"/>
                <a:gd name="T6" fmla="*/ 2147483646 w 54"/>
                <a:gd name="T7" fmla="*/ 2147483646 h 108"/>
                <a:gd name="T8" fmla="*/ 2147483646 w 54"/>
                <a:gd name="T9" fmla="*/ 2147483646 h 108"/>
                <a:gd name="T10" fmla="*/ 2147483646 w 54"/>
                <a:gd name="T11" fmla="*/ 2147483646 h 108"/>
                <a:gd name="T12" fmla="*/ 2147483646 w 54"/>
                <a:gd name="T13" fmla="*/ 2147483646 h 108"/>
                <a:gd name="T14" fmla="*/ 2147483646 w 54"/>
                <a:gd name="T15" fmla="*/ 2147483646 h 108"/>
                <a:gd name="T16" fmla="*/ 2147483646 w 54"/>
                <a:gd name="T17" fmla="*/ 2147483646 h 108"/>
                <a:gd name="T18" fmla="*/ 2147483646 w 54"/>
                <a:gd name="T19" fmla="*/ 2147483646 h 108"/>
                <a:gd name="T20" fmla="*/ 2147483646 w 54"/>
                <a:gd name="T21" fmla="*/ 2147483646 h 108"/>
                <a:gd name="T22" fmla="*/ 2147483646 w 54"/>
                <a:gd name="T23" fmla="*/ 2147483646 h 108"/>
                <a:gd name="T24" fmla="*/ 0 w 54"/>
                <a:gd name="T25" fmla="*/ 2147483646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108">
                  <a:moveTo>
                    <a:pt x="0" y="108"/>
                  </a:moveTo>
                  <a:lnTo>
                    <a:pt x="0" y="0"/>
                  </a:lnTo>
                  <a:lnTo>
                    <a:pt x="50" y="0"/>
                  </a:lnTo>
                  <a:lnTo>
                    <a:pt x="50" y="14"/>
                  </a:lnTo>
                  <a:lnTo>
                    <a:pt x="18" y="14"/>
                  </a:lnTo>
                  <a:lnTo>
                    <a:pt x="18" y="41"/>
                  </a:lnTo>
                  <a:lnTo>
                    <a:pt x="45" y="41"/>
                  </a:lnTo>
                  <a:lnTo>
                    <a:pt x="45" y="59"/>
                  </a:lnTo>
                  <a:lnTo>
                    <a:pt x="18" y="59"/>
                  </a:lnTo>
                  <a:lnTo>
                    <a:pt x="18" y="90"/>
                  </a:lnTo>
                  <a:lnTo>
                    <a:pt x="54" y="90"/>
                  </a:lnTo>
                  <a:lnTo>
                    <a:pt x="54" y="108"/>
                  </a:lnTo>
                  <a:lnTo>
                    <a:pt x="0" y="10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072" name="Freeform 24"/>
            <p:cNvSpPr>
              <a:spLocks/>
            </p:cNvSpPr>
            <p:nvPr/>
          </p:nvSpPr>
          <p:spPr bwMode="auto">
            <a:xfrm>
              <a:off x="-88900" y="3835400"/>
              <a:ext cx="122238" cy="171450"/>
            </a:xfrm>
            <a:custGeom>
              <a:avLst/>
              <a:gdLst>
                <a:gd name="T0" fmla="*/ 2147483646 w 77"/>
                <a:gd name="T1" fmla="*/ 0 h 108"/>
                <a:gd name="T2" fmla="*/ 2147483646 w 77"/>
                <a:gd name="T3" fmla="*/ 2147483646 h 108"/>
                <a:gd name="T4" fmla="*/ 2147483646 w 77"/>
                <a:gd name="T5" fmla="*/ 2147483646 h 108"/>
                <a:gd name="T6" fmla="*/ 2147483646 w 77"/>
                <a:gd name="T7" fmla="*/ 2147483646 h 108"/>
                <a:gd name="T8" fmla="*/ 2147483646 w 77"/>
                <a:gd name="T9" fmla="*/ 2147483646 h 108"/>
                <a:gd name="T10" fmla="*/ 2147483646 w 77"/>
                <a:gd name="T11" fmla="*/ 2147483646 h 108"/>
                <a:gd name="T12" fmla="*/ 2147483646 w 77"/>
                <a:gd name="T13" fmla="*/ 2147483646 h 108"/>
                <a:gd name="T14" fmla="*/ 2147483646 w 77"/>
                <a:gd name="T15" fmla="*/ 2147483646 h 108"/>
                <a:gd name="T16" fmla="*/ 2147483646 w 77"/>
                <a:gd name="T17" fmla="*/ 2147483646 h 108"/>
                <a:gd name="T18" fmla="*/ 2147483646 w 77"/>
                <a:gd name="T19" fmla="*/ 2147483646 h 108"/>
                <a:gd name="T20" fmla="*/ 0 w 77"/>
                <a:gd name="T21" fmla="*/ 2147483646 h 108"/>
                <a:gd name="T22" fmla="*/ 0 w 77"/>
                <a:gd name="T23" fmla="*/ 0 h 108"/>
                <a:gd name="T24" fmla="*/ 2147483646 w 77"/>
                <a:gd name="T25" fmla="*/ 0 h 108"/>
                <a:gd name="T26" fmla="*/ 2147483646 w 77"/>
                <a:gd name="T27" fmla="*/ 2147483646 h 108"/>
                <a:gd name="T28" fmla="*/ 2147483646 w 77"/>
                <a:gd name="T29" fmla="*/ 2147483646 h 108"/>
                <a:gd name="T30" fmla="*/ 2147483646 w 77"/>
                <a:gd name="T31" fmla="*/ 0 h 108"/>
                <a:gd name="T32" fmla="*/ 2147483646 w 77"/>
                <a:gd name="T33" fmla="*/ 0 h 1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108">
                  <a:moveTo>
                    <a:pt x="77" y="0"/>
                  </a:moveTo>
                  <a:lnTo>
                    <a:pt x="77" y="108"/>
                  </a:lnTo>
                  <a:lnTo>
                    <a:pt x="59" y="108"/>
                  </a:lnTo>
                  <a:lnTo>
                    <a:pt x="59" y="27"/>
                  </a:lnTo>
                  <a:lnTo>
                    <a:pt x="41" y="108"/>
                  </a:lnTo>
                  <a:lnTo>
                    <a:pt x="32" y="108"/>
                  </a:lnTo>
                  <a:lnTo>
                    <a:pt x="19" y="27"/>
                  </a:lnTo>
                  <a:lnTo>
                    <a:pt x="14" y="27"/>
                  </a:lnTo>
                  <a:lnTo>
                    <a:pt x="14" y="108"/>
                  </a:lnTo>
                  <a:lnTo>
                    <a:pt x="0" y="108"/>
                  </a:lnTo>
                  <a:lnTo>
                    <a:pt x="0" y="0"/>
                  </a:lnTo>
                  <a:lnTo>
                    <a:pt x="23" y="0"/>
                  </a:lnTo>
                  <a:lnTo>
                    <a:pt x="37" y="63"/>
                  </a:lnTo>
                  <a:lnTo>
                    <a:pt x="50" y="0"/>
                  </a:lnTo>
                  <a:lnTo>
                    <a:pt x="7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073" name="Freeform 25"/>
            <p:cNvSpPr>
              <a:spLocks noEditPoints="1"/>
            </p:cNvSpPr>
            <p:nvPr/>
          </p:nvSpPr>
          <p:spPr bwMode="auto">
            <a:xfrm>
              <a:off x="41275" y="3835400"/>
              <a:ext cx="100013" cy="171450"/>
            </a:xfrm>
            <a:custGeom>
              <a:avLst/>
              <a:gdLst>
                <a:gd name="T0" fmla="*/ 2147483646 w 63"/>
                <a:gd name="T1" fmla="*/ 2147483646 h 108"/>
                <a:gd name="T2" fmla="*/ 2147483646 w 63"/>
                <a:gd name="T3" fmla="*/ 2147483646 h 108"/>
                <a:gd name="T4" fmla="*/ 2147483646 w 63"/>
                <a:gd name="T5" fmla="*/ 2147483646 h 108"/>
                <a:gd name="T6" fmla="*/ 2147483646 w 63"/>
                <a:gd name="T7" fmla="*/ 2147483646 h 108"/>
                <a:gd name="T8" fmla="*/ 2147483646 w 63"/>
                <a:gd name="T9" fmla="*/ 2147483646 h 108"/>
                <a:gd name="T10" fmla="*/ 2147483646 w 63"/>
                <a:gd name="T11" fmla="*/ 2147483646 h 108"/>
                <a:gd name="T12" fmla="*/ 0 w 63"/>
                <a:gd name="T13" fmla="*/ 2147483646 h 108"/>
                <a:gd name="T14" fmla="*/ 2147483646 w 63"/>
                <a:gd name="T15" fmla="*/ 0 h 108"/>
                <a:gd name="T16" fmla="*/ 2147483646 w 63"/>
                <a:gd name="T17" fmla="*/ 0 h 108"/>
                <a:gd name="T18" fmla="*/ 2147483646 w 63"/>
                <a:gd name="T19" fmla="*/ 2147483646 h 108"/>
                <a:gd name="T20" fmla="*/ 2147483646 w 63"/>
                <a:gd name="T21" fmla="*/ 2147483646 h 108"/>
                <a:gd name="T22" fmla="*/ 2147483646 w 63"/>
                <a:gd name="T23" fmla="*/ 2147483646 h 108"/>
                <a:gd name="T24" fmla="*/ 2147483646 w 63"/>
                <a:gd name="T25" fmla="*/ 2147483646 h 108"/>
                <a:gd name="T26" fmla="*/ 2147483646 w 63"/>
                <a:gd name="T27" fmla="*/ 2147483646 h 1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 h="108">
                  <a:moveTo>
                    <a:pt x="22" y="68"/>
                  </a:moveTo>
                  <a:lnTo>
                    <a:pt x="36" y="68"/>
                  </a:lnTo>
                  <a:lnTo>
                    <a:pt x="31" y="23"/>
                  </a:lnTo>
                  <a:lnTo>
                    <a:pt x="22" y="68"/>
                  </a:lnTo>
                  <a:close/>
                  <a:moveTo>
                    <a:pt x="18" y="108"/>
                  </a:moveTo>
                  <a:lnTo>
                    <a:pt x="0" y="108"/>
                  </a:lnTo>
                  <a:lnTo>
                    <a:pt x="18" y="0"/>
                  </a:lnTo>
                  <a:lnTo>
                    <a:pt x="41" y="0"/>
                  </a:lnTo>
                  <a:lnTo>
                    <a:pt x="63" y="108"/>
                  </a:lnTo>
                  <a:lnTo>
                    <a:pt x="45" y="108"/>
                  </a:lnTo>
                  <a:lnTo>
                    <a:pt x="41" y="86"/>
                  </a:lnTo>
                  <a:lnTo>
                    <a:pt x="22" y="86"/>
                  </a:lnTo>
                  <a:lnTo>
                    <a:pt x="18" y="10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074" name="Freeform 26"/>
            <p:cNvSpPr>
              <a:spLocks noEditPoints="1"/>
            </p:cNvSpPr>
            <p:nvPr/>
          </p:nvSpPr>
          <p:spPr bwMode="auto">
            <a:xfrm>
              <a:off x="149225" y="3835400"/>
              <a:ext cx="92075" cy="171450"/>
            </a:xfrm>
            <a:custGeom>
              <a:avLst/>
              <a:gdLst>
                <a:gd name="T0" fmla="*/ 2147483646 w 13"/>
                <a:gd name="T1" fmla="*/ 2147483646 h 24"/>
                <a:gd name="T2" fmla="*/ 2147483646 w 13"/>
                <a:gd name="T3" fmla="*/ 2147483646 h 24"/>
                <a:gd name="T4" fmla="*/ 2147483646 w 13"/>
                <a:gd name="T5" fmla="*/ 2147483646 h 24"/>
                <a:gd name="T6" fmla="*/ 2147483646 w 13"/>
                <a:gd name="T7" fmla="*/ 2147483646 h 24"/>
                <a:gd name="T8" fmla="*/ 2147483646 w 13"/>
                <a:gd name="T9" fmla="*/ 2147483646 h 24"/>
                <a:gd name="T10" fmla="*/ 2147483646 w 13"/>
                <a:gd name="T11" fmla="*/ 2147483646 h 24"/>
                <a:gd name="T12" fmla="*/ 2147483646 w 13"/>
                <a:gd name="T13" fmla="*/ 2147483646 h 24"/>
                <a:gd name="T14" fmla="*/ 0 w 13"/>
                <a:gd name="T15" fmla="*/ 2147483646 h 24"/>
                <a:gd name="T16" fmla="*/ 0 w 13"/>
                <a:gd name="T17" fmla="*/ 0 h 24"/>
                <a:gd name="T18" fmla="*/ 2147483646 w 13"/>
                <a:gd name="T19" fmla="*/ 0 h 24"/>
                <a:gd name="T20" fmla="*/ 2147483646 w 13"/>
                <a:gd name="T21" fmla="*/ 2147483646 h 24"/>
                <a:gd name="T22" fmla="*/ 2147483646 w 13"/>
                <a:gd name="T23" fmla="*/ 2147483646 h 24"/>
                <a:gd name="T24" fmla="*/ 2147483646 w 13"/>
                <a:gd name="T25" fmla="*/ 2147483646 h 24"/>
                <a:gd name="T26" fmla="*/ 2147483646 w 13"/>
                <a:gd name="T27" fmla="*/ 2147483646 h 24"/>
                <a:gd name="T28" fmla="*/ 2147483646 w 13"/>
                <a:gd name="T29" fmla="*/ 2147483646 h 24"/>
                <a:gd name="T30" fmla="*/ 2147483646 w 13"/>
                <a:gd name="T31" fmla="*/ 2147483646 h 24"/>
                <a:gd name="T32" fmla="*/ 2147483646 w 13"/>
                <a:gd name="T33" fmla="*/ 214748364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 h="24">
                  <a:moveTo>
                    <a:pt x="4" y="11"/>
                  </a:moveTo>
                  <a:cubicBezTo>
                    <a:pt x="6" y="11"/>
                    <a:pt x="6" y="11"/>
                    <a:pt x="6" y="11"/>
                  </a:cubicBezTo>
                  <a:cubicBezTo>
                    <a:pt x="8" y="11"/>
                    <a:pt x="9" y="10"/>
                    <a:pt x="9" y="7"/>
                  </a:cubicBezTo>
                  <a:cubicBezTo>
                    <a:pt x="9" y="5"/>
                    <a:pt x="8" y="4"/>
                    <a:pt x="6" y="4"/>
                  </a:cubicBezTo>
                  <a:cubicBezTo>
                    <a:pt x="4" y="4"/>
                    <a:pt x="4" y="4"/>
                    <a:pt x="4" y="4"/>
                  </a:cubicBezTo>
                  <a:lnTo>
                    <a:pt x="4" y="11"/>
                  </a:lnTo>
                  <a:close/>
                  <a:moveTo>
                    <a:pt x="4" y="24"/>
                  </a:moveTo>
                  <a:cubicBezTo>
                    <a:pt x="0" y="24"/>
                    <a:pt x="0" y="24"/>
                    <a:pt x="0" y="24"/>
                  </a:cubicBezTo>
                  <a:cubicBezTo>
                    <a:pt x="0" y="0"/>
                    <a:pt x="0" y="0"/>
                    <a:pt x="0" y="0"/>
                  </a:cubicBezTo>
                  <a:cubicBezTo>
                    <a:pt x="6" y="0"/>
                    <a:pt x="6" y="0"/>
                    <a:pt x="6" y="0"/>
                  </a:cubicBezTo>
                  <a:cubicBezTo>
                    <a:pt x="11" y="0"/>
                    <a:pt x="13" y="2"/>
                    <a:pt x="13" y="7"/>
                  </a:cubicBezTo>
                  <a:cubicBezTo>
                    <a:pt x="13" y="11"/>
                    <a:pt x="11" y="13"/>
                    <a:pt x="10" y="13"/>
                  </a:cubicBezTo>
                  <a:cubicBezTo>
                    <a:pt x="13" y="24"/>
                    <a:pt x="13" y="24"/>
                    <a:pt x="13" y="24"/>
                  </a:cubicBezTo>
                  <a:cubicBezTo>
                    <a:pt x="9" y="24"/>
                    <a:pt x="9" y="24"/>
                    <a:pt x="9" y="24"/>
                  </a:cubicBezTo>
                  <a:cubicBezTo>
                    <a:pt x="6" y="14"/>
                    <a:pt x="6" y="14"/>
                    <a:pt x="6" y="14"/>
                  </a:cubicBezTo>
                  <a:cubicBezTo>
                    <a:pt x="6" y="14"/>
                    <a:pt x="5" y="14"/>
                    <a:pt x="4" y="14"/>
                  </a:cubicBezTo>
                  <a:lnTo>
                    <a:pt x="4"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075" name="Freeform 27"/>
            <p:cNvSpPr>
              <a:spLocks/>
            </p:cNvSpPr>
            <p:nvPr/>
          </p:nvSpPr>
          <p:spPr bwMode="auto">
            <a:xfrm>
              <a:off x="263525" y="3835400"/>
              <a:ext cx="85725" cy="171450"/>
            </a:xfrm>
            <a:custGeom>
              <a:avLst/>
              <a:gdLst>
                <a:gd name="T0" fmla="*/ 0 w 54"/>
                <a:gd name="T1" fmla="*/ 2147483646 h 108"/>
                <a:gd name="T2" fmla="*/ 0 w 54"/>
                <a:gd name="T3" fmla="*/ 0 h 108"/>
                <a:gd name="T4" fmla="*/ 2147483646 w 54"/>
                <a:gd name="T5" fmla="*/ 0 h 108"/>
                <a:gd name="T6" fmla="*/ 2147483646 w 54"/>
                <a:gd name="T7" fmla="*/ 2147483646 h 108"/>
                <a:gd name="T8" fmla="*/ 2147483646 w 54"/>
                <a:gd name="T9" fmla="*/ 2147483646 h 108"/>
                <a:gd name="T10" fmla="*/ 2147483646 w 54"/>
                <a:gd name="T11" fmla="*/ 0 h 108"/>
                <a:gd name="T12" fmla="*/ 2147483646 w 54"/>
                <a:gd name="T13" fmla="*/ 0 h 108"/>
                <a:gd name="T14" fmla="*/ 2147483646 w 54"/>
                <a:gd name="T15" fmla="*/ 2147483646 h 108"/>
                <a:gd name="T16" fmla="*/ 2147483646 w 54"/>
                <a:gd name="T17" fmla="*/ 2147483646 h 108"/>
                <a:gd name="T18" fmla="*/ 2147483646 w 54"/>
                <a:gd name="T19" fmla="*/ 2147483646 h 108"/>
                <a:gd name="T20" fmla="*/ 2147483646 w 54"/>
                <a:gd name="T21" fmla="*/ 2147483646 h 108"/>
                <a:gd name="T22" fmla="*/ 2147483646 w 54"/>
                <a:gd name="T23" fmla="*/ 2147483646 h 108"/>
                <a:gd name="T24" fmla="*/ 0 w 54"/>
                <a:gd name="T25" fmla="*/ 2147483646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108">
                  <a:moveTo>
                    <a:pt x="0" y="108"/>
                  </a:moveTo>
                  <a:lnTo>
                    <a:pt x="0" y="0"/>
                  </a:lnTo>
                  <a:lnTo>
                    <a:pt x="18" y="0"/>
                  </a:lnTo>
                  <a:lnTo>
                    <a:pt x="41" y="63"/>
                  </a:lnTo>
                  <a:lnTo>
                    <a:pt x="41" y="0"/>
                  </a:lnTo>
                  <a:lnTo>
                    <a:pt x="54" y="0"/>
                  </a:lnTo>
                  <a:lnTo>
                    <a:pt x="54" y="108"/>
                  </a:lnTo>
                  <a:lnTo>
                    <a:pt x="41" y="108"/>
                  </a:lnTo>
                  <a:lnTo>
                    <a:pt x="14" y="41"/>
                  </a:lnTo>
                  <a:lnTo>
                    <a:pt x="14" y="108"/>
                  </a:lnTo>
                  <a:lnTo>
                    <a:pt x="0" y="10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076" name="Freeform 28"/>
            <p:cNvSpPr>
              <a:spLocks/>
            </p:cNvSpPr>
            <p:nvPr/>
          </p:nvSpPr>
          <p:spPr bwMode="auto">
            <a:xfrm>
              <a:off x="371475" y="3835400"/>
              <a:ext cx="85725" cy="171450"/>
            </a:xfrm>
            <a:custGeom>
              <a:avLst/>
              <a:gdLst>
                <a:gd name="T0" fmla="*/ 0 w 54"/>
                <a:gd name="T1" fmla="*/ 0 h 108"/>
                <a:gd name="T2" fmla="*/ 0 w 54"/>
                <a:gd name="T3" fmla="*/ 2147483646 h 108"/>
                <a:gd name="T4" fmla="*/ 2147483646 w 54"/>
                <a:gd name="T5" fmla="*/ 2147483646 h 108"/>
                <a:gd name="T6" fmla="*/ 2147483646 w 54"/>
                <a:gd name="T7" fmla="*/ 2147483646 h 108"/>
                <a:gd name="T8" fmla="*/ 2147483646 w 54"/>
                <a:gd name="T9" fmla="*/ 2147483646 h 108"/>
                <a:gd name="T10" fmla="*/ 2147483646 w 54"/>
                <a:gd name="T11" fmla="*/ 2147483646 h 108"/>
                <a:gd name="T12" fmla="*/ 2147483646 w 54"/>
                <a:gd name="T13" fmla="*/ 2147483646 h 108"/>
                <a:gd name="T14" fmla="*/ 2147483646 w 54"/>
                <a:gd name="T15" fmla="*/ 2147483646 h 108"/>
                <a:gd name="T16" fmla="*/ 2147483646 w 54"/>
                <a:gd name="T17" fmla="*/ 2147483646 h 108"/>
                <a:gd name="T18" fmla="*/ 2147483646 w 54"/>
                <a:gd name="T19" fmla="*/ 2147483646 h 108"/>
                <a:gd name="T20" fmla="*/ 2147483646 w 54"/>
                <a:gd name="T21" fmla="*/ 2147483646 h 108"/>
                <a:gd name="T22" fmla="*/ 2147483646 w 54"/>
                <a:gd name="T23" fmla="*/ 0 h 108"/>
                <a:gd name="T24" fmla="*/ 0 w 54"/>
                <a:gd name="T25" fmla="*/ 0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108">
                  <a:moveTo>
                    <a:pt x="0" y="0"/>
                  </a:moveTo>
                  <a:lnTo>
                    <a:pt x="0" y="108"/>
                  </a:lnTo>
                  <a:lnTo>
                    <a:pt x="54" y="108"/>
                  </a:lnTo>
                  <a:lnTo>
                    <a:pt x="54" y="95"/>
                  </a:lnTo>
                  <a:lnTo>
                    <a:pt x="18" y="95"/>
                  </a:lnTo>
                  <a:lnTo>
                    <a:pt x="18" y="63"/>
                  </a:lnTo>
                  <a:lnTo>
                    <a:pt x="45" y="63"/>
                  </a:lnTo>
                  <a:lnTo>
                    <a:pt x="45" y="45"/>
                  </a:lnTo>
                  <a:lnTo>
                    <a:pt x="18" y="45"/>
                  </a:lnTo>
                  <a:lnTo>
                    <a:pt x="18" y="18"/>
                  </a:lnTo>
                  <a:lnTo>
                    <a:pt x="49" y="18"/>
                  </a:lnTo>
                  <a:lnTo>
                    <a:pt x="49"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077" name="Freeform 30"/>
            <p:cNvSpPr>
              <a:spLocks/>
            </p:cNvSpPr>
            <p:nvPr/>
          </p:nvSpPr>
          <p:spPr bwMode="auto">
            <a:xfrm>
              <a:off x="-590550" y="4064000"/>
              <a:ext cx="42863" cy="100013"/>
            </a:xfrm>
            <a:custGeom>
              <a:avLst/>
              <a:gdLst>
                <a:gd name="T0" fmla="*/ 2147483646 w 27"/>
                <a:gd name="T1" fmla="*/ 0 h 63"/>
                <a:gd name="T2" fmla="*/ 2147483646 w 27"/>
                <a:gd name="T3" fmla="*/ 2147483646 h 63"/>
                <a:gd name="T4" fmla="*/ 2147483646 w 27"/>
                <a:gd name="T5" fmla="*/ 2147483646 h 63"/>
                <a:gd name="T6" fmla="*/ 2147483646 w 27"/>
                <a:gd name="T7" fmla="*/ 2147483646 h 63"/>
                <a:gd name="T8" fmla="*/ 2147483646 w 27"/>
                <a:gd name="T9" fmla="*/ 2147483646 h 63"/>
                <a:gd name="T10" fmla="*/ 2147483646 w 27"/>
                <a:gd name="T11" fmla="*/ 2147483646 h 63"/>
                <a:gd name="T12" fmla="*/ 2147483646 w 27"/>
                <a:gd name="T13" fmla="*/ 2147483646 h 63"/>
                <a:gd name="T14" fmla="*/ 2147483646 w 27"/>
                <a:gd name="T15" fmla="*/ 2147483646 h 63"/>
                <a:gd name="T16" fmla="*/ 2147483646 w 27"/>
                <a:gd name="T17" fmla="*/ 2147483646 h 63"/>
                <a:gd name="T18" fmla="*/ 2147483646 w 27"/>
                <a:gd name="T19" fmla="*/ 2147483646 h 63"/>
                <a:gd name="T20" fmla="*/ 0 w 27"/>
                <a:gd name="T21" fmla="*/ 2147483646 h 63"/>
                <a:gd name="T22" fmla="*/ 0 w 27"/>
                <a:gd name="T23" fmla="*/ 0 h 63"/>
                <a:gd name="T24" fmla="*/ 2147483646 w 27"/>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 h="63">
                  <a:moveTo>
                    <a:pt x="27" y="0"/>
                  </a:moveTo>
                  <a:lnTo>
                    <a:pt x="27" y="5"/>
                  </a:lnTo>
                  <a:lnTo>
                    <a:pt x="5" y="5"/>
                  </a:lnTo>
                  <a:lnTo>
                    <a:pt x="5" y="27"/>
                  </a:lnTo>
                  <a:lnTo>
                    <a:pt x="23" y="27"/>
                  </a:lnTo>
                  <a:lnTo>
                    <a:pt x="23" y="32"/>
                  </a:lnTo>
                  <a:lnTo>
                    <a:pt x="5" y="32"/>
                  </a:lnTo>
                  <a:lnTo>
                    <a:pt x="5" y="59"/>
                  </a:lnTo>
                  <a:lnTo>
                    <a:pt x="27" y="59"/>
                  </a:lnTo>
                  <a:lnTo>
                    <a:pt x="27" y="63"/>
                  </a:lnTo>
                  <a:lnTo>
                    <a:pt x="0" y="63"/>
                  </a:lnTo>
                  <a:lnTo>
                    <a:pt x="0" y="0"/>
                  </a:lnTo>
                  <a:lnTo>
                    <a:pt x="2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078" name="Freeform 31"/>
            <p:cNvSpPr>
              <a:spLocks noEditPoints="1"/>
            </p:cNvSpPr>
            <p:nvPr/>
          </p:nvSpPr>
          <p:spPr bwMode="auto">
            <a:xfrm>
              <a:off x="-496888" y="4064000"/>
              <a:ext cx="50800" cy="100013"/>
            </a:xfrm>
            <a:custGeom>
              <a:avLst/>
              <a:gdLst>
                <a:gd name="T0" fmla="*/ 2147483646 w 7"/>
                <a:gd name="T1" fmla="*/ 2147483646 h 14"/>
                <a:gd name="T2" fmla="*/ 2147483646 w 7"/>
                <a:gd name="T3" fmla="*/ 2147483646 h 14"/>
                <a:gd name="T4" fmla="*/ 2147483646 w 7"/>
                <a:gd name="T5" fmla="*/ 2147483646 h 14"/>
                <a:gd name="T6" fmla="*/ 2147483646 w 7"/>
                <a:gd name="T7" fmla="*/ 2147483646 h 14"/>
                <a:gd name="T8" fmla="*/ 2147483646 w 7"/>
                <a:gd name="T9" fmla="*/ 2147483646 h 14"/>
                <a:gd name="T10" fmla="*/ 2147483646 w 7"/>
                <a:gd name="T11" fmla="*/ 2147483646 h 14"/>
                <a:gd name="T12" fmla="*/ 0 w 7"/>
                <a:gd name="T13" fmla="*/ 0 h 14"/>
                <a:gd name="T14" fmla="*/ 2147483646 w 7"/>
                <a:gd name="T15" fmla="*/ 0 h 14"/>
                <a:gd name="T16" fmla="*/ 2147483646 w 7"/>
                <a:gd name="T17" fmla="*/ 2147483646 h 14"/>
                <a:gd name="T18" fmla="*/ 2147483646 w 7"/>
                <a:gd name="T19" fmla="*/ 2147483646 h 14"/>
                <a:gd name="T20" fmla="*/ 0 w 7"/>
                <a:gd name="T21" fmla="*/ 2147483646 h 14"/>
                <a:gd name="T22" fmla="*/ 0 w 7"/>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 h="14">
                  <a:moveTo>
                    <a:pt x="1" y="13"/>
                  </a:moveTo>
                  <a:cubicBezTo>
                    <a:pt x="2" y="13"/>
                    <a:pt x="2" y="13"/>
                    <a:pt x="2" y="13"/>
                  </a:cubicBezTo>
                  <a:cubicBezTo>
                    <a:pt x="5" y="13"/>
                    <a:pt x="6" y="12"/>
                    <a:pt x="6" y="7"/>
                  </a:cubicBezTo>
                  <a:cubicBezTo>
                    <a:pt x="6" y="2"/>
                    <a:pt x="5" y="1"/>
                    <a:pt x="2" y="1"/>
                  </a:cubicBezTo>
                  <a:cubicBezTo>
                    <a:pt x="1" y="1"/>
                    <a:pt x="1" y="1"/>
                    <a:pt x="1" y="1"/>
                  </a:cubicBezTo>
                  <a:lnTo>
                    <a:pt x="1" y="13"/>
                  </a:lnTo>
                  <a:close/>
                  <a:moveTo>
                    <a:pt x="0" y="0"/>
                  </a:moveTo>
                  <a:cubicBezTo>
                    <a:pt x="3" y="0"/>
                    <a:pt x="3" y="0"/>
                    <a:pt x="3" y="0"/>
                  </a:cubicBezTo>
                  <a:cubicBezTo>
                    <a:pt x="6" y="0"/>
                    <a:pt x="7" y="1"/>
                    <a:pt x="7" y="7"/>
                  </a:cubicBezTo>
                  <a:cubicBezTo>
                    <a:pt x="7" y="12"/>
                    <a:pt x="6" y="14"/>
                    <a:pt x="3" y="14"/>
                  </a:cubicBezTo>
                  <a:cubicBezTo>
                    <a:pt x="0" y="14"/>
                    <a:pt x="0" y="14"/>
                    <a:pt x="0" y="14"/>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079" name="Freeform 32"/>
            <p:cNvSpPr>
              <a:spLocks noEditPoints="1"/>
            </p:cNvSpPr>
            <p:nvPr/>
          </p:nvSpPr>
          <p:spPr bwMode="auto">
            <a:xfrm>
              <a:off x="-425450" y="4035425"/>
              <a:ext cx="50800" cy="128588"/>
            </a:xfrm>
            <a:custGeom>
              <a:avLst/>
              <a:gdLst>
                <a:gd name="T0" fmla="*/ 2147483646 w 32"/>
                <a:gd name="T1" fmla="*/ 2147483646 h 81"/>
                <a:gd name="T2" fmla="*/ 2147483646 w 32"/>
                <a:gd name="T3" fmla="*/ 2147483646 h 81"/>
                <a:gd name="T4" fmla="*/ 2147483646 w 32"/>
                <a:gd name="T5" fmla="*/ 0 h 81"/>
                <a:gd name="T6" fmla="*/ 2147483646 w 32"/>
                <a:gd name="T7" fmla="*/ 0 h 81"/>
                <a:gd name="T8" fmla="*/ 2147483646 w 32"/>
                <a:gd name="T9" fmla="*/ 2147483646 h 81"/>
                <a:gd name="T10" fmla="*/ 2147483646 w 32"/>
                <a:gd name="T11" fmla="*/ 2147483646 h 81"/>
                <a:gd name="T12" fmla="*/ 2147483646 w 32"/>
                <a:gd name="T13" fmla="*/ 2147483646 h 81"/>
                <a:gd name="T14" fmla="*/ 2147483646 w 32"/>
                <a:gd name="T15" fmla="*/ 2147483646 h 81"/>
                <a:gd name="T16" fmla="*/ 2147483646 w 32"/>
                <a:gd name="T17" fmla="*/ 2147483646 h 81"/>
                <a:gd name="T18" fmla="*/ 2147483646 w 32"/>
                <a:gd name="T19" fmla="*/ 2147483646 h 81"/>
                <a:gd name="T20" fmla="*/ 2147483646 w 32"/>
                <a:gd name="T21" fmla="*/ 2147483646 h 81"/>
                <a:gd name="T22" fmla="*/ 2147483646 w 32"/>
                <a:gd name="T23" fmla="*/ 2147483646 h 81"/>
                <a:gd name="T24" fmla="*/ 2147483646 w 32"/>
                <a:gd name="T25" fmla="*/ 2147483646 h 81"/>
                <a:gd name="T26" fmla="*/ 2147483646 w 32"/>
                <a:gd name="T27" fmla="*/ 2147483646 h 81"/>
                <a:gd name="T28" fmla="*/ 2147483646 w 32"/>
                <a:gd name="T29" fmla="*/ 2147483646 h 81"/>
                <a:gd name="T30" fmla="*/ 0 w 32"/>
                <a:gd name="T31" fmla="*/ 2147483646 h 81"/>
                <a:gd name="T32" fmla="*/ 0 w 32"/>
                <a:gd name="T33" fmla="*/ 2147483646 h 81"/>
                <a:gd name="T34" fmla="*/ 2147483646 w 32"/>
                <a:gd name="T35" fmla="*/ 2147483646 h 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81">
                  <a:moveTo>
                    <a:pt x="14" y="14"/>
                  </a:moveTo>
                  <a:lnTo>
                    <a:pt x="9" y="14"/>
                  </a:lnTo>
                  <a:lnTo>
                    <a:pt x="18" y="0"/>
                  </a:lnTo>
                  <a:lnTo>
                    <a:pt x="23" y="0"/>
                  </a:lnTo>
                  <a:lnTo>
                    <a:pt x="14" y="14"/>
                  </a:lnTo>
                  <a:close/>
                  <a:moveTo>
                    <a:pt x="27" y="18"/>
                  </a:moveTo>
                  <a:lnTo>
                    <a:pt x="27" y="23"/>
                  </a:lnTo>
                  <a:lnTo>
                    <a:pt x="5" y="23"/>
                  </a:lnTo>
                  <a:lnTo>
                    <a:pt x="5" y="45"/>
                  </a:lnTo>
                  <a:lnTo>
                    <a:pt x="23" y="45"/>
                  </a:lnTo>
                  <a:lnTo>
                    <a:pt x="23" y="50"/>
                  </a:lnTo>
                  <a:lnTo>
                    <a:pt x="5" y="50"/>
                  </a:lnTo>
                  <a:lnTo>
                    <a:pt x="5" y="77"/>
                  </a:lnTo>
                  <a:lnTo>
                    <a:pt x="32" y="77"/>
                  </a:lnTo>
                  <a:lnTo>
                    <a:pt x="32" y="81"/>
                  </a:lnTo>
                  <a:lnTo>
                    <a:pt x="0" y="81"/>
                  </a:lnTo>
                  <a:lnTo>
                    <a:pt x="0" y="18"/>
                  </a:lnTo>
                  <a:lnTo>
                    <a:pt x="27" y="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080" name="Freeform 33"/>
            <p:cNvSpPr>
              <a:spLocks noEditPoints="1"/>
            </p:cNvSpPr>
            <p:nvPr/>
          </p:nvSpPr>
          <p:spPr bwMode="auto">
            <a:xfrm>
              <a:off x="-368300" y="4064000"/>
              <a:ext cx="57150" cy="100013"/>
            </a:xfrm>
            <a:custGeom>
              <a:avLst/>
              <a:gdLst>
                <a:gd name="T0" fmla="*/ 2147483646 w 8"/>
                <a:gd name="T1" fmla="*/ 2147483646 h 14"/>
                <a:gd name="T2" fmla="*/ 2147483646 w 8"/>
                <a:gd name="T3" fmla="*/ 2147483646 h 14"/>
                <a:gd name="T4" fmla="*/ 2147483646 w 8"/>
                <a:gd name="T5" fmla="*/ 2147483646 h 14"/>
                <a:gd name="T6" fmla="*/ 2147483646 w 8"/>
                <a:gd name="T7" fmla="*/ 2147483646 h 14"/>
                <a:gd name="T8" fmla="*/ 2147483646 w 8"/>
                <a:gd name="T9" fmla="*/ 2147483646 h 14"/>
                <a:gd name="T10" fmla="*/ 2147483646 w 8"/>
                <a:gd name="T11" fmla="*/ 2147483646 h 14"/>
                <a:gd name="T12" fmla="*/ 0 w 8"/>
                <a:gd name="T13" fmla="*/ 0 h 14"/>
                <a:gd name="T14" fmla="*/ 2147483646 w 8"/>
                <a:gd name="T15" fmla="*/ 0 h 14"/>
                <a:gd name="T16" fmla="*/ 2147483646 w 8"/>
                <a:gd name="T17" fmla="*/ 2147483646 h 14"/>
                <a:gd name="T18" fmla="*/ 2147483646 w 8"/>
                <a:gd name="T19" fmla="*/ 2147483646 h 14"/>
                <a:gd name="T20" fmla="*/ 2147483646 w 8"/>
                <a:gd name="T21" fmla="*/ 2147483646 h 14"/>
                <a:gd name="T22" fmla="*/ 2147483646 w 8"/>
                <a:gd name="T23" fmla="*/ 2147483646 h 14"/>
                <a:gd name="T24" fmla="*/ 0 w 8"/>
                <a:gd name="T25" fmla="*/ 2147483646 h 14"/>
                <a:gd name="T26" fmla="*/ 0 w 8"/>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 h="14">
                  <a:moveTo>
                    <a:pt x="2" y="6"/>
                  </a:moveTo>
                  <a:cubicBezTo>
                    <a:pt x="4" y="6"/>
                    <a:pt x="4" y="6"/>
                    <a:pt x="4" y="6"/>
                  </a:cubicBezTo>
                  <a:cubicBezTo>
                    <a:pt x="5" y="6"/>
                    <a:pt x="6" y="5"/>
                    <a:pt x="6" y="3"/>
                  </a:cubicBezTo>
                  <a:cubicBezTo>
                    <a:pt x="6" y="2"/>
                    <a:pt x="5" y="1"/>
                    <a:pt x="4" y="1"/>
                  </a:cubicBezTo>
                  <a:cubicBezTo>
                    <a:pt x="2" y="1"/>
                    <a:pt x="2" y="1"/>
                    <a:pt x="2" y="1"/>
                  </a:cubicBezTo>
                  <a:lnTo>
                    <a:pt x="2" y="6"/>
                  </a:lnTo>
                  <a:close/>
                  <a:moveTo>
                    <a:pt x="0" y="0"/>
                  </a:moveTo>
                  <a:cubicBezTo>
                    <a:pt x="4" y="0"/>
                    <a:pt x="4" y="0"/>
                    <a:pt x="4" y="0"/>
                  </a:cubicBezTo>
                  <a:cubicBezTo>
                    <a:pt x="6" y="0"/>
                    <a:pt x="8" y="1"/>
                    <a:pt x="8" y="3"/>
                  </a:cubicBezTo>
                  <a:cubicBezTo>
                    <a:pt x="8" y="6"/>
                    <a:pt x="6" y="7"/>
                    <a:pt x="4" y="7"/>
                  </a:cubicBezTo>
                  <a:cubicBezTo>
                    <a:pt x="2" y="7"/>
                    <a:pt x="2" y="7"/>
                    <a:pt x="2" y="7"/>
                  </a:cubicBezTo>
                  <a:cubicBezTo>
                    <a:pt x="2" y="14"/>
                    <a:pt x="2" y="14"/>
                    <a:pt x="2" y="14"/>
                  </a:cubicBezTo>
                  <a:cubicBezTo>
                    <a:pt x="0" y="14"/>
                    <a:pt x="0" y="14"/>
                    <a:pt x="0" y="14"/>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081" name="Freeform 34"/>
            <p:cNvSpPr>
              <a:spLocks noEditPoints="1"/>
            </p:cNvSpPr>
            <p:nvPr/>
          </p:nvSpPr>
          <p:spPr bwMode="auto">
            <a:xfrm>
              <a:off x="-311150" y="4064000"/>
              <a:ext cx="65088" cy="100013"/>
            </a:xfrm>
            <a:custGeom>
              <a:avLst/>
              <a:gdLst>
                <a:gd name="T0" fmla="*/ 2147483646 w 41"/>
                <a:gd name="T1" fmla="*/ 2147483646 h 63"/>
                <a:gd name="T2" fmla="*/ 2147483646 w 41"/>
                <a:gd name="T3" fmla="*/ 2147483646 h 63"/>
                <a:gd name="T4" fmla="*/ 2147483646 w 41"/>
                <a:gd name="T5" fmla="*/ 2147483646 h 63"/>
                <a:gd name="T6" fmla="*/ 2147483646 w 41"/>
                <a:gd name="T7" fmla="*/ 2147483646 h 63"/>
                <a:gd name="T8" fmla="*/ 2147483646 w 41"/>
                <a:gd name="T9" fmla="*/ 2147483646 h 63"/>
                <a:gd name="T10" fmla="*/ 2147483646 w 41"/>
                <a:gd name="T11" fmla="*/ 0 h 63"/>
                <a:gd name="T12" fmla="*/ 2147483646 w 41"/>
                <a:gd name="T13" fmla="*/ 2147483646 h 63"/>
                <a:gd name="T14" fmla="*/ 2147483646 w 41"/>
                <a:gd name="T15" fmla="*/ 2147483646 h 63"/>
                <a:gd name="T16" fmla="*/ 2147483646 w 41"/>
                <a:gd name="T17" fmla="*/ 2147483646 h 63"/>
                <a:gd name="T18" fmla="*/ 2147483646 w 41"/>
                <a:gd name="T19" fmla="*/ 2147483646 h 63"/>
                <a:gd name="T20" fmla="*/ 2147483646 w 41"/>
                <a:gd name="T21" fmla="*/ 2147483646 h 63"/>
                <a:gd name="T22" fmla="*/ 0 w 41"/>
                <a:gd name="T23" fmla="*/ 2147483646 h 63"/>
                <a:gd name="T24" fmla="*/ 2147483646 w 41"/>
                <a:gd name="T25" fmla="*/ 0 h 63"/>
                <a:gd name="T26" fmla="*/ 2147483646 w 41"/>
                <a:gd name="T27" fmla="*/ 0 h 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1" h="63">
                  <a:moveTo>
                    <a:pt x="14" y="36"/>
                  </a:moveTo>
                  <a:lnTo>
                    <a:pt x="28" y="36"/>
                  </a:lnTo>
                  <a:lnTo>
                    <a:pt x="18" y="5"/>
                  </a:lnTo>
                  <a:lnTo>
                    <a:pt x="14" y="36"/>
                  </a:lnTo>
                  <a:close/>
                  <a:moveTo>
                    <a:pt x="23" y="0"/>
                  </a:moveTo>
                  <a:lnTo>
                    <a:pt x="41" y="63"/>
                  </a:lnTo>
                  <a:lnTo>
                    <a:pt x="32" y="63"/>
                  </a:lnTo>
                  <a:lnTo>
                    <a:pt x="28" y="45"/>
                  </a:lnTo>
                  <a:lnTo>
                    <a:pt x="9" y="45"/>
                  </a:lnTo>
                  <a:lnTo>
                    <a:pt x="9" y="63"/>
                  </a:lnTo>
                  <a:lnTo>
                    <a:pt x="0" y="63"/>
                  </a:lnTo>
                  <a:lnTo>
                    <a:pt x="14" y="0"/>
                  </a:lnTo>
                  <a:lnTo>
                    <a:pt x="2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082" name="Freeform 35"/>
            <p:cNvSpPr>
              <a:spLocks noEditPoints="1"/>
            </p:cNvSpPr>
            <p:nvPr/>
          </p:nvSpPr>
          <p:spPr bwMode="auto">
            <a:xfrm>
              <a:off x="-238125" y="4064000"/>
              <a:ext cx="57150" cy="100013"/>
            </a:xfrm>
            <a:custGeom>
              <a:avLst/>
              <a:gdLst>
                <a:gd name="T0" fmla="*/ 2147483646 w 8"/>
                <a:gd name="T1" fmla="*/ 2147483646 h 14"/>
                <a:gd name="T2" fmla="*/ 2147483646 w 8"/>
                <a:gd name="T3" fmla="*/ 2147483646 h 14"/>
                <a:gd name="T4" fmla="*/ 2147483646 w 8"/>
                <a:gd name="T5" fmla="*/ 2147483646 h 14"/>
                <a:gd name="T6" fmla="*/ 2147483646 w 8"/>
                <a:gd name="T7" fmla="*/ 2147483646 h 14"/>
                <a:gd name="T8" fmla="*/ 2147483646 w 8"/>
                <a:gd name="T9" fmla="*/ 2147483646 h 14"/>
                <a:gd name="T10" fmla="*/ 2147483646 w 8"/>
                <a:gd name="T11" fmla="*/ 2147483646 h 14"/>
                <a:gd name="T12" fmla="*/ 0 w 8"/>
                <a:gd name="T13" fmla="*/ 0 h 14"/>
                <a:gd name="T14" fmla="*/ 2147483646 w 8"/>
                <a:gd name="T15" fmla="*/ 0 h 14"/>
                <a:gd name="T16" fmla="*/ 2147483646 w 8"/>
                <a:gd name="T17" fmla="*/ 2147483646 h 14"/>
                <a:gd name="T18" fmla="*/ 2147483646 w 8"/>
                <a:gd name="T19" fmla="*/ 2147483646 h 14"/>
                <a:gd name="T20" fmla="*/ 2147483646 w 8"/>
                <a:gd name="T21" fmla="*/ 2147483646 h 14"/>
                <a:gd name="T22" fmla="*/ 2147483646 w 8"/>
                <a:gd name="T23" fmla="*/ 2147483646 h 14"/>
                <a:gd name="T24" fmla="*/ 2147483646 w 8"/>
                <a:gd name="T25" fmla="*/ 2147483646 h 14"/>
                <a:gd name="T26" fmla="*/ 2147483646 w 8"/>
                <a:gd name="T27" fmla="*/ 2147483646 h 14"/>
                <a:gd name="T28" fmla="*/ 2147483646 w 8"/>
                <a:gd name="T29" fmla="*/ 2147483646 h 14"/>
                <a:gd name="T30" fmla="*/ 0 w 8"/>
                <a:gd name="T31" fmla="*/ 2147483646 h 14"/>
                <a:gd name="T32" fmla="*/ 0 w 8"/>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 h="14">
                  <a:moveTo>
                    <a:pt x="2" y="6"/>
                  </a:moveTo>
                  <a:cubicBezTo>
                    <a:pt x="3" y="6"/>
                    <a:pt x="3" y="6"/>
                    <a:pt x="3" y="6"/>
                  </a:cubicBezTo>
                  <a:cubicBezTo>
                    <a:pt x="5" y="6"/>
                    <a:pt x="6" y="5"/>
                    <a:pt x="6" y="3"/>
                  </a:cubicBezTo>
                  <a:cubicBezTo>
                    <a:pt x="6" y="2"/>
                    <a:pt x="5" y="1"/>
                    <a:pt x="3" y="1"/>
                  </a:cubicBezTo>
                  <a:cubicBezTo>
                    <a:pt x="2" y="1"/>
                    <a:pt x="2" y="1"/>
                    <a:pt x="2" y="1"/>
                  </a:cubicBezTo>
                  <a:lnTo>
                    <a:pt x="2" y="6"/>
                  </a:lnTo>
                  <a:close/>
                  <a:moveTo>
                    <a:pt x="0" y="0"/>
                  </a:moveTo>
                  <a:cubicBezTo>
                    <a:pt x="4" y="0"/>
                    <a:pt x="4" y="0"/>
                    <a:pt x="4" y="0"/>
                  </a:cubicBezTo>
                  <a:cubicBezTo>
                    <a:pt x="6" y="0"/>
                    <a:pt x="7" y="1"/>
                    <a:pt x="7" y="3"/>
                  </a:cubicBezTo>
                  <a:cubicBezTo>
                    <a:pt x="7" y="5"/>
                    <a:pt x="7" y="6"/>
                    <a:pt x="5" y="7"/>
                  </a:cubicBezTo>
                  <a:cubicBezTo>
                    <a:pt x="8" y="14"/>
                    <a:pt x="8" y="14"/>
                    <a:pt x="8" y="14"/>
                  </a:cubicBezTo>
                  <a:cubicBezTo>
                    <a:pt x="6" y="14"/>
                    <a:pt x="6" y="14"/>
                    <a:pt x="6" y="14"/>
                  </a:cubicBezTo>
                  <a:cubicBezTo>
                    <a:pt x="4" y="7"/>
                    <a:pt x="4" y="7"/>
                    <a:pt x="4" y="7"/>
                  </a:cubicBezTo>
                  <a:cubicBezTo>
                    <a:pt x="2" y="7"/>
                    <a:pt x="2" y="7"/>
                    <a:pt x="2" y="7"/>
                  </a:cubicBezTo>
                  <a:cubicBezTo>
                    <a:pt x="2" y="14"/>
                    <a:pt x="2" y="14"/>
                    <a:pt x="2" y="14"/>
                  </a:cubicBezTo>
                  <a:cubicBezTo>
                    <a:pt x="0" y="14"/>
                    <a:pt x="0" y="14"/>
                    <a:pt x="0" y="14"/>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083" name="Freeform 36"/>
            <p:cNvSpPr>
              <a:spLocks/>
            </p:cNvSpPr>
            <p:nvPr/>
          </p:nvSpPr>
          <p:spPr bwMode="auto">
            <a:xfrm>
              <a:off x="-180975" y="4064000"/>
              <a:ext cx="57150" cy="100013"/>
            </a:xfrm>
            <a:custGeom>
              <a:avLst/>
              <a:gdLst>
                <a:gd name="T0" fmla="*/ 2147483646 w 36"/>
                <a:gd name="T1" fmla="*/ 0 h 63"/>
                <a:gd name="T2" fmla="*/ 2147483646 w 36"/>
                <a:gd name="T3" fmla="*/ 2147483646 h 63"/>
                <a:gd name="T4" fmla="*/ 2147483646 w 36"/>
                <a:gd name="T5" fmla="*/ 2147483646 h 63"/>
                <a:gd name="T6" fmla="*/ 2147483646 w 36"/>
                <a:gd name="T7" fmla="*/ 2147483646 h 63"/>
                <a:gd name="T8" fmla="*/ 2147483646 w 36"/>
                <a:gd name="T9" fmla="*/ 2147483646 h 63"/>
                <a:gd name="T10" fmla="*/ 2147483646 w 36"/>
                <a:gd name="T11" fmla="*/ 2147483646 h 63"/>
                <a:gd name="T12" fmla="*/ 0 w 36"/>
                <a:gd name="T13" fmla="*/ 2147483646 h 63"/>
                <a:gd name="T14" fmla="*/ 0 w 36"/>
                <a:gd name="T15" fmla="*/ 0 h 63"/>
                <a:gd name="T16" fmla="*/ 2147483646 w 36"/>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63">
                  <a:moveTo>
                    <a:pt x="36" y="0"/>
                  </a:moveTo>
                  <a:lnTo>
                    <a:pt x="36" y="5"/>
                  </a:lnTo>
                  <a:lnTo>
                    <a:pt x="22" y="5"/>
                  </a:lnTo>
                  <a:lnTo>
                    <a:pt x="22" y="63"/>
                  </a:lnTo>
                  <a:lnTo>
                    <a:pt x="13" y="63"/>
                  </a:lnTo>
                  <a:lnTo>
                    <a:pt x="13" y="5"/>
                  </a:lnTo>
                  <a:lnTo>
                    <a:pt x="0" y="5"/>
                  </a:lnTo>
                  <a:lnTo>
                    <a:pt x="0" y="0"/>
                  </a:lnTo>
                  <a:lnTo>
                    <a:pt x="3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084" name="Freeform 37"/>
            <p:cNvSpPr>
              <a:spLocks/>
            </p:cNvSpPr>
            <p:nvPr/>
          </p:nvSpPr>
          <p:spPr bwMode="auto">
            <a:xfrm>
              <a:off x="-117475" y="4064000"/>
              <a:ext cx="50800" cy="100013"/>
            </a:xfrm>
            <a:custGeom>
              <a:avLst/>
              <a:gdLst>
                <a:gd name="T0" fmla="*/ 2147483646 w 32"/>
                <a:gd name="T1" fmla="*/ 0 h 63"/>
                <a:gd name="T2" fmla="*/ 2147483646 w 32"/>
                <a:gd name="T3" fmla="*/ 2147483646 h 63"/>
                <a:gd name="T4" fmla="*/ 2147483646 w 32"/>
                <a:gd name="T5" fmla="*/ 2147483646 h 63"/>
                <a:gd name="T6" fmla="*/ 2147483646 w 32"/>
                <a:gd name="T7" fmla="*/ 2147483646 h 63"/>
                <a:gd name="T8" fmla="*/ 2147483646 w 32"/>
                <a:gd name="T9" fmla="*/ 2147483646 h 63"/>
                <a:gd name="T10" fmla="*/ 2147483646 w 32"/>
                <a:gd name="T11" fmla="*/ 2147483646 h 63"/>
                <a:gd name="T12" fmla="*/ 2147483646 w 32"/>
                <a:gd name="T13" fmla="*/ 2147483646 h 63"/>
                <a:gd name="T14" fmla="*/ 2147483646 w 32"/>
                <a:gd name="T15" fmla="*/ 2147483646 h 63"/>
                <a:gd name="T16" fmla="*/ 2147483646 w 32"/>
                <a:gd name="T17" fmla="*/ 2147483646 h 63"/>
                <a:gd name="T18" fmla="*/ 2147483646 w 32"/>
                <a:gd name="T19" fmla="*/ 2147483646 h 63"/>
                <a:gd name="T20" fmla="*/ 0 w 32"/>
                <a:gd name="T21" fmla="*/ 2147483646 h 63"/>
                <a:gd name="T22" fmla="*/ 0 w 32"/>
                <a:gd name="T23" fmla="*/ 0 h 63"/>
                <a:gd name="T24" fmla="*/ 2147483646 w 32"/>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 h="63">
                  <a:moveTo>
                    <a:pt x="32" y="0"/>
                  </a:moveTo>
                  <a:lnTo>
                    <a:pt x="32" y="5"/>
                  </a:lnTo>
                  <a:lnTo>
                    <a:pt x="9" y="5"/>
                  </a:lnTo>
                  <a:lnTo>
                    <a:pt x="9" y="27"/>
                  </a:lnTo>
                  <a:lnTo>
                    <a:pt x="28" y="27"/>
                  </a:lnTo>
                  <a:lnTo>
                    <a:pt x="28" y="32"/>
                  </a:lnTo>
                  <a:lnTo>
                    <a:pt x="9" y="32"/>
                  </a:lnTo>
                  <a:lnTo>
                    <a:pt x="9" y="59"/>
                  </a:lnTo>
                  <a:lnTo>
                    <a:pt x="32" y="59"/>
                  </a:lnTo>
                  <a:lnTo>
                    <a:pt x="32" y="63"/>
                  </a:lnTo>
                  <a:lnTo>
                    <a:pt x="0" y="63"/>
                  </a:lnTo>
                  <a:lnTo>
                    <a:pt x="0" y="0"/>
                  </a:lnTo>
                  <a:lnTo>
                    <a:pt x="3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085" name="Freeform 38"/>
            <p:cNvSpPr>
              <a:spLocks/>
            </p:cNvSpPr>
            <p:nvPr/>
          </p:nvSpPr>
          <p:spPr bwMode="auto">
            <a:xfrm>
              <a:off x="-52388" y="4064000"/>
              <a:ext cx="71438" cy="100013"/>
            </a:xfrm>
            <a:custGeom>
              <a:avLst/>
              <a:gdLst>
                <a:gd name="T0" fmla="*/ 2147483646 w 45"/>
                <a:gd name="T1" fmla="*/ 0 h 63"/>
                <a:gd name="T2" fmla="*/ 2147483646 w 45"/>
                <a:gd name="T3" fmla="*/ 2147483646 h 63"/>
                <a:gd name="T4" fmla="*/ 2147483646 w 45"/>
                <a:gd name="T5" fmla="*/ 2147483646 h 63"/>
                <a:gd name="T6" fmla="*/ 2147483646 w 45"/>
                <a:gd name="T7" fmla="*/ 0 h 63"/>
                <a:gd name="T8" fmla="*/ 2147483646 w 45"/>
                <a:gd name="T9" fmla="*/ 0 h 63"/>
                <a:gd name="T10" fmla="*/ 2147483646 w 45"/>
                <a:gd name="T11" fmla="*/ 2147483646 h 63"/>
                <a:gd name="T12" fmla="*/ 2147483646 w 45"/>
                <a:gd name="T13" fmla="*/ 2147483646 h 63"/>
                <a:gd name="T14" fmla="*/ 2147483646 w 45"/>
                <a:gd name="T15" fmla="*/ 2147483646 h 63"/>
                <a:gd name="T16" fmla="*/ 2147483646 w 45"/>
                <a:gd name="T17" fmla="*/ 2147483646 h 63"/>
                <a:gd name="T18" fmla="*/ 2147483646 w 45"/>
                <a:gd name="T19" fmla="*/ 2147483646 h 63"/>
                <a:gd name="T20" fmla="*/ 2147483646 w 45"/>
                <a:gd name="T21" fmla="*/ 2147483646 h 63"/>
                <a:gd name="T22" fmla="*/ 2147483646 w 45"/>
                <a:gd name="T23" fmla="*/ 2147483646 h 63"/>
                <a:gd name="T24" fmla="*/ 2147483646 w 45"/>
                <a:gd name="T25" fmla="*/ 2147483646 h 63"/>
                <a:gd name="T26" fmla="*/ 2147483646 w 45"/>
                <a:gd name="T27" fmla="*/ 2147483646 h 63"/>
                <a:gd name="T28" fmla="*/ 0 w 45"/>
                <a:gd name="T29" fmla="*/ 2147483646 h 63"/>
                <a:gd name="T30" fmla="*/ 0 w 45"/>
                <a:gd name="T31" fmla="*/ 0 h 63"/>
                <a:gd name="T32" fmla="*/ 2147483646 w 45"/>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63">
                  <a:moveTo>
                    <a:pt x="14" y="0"/>
                  </a:moveTo>
                  <a:lnTo>
                    <a:pt x="23" y="45"/>
                  </a:lnTo>
                  <a:lnTo>
                    <a:pt x="36" y="0"/>
                  </a:lnTo>
                  <a:lnTo>
                    <a:pt x="45" y="0"/>
                  </a:lnTo>
                  <a:lnTo>
                    <a:pt x="45" y="63"/>
                  </a:lnTo>
                  <a:lnTo>
                    <a:pt x="41" y="63"/>
                  </a:lnTo>
                  <a:lnTo>
                    <a:pt x="41" y="5"/>
                  </a:lnTo>
                  <a:lnTo>
                    <a:pt x="27" y="63"/>
                  </a:lnTo>
                  <a:lnTo>
                    <a:pt x="23" y="63"/>
                  </a:lnTo>
                  <a:lnTo>
                    <a:pt x="9" y="5"/>
                  </a:lnTo>
                  <a:lnTo>
                    <a:pt x="9" y="63"/>
                  </a:lnTo>
                  <a:lnTo>
                    <a:pt x="0" y="63"/>
                  </a:lnTo>
                  <a:lnTo>
                    <a:pt x="0" y="0"/>
                  </a:lnTo>
                  <a:lnTo>
                    <a:pt x="1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086" name="Freeform 39"/>
            <p:cNvSpPr>
              <a:spLocks/>
            </p:cNvSpPr>
            <p:nvPr/>
          </p:nvSpPr>
          <p:spPr bwMode="auto">
            <a:xfrm>
              <a:off x="33338" y="4064000"/>
              <a:ext cx="50800" cy="100013"/>
            </a:xfrm>
            <a:custGeom>
              <a:avLst/>
              <a:gdLst>
                <a:gd name="T0" fmla="*/ 2147483646 w 32"/>
                <a:gd name="T1" fmla="*/ 0 h 63"/>
                <a:gd name="T2" fmla="*/ 2147483646 w 32"/>
                <a:gd name="T3" fmla="*/ 2147483646 h 63"/>
                <a:gd name="T4" fmla="*/ 2147483646 w 32"/>
                <a:gd name="T5" fmla="*/ 2147483646 h 63"/>
                <a:gd name="T6" fmla="*/ 2147483646 w 32"/>
                <a:gd name="T7" fmla="*/ 2147483646 h 63"/>
                <a:gd name="T8" fmla="*/ 2147483646 w 32"/>
                <a:gd name="T9" fmla="*/ 2147483646 h 63"/>
                <a:gd name="T10" fmla="*/ 2147483646 w 32"/>
                <a:gd name="T11" fmla="*/ 2147483646 h 63"/>
                <a:gd name="T12" fmla="*/ 2147483646 w 32"/>
                <a:gd name="T13" fmla="*/ 2147483646 h 63"/>
                <a:gd name="T14" fmla="*/ 2147483646 w 32"/>
                <a:gd name="T15" fmla="*/ 2147483646 h 63"/>
                <a:gd name="T16" fmla="*/ 2147483646 w 32"/>
                <a:gd name="T17" fmla="*/ 2147483646 h 63"/>
                <a:gd name="T18" fmla="*/ 2147483646 w 32"/>
                <a:gd name="T19" fmla="*/ 2147483646 h 63"/>
                <a:gd name="T20" fmla="*/ 0 w 32"/>
                <a:gd name="T21" fmla="*/ 2147483646 h 63"/>
                <a:gd name="T22" fmla="*/ 0 w 32"/>
                <a:gd name="T23" fmla="*/ 0 h 63"/>
                <a:gd name="T24" fmla="*/ 2147483646 w 32"/>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 h="63">
                  <a:moveTo>
                    <a:pt x="32" y="0"/>
                  </a:moveTo>
                  <a:lnTo>
                    <a:pt x="32" y="5"/>
                  </a:lnTo>
                  <a:lnTo>
                    <a:pt x="9" y="5"/>
                  </a:lnTo>
                  <a:lnTo>
                    <a:pt x="9" y="27"/>
                  </a:lnTo>
                  <a:lnTo>
                    <a:pt x="27" y="27"/>
                  </a:lnTo>
                  <a:lnTo>
                    <a:pt x="27" y="32"/>
                  </a:lnTo>
                  <a:lnTo>
                    <a:pt x="9" y="32"/>
                  </a:lnTo>
                  <a:lnTo>
                    <a:pt x="9" y="59"/>
                  </a:lnTo>
                  <a:lnTo>
                    <a:pt x="32" y="59"/>
                  </a:lnTo>
                  <a:lnTo>
                    <a:pt x="32" y="63"/>
                  </a:lnTo>
                  <a:lnTo>
                    <a:pt x="0" y="63"/>
                  </a:lnTo>
                  <a:lnTo>
                    <a:pt x="0" y="0"/>
                  </a:lnTo>
                  <a:lnTo>
                    <a:pt x="3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087" name="Freeform 40"/>
            <p:cNvSpPr>
              <a:spLocks/>
            </p:cNvSpPr>
            <p:nvPr/>
          </p:nvSpPr>
          <p:spPr bwMode="auto">
            <a:xfrm>
              <a:off x="98425" y="4064000"/>
              <a:ext cx="57150" cy="100013"/>
            </a:xfrm>
            <a:custGeom>
              <a:avLst/>
              <a:gdLst>
                <a:gd name="T0" fmla="*/ 2147483646 w 36"/>
                <a:gd name="T1" fmla="*/ 0 h 63"/>
                <a:gd name="T2" fmla="*/ 2147483646 w 36"/>
                <a:gd name="T3" fmla="*/ 2147483646 h 63"/>
                <a:gd name="T4" fmla="*/ 2147483646 w 36"/>
                <a:gd name="T5" fmla="*/ 2147483646 h 63"/>
                <a:gd name="T6" fmla="*/ 2147483646 w 36"/>
                <a:gd name="T7" fmla="*/ 0 h 63"/>
                <a:gd name="T8" fmla="*/ 2147483646 w 36"/>
                <a:gd name="T9" fmla="*/ 0 h 63"/>
                <a:gd name="T10" fmla="*/ 2147483646 w 36"/>
                <a:gd name="T11" fmla="*/ 2147483646 h 63"/>
                <a:gd name="T12" fmla="*/ 2147483646 w 36"/>
                <a:gd name="T13" fmla="*/ 2147483646 h 63"/>
                <a:gd name="T14" fmla="*/ 2147483646 w 36"/>
                <a:gd name="T15" fmla="*/ 2147483646 h 63"/>
                <a:gd name="T16" fmla="*/ 2147483646 w 36"/>
                <a:gd name="T17" fmla="*/ 2147483646 h 63"/>
                <a:gd name="T18" fmla="*/ 2147483646 w 36"/>
                <a:gd name="T19" fmla="*/ 2147483646 h 63"/>
                <a:gd name="T20" fmla="*/ 0 w 36"/>
                <a:gd name="T21" fmla="*/ 2147483646 h 63"/>
                <a:gd name="T22" fmla="*/ 0 w 36"/>
                <a:gd name="T23" fmla="*/ 0 h 63"/>
                <a:gd name="T24" fmla="*/ 2147483646 w 36"/>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
                  <a:moveTo>
                    <a:pt x="14" y="0"/>
                  </a:moveTo>
                  <a:lnTo>
                    <a:pt x="27" y="45"/>
                  </a:lnTo>
                  <a:lnTo>
                    <a:pt x="27" y="0"/>
                  </a:lnTo>
                  <a:lnTo>
                    <a:pt x="36" y="0"/>
                  </a:lnTo>
                  <a:lnTo>
                    <a:pt x="36" y="63"/>
                  </a:lnTo>
                  <a:lnTo>
                    <a:pt x="27" y="63"/>
                  </a:lnTo>
                  <a:lnTo>
                    <a:pt x="9" y="5"/>
                  </a:lnTo>
                  <a:lnTo>
                    <a:pt x="9" y="63"/>
                  </a:lnTo>
                  <a:lnTo>
                    <a:pt x="0" y="63"/>
                  </a:lnTo>
                  <a:lnTo>
                    <a:pt x="0" y="0"/>
                  </a:lnTo>
                  <a:lnTo>
                    <a:pt x="1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088" name="Freeform 41"/>
            <p:cNvSpPr>
              <a:spLocks/>
            </p:cNvSpPr>
            <p:nvPr/>
          </p:nvSpPr>
          <p:spPr bwMode="auto">
            <a:xfrm>
              <a:off x="163513" y="4064000"/>
              <a:ext cx="57150" cy="100013"/>
            </a:xfrm>
            <a:custGeom>
              <a:avLst/>
              <a:gdLst>
                <a:gd name="T0" fmla="*/ 2147483646 w 36"/>
                <a:gd name="T1" fmla="*/ 0 h 63"/>
                <a:gd name="T2" fmla="*/ 2147483646 w 36"/>
                <a:gd name="T3" fmla="*/ 2147483646 h 63"/>
                <a:gd name="T4" fmla="*/ 2147483646 w 36"/>
                <a:gd name="T5" fmla="*/ 2147483646 h 63"/>
                <a:gd name="T6" fmla="*/ 2147483646 w 36"/>
                <a:gd name="T7" fmla="*/ 2147483646 h 63"/>
                <a:gd name="T8" fmla="*/ 2147483646 w 36"/>
                <a:gd name="T9" fmla="*/ 2147483646 h 63"/>
                <a:gd name="T10" fmla="*/ 2147483646 w 36"/>
                <a:gd name="T11" fmla="*/ 2147483646 h 63"/>
                <a:gd name="T12" fmla="*/ 0 w 36"/>
                <a:gd name="T13" fmla="*/ 2147483646 h 63"/>
                <a:gd name="T14" fmla="*/ 0 w 36"/>
                <a:gd name="T15" fmla="*/ 0 h 63"/>
                <a:gd name="T16" fmla="*/ 2147483646 w 36"/>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63">
                  <a:moveTo>
                    <a:pt x="36" y="0"/>
                  </a:moveTo>
                  <a:lnTo>
                    <a:pt x="36" y="5"/>
                  </a:lnTo>
                  <a:lnTo>
                    <a:pt x="22" y="5"/>
                  </a:lnTo>
                  <a:lnTo>
                    <a:pt x="22" y="63"/>
                  </a:lnTo>
                  <a:lnTo>
                    <a:pt x="13" y="63"/>
                  </a:lnTo>
                  <a:lnTo>
                    <a:pt x="13" y="5"/>
                  </a:lnTo>
                  <a:lnTo>
                    <a:pt x="0" y="5"/>
                  </a:lnTo>
                  <a:lnTo>
                    <a:pt x="0" y="0"/>
                  </a:lnTo>
                  <a:lnTo>
                    <a:pt x="3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089" name="Freeform 42"/>
            <p:cNvSpPr>
              <a:spLocks noEditPoints="1"/>
            </p:cNvSpPr>
            <p:nvPr/>
          </p:nvSpPr>
          <p:spPr bwMode="auto">
            <a:xfrm>
              <a:off x="-174625" y="3878263"/>
              <a:ext cx="57150" cy="85725"/>
            </a:xfrm>
            <a:custGeom>
              <a:avLst/>
              <a:gdLst>
                <a:gd name="T0" fmla="*/ 2147483646 w 8"/>
                <a:gd name="T1" fmla="*/ 2147483646 h 12"/>
                <a:gd name="T2" fmla="*/ 2147483646 w 8"/>
                <a:gd name="T3" fmla="*/ 2147483646 h 12"/>
                <a:gd name="T4" fmla="*/ 2147483646 w 8"/>
                <a:gd name="T5" fmla="*/ 2147483646 h 12"/>
                <a:gd name="T6" fmla="*/ 2147483646 w 8"/>
                <a:gd name="T7" fmla="*/ 2147483646 h 12"/>
                <a:gd name="T8" fmla="*/ 2147483646 w 8"/>
                <a:gd name="T9" fmla="*/ 2147483646 h 12"/>
                <a:gd name="T10" fmla="*/ 2147483646 w 8"/>
                <a:gd name="T11" fmla="*/ 2147483646 h 12"/>
                <a:gd name="T12" fmla="*/ 2147483646 w 8"/>
                <a:gd name="T13" fmla="*/ 2147483646 h 12"/>
                <a:gd name="T14" fmla="*/ 2147483646 w 8"/>
                <a:gd name="T15" fmla="*/ 2147483646 h 12"/>
                <a:gd name="T16" fmla="*/ 2147483646 w 8"/>
                <a:gd name="T17" fmla="*/ 2147483646 h 12"/>
                <a:gd name="T18" fmla="*/ 2147483646 w 8"/>
                <a:gd name="T19" fmla="*/ 2147483646 h 12"/>
                <a:gd name="T20" fmla="*/ 2147483646 w 8"/>
                <a:gd name="T21" fmla="*/ 2147483646 h 12"/>
                <a:gd name="T22" fmla="*/ 2147483646 w 8"/>
                <a:gd name="T23" fmla="*/ 2147483646 h 12"/>
                <a:gd name="T24" fmla="*/ 2147483646 w 8"/>
                <a:gd name="T25" fmla="*/ 2147483646 h 12"/>
                <a:gd name="T26" fmla="*/ 2147483646 w 8"/>
                <a:gd name="T27" fmla="*/ 2147483646 h 12"/>
                <a:gd name="T28" fmla="*/ 2147483646 w 8"/>
                <a:gd name="T29" fmla="*/ 2147483646 h 12"/>
                <a:gd name="T30" fmla="*/ 2147483646 w 8"/>
                <a:gd name="T31" fmla="*/ 2147483646 h 12"/>
                <a:gd name="T32" fmla="*/ 0 w 8"/>
                <a:gd name="T33" fmla="*/ 2147483646 h 12"/>
                <a:gd name="T34" fmla="*/ 2147483646 w 8"/>
                <a:gd name="T35" fmla="*/ 2147483646 h 12"/>
                <a:gd name="T36" fmla="*/ 2147483646 w 8"/>
                <a:gd name="T37" fmla="*/ 2147483646 h 12"/>
                <a:gd name="T38" fmla="*/ 2147483646 w 8"/>
                <a:gd name="T39" fmla="*/ 0 h 12"/>
                <a:gd name="T40" fmla="*/ 2147483646 w 8"/>
                <a:gd name="T41" fmla="*/ 2147483646 h 12"/>
                <a:gd name="T42" fmla="*/ 2147483646 w 8"/>
                <a:gd name="T43" fmla="*/ 2147483646 h 12"/>
                <a:gd name="T44" fmla="*/ 2147483646 w 8"/>
                <a:gd name="T45" fmla="*/ 2147483646 h 12"/>
                <a:gd name="T46" fmla="*/ 2147483646 w 8"/>
                <a:gd name="T47" fmla="*/ 2147483646 h 12"/>
                <a:gd name="T48" fmla="*/ 2147483646 w 8"/>
                <a:gd name="T49" fmla="*/ 2147483646 h 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 h="12">
                  <a:moveTo>
                    <a:pt x="3" y="5"/>
                  </a:moveTo>
                  <a:cubicBezTo>
                    <a:pt x="4" y="4"/>
                    <a:pt x="4" y="3"/>
                    <a:pt x="4" y="2"/>
                  </a:cubicBezTo>
                  <a:cubicBezTo>
                    <a:pt x="4" y="2"/>
                    <a:pt x="4" y="1"/>
                    <a:pt x="3" y="1"/>
                  </a:cubicBezTo>
                  <a:cubicBezTo>
                    <a:pt x="3" y="1"/>
                    <a:pt x="3" y="2"/>
                    <a:pt x="3" y="2"/>
                  </a:cubicBezTo>
                  <a:cubicBezTo>
                    <a:pt x="3" y="3"/>
                    <a:pt x="3" y="4"/>
                    <a:pt x="3" y="5"/>
                  </a:cubicBezTo>
                  <a:moveTo>
                    <a:pt x="3" y="11"/>
                  </a:moveTo>
                  <a:cubicBezTo>
                    <a:pt x="4" y="11"/>
                    <a:pt x="4" y="11"/>
                    <a:pt x="4" y="10"/>
                  </a:cubicBezTo>
                  <a:cubicBezTo>
                    <a:pt x="4" y="9"/>
                    <a:pt x="3" y="9"/>
                    <a:pt x="3" y="8"/>
                  </a:cubicBezTo>
                  <a:cubicBezTo>
                    <a:pt x="2" y="8"/>
                    <a:pt x="2" y="9"/>
                    <a:pt x="2" y="9"/>
                  </a:cubicBezTo>
                  <a:cubicBezTo>
                    <a:pt x="2" y="10"/>
                    <a:pt x="3" y="11"/>
                    <a:pt x="3" y="11"/>
                  </a:cubicBezTo>
                  <a:moveTo>
                    <a:pt x="8" y="7"/>
                  </a:moveTo>
                  <a:cubicBezTo>
                    <a:pt x="8" y="8"/>
                    <a:pt x="7" y="9"/>
                    <a:pt x="7" y="10"/>
                  </a:cubicBezTo>
                  <a:cubicBezTo>
                    <a:pt x="7" y="10"/>
                    <a:pt x="7" y="10"/>
                    <a:pt x="8" y="11"/>
                  </a:cubicBezTo>
                  <a:cubicBezTo>
                    <a:pt x="8" y="12"/>
                    <a:pt x="8" y="12"/>
                    <a:pt x="8" y="12"/>
                  </a:cubicBezTo>
                  <a:cubicBezTo>
                    <a:pt x="7" y="12"/>
                    <a:pt x="6" y="12"/>
                    <a:pt x="5" y="11"/>
                  </a:cubicBezTo>
                  <a:cubicBezTo>
                    <a:pt x="5" y="12"/>
                    <a:pt x="4" y="12"/>
                    <a:pt x="3" y="12"/>
                  </a:cubicBezTo>
                  <a:cubicBezTo>
                    <a:pt x="1" y="12"/>
                    <a:pt x="0" y="11"/>
                    <a:pt x="0" y="10"/>
                  </a:cubicBezTo>
                  <a:cubicBezTo>
                    <a:pt x="0" y="8"/>
                    <a:pt x="1" y="7"/>
                    <a:pt x="2" y="6"/>
                  </a:cubicBezTo>
                  <a:cubicBezTo>
                    <a:pt x="1" y="5"/>
                    <a:pt x="1" y="4"/>
                    <a:pt x="1" y="3"/>
                  </a:cubicBezTo>
                  <a:cubicBezTo>
                    <a:pt x="1" y="1"/>
                    <a:pt x="2" y="0"/>
                    <a:pt x="3" y="0"/>
                  </a:cubicBezTo>
                  <a:cubicBezTo>
                    <a:pt x="5" y="0"/>
                    <a:pt x="6" y="1"/>
                    <a:pt x="6" y="2"/>
                  </a:cubicBezTo>
                  <a:cubicBezTo>
                    <a:pt x="6" y="4"/>
                    <a:pt x="5" y="5"/>
                    <a:pt x="4" y="6"/>
                  </a:cubicBezTo>
                  <a:cubicBezTo>
                    <a:pt x="4" y="7"/>
                    <a:pt x="5" y="8"/>
                    <a:pt x="5" y="9"/>
                  </a:cubicBezTo>
                  <a:cubicBezTo>
                    <a:pt x="6" y="8"/>
                    <a:pt x="6" y="7"/>
                    <a:pt x="6" y="6"/>
                  </a:cubicBezTo>
                  <a:lnTo>
                    <a:pt x="8"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090" name="Freeform 44"/>
            <p:cNvSpPr>
              <a:spLocks/>
            </p:cNvSpPr>
            <p:nvPr/>
          </p:nvSpPr>
          <p:spPr bwMode="auto">
            <a:xfrm>
              <a:off x="-539750" y="3835400"/>
              <a:ext cx="77788" cy="171450"/>
            </a:xfrm>
            <a:custGeom>
              <a:avLst/>
              <a:gdLst>
                <a:gd name="T0" fmla="*/ 0 w 49"/>
                <a:gd name="T1" fmla="*/ 2147483646 h 108"/>
                <a:gd name="T2" fmla="*/ 0 w 49"/>
                <a:gd name="T3" fmla="*/ 0 h 108"/>
                <a:gd name="T4" fmla="*/ 2147483646 w 49"/>
                <a:gd name="T5" fmla="*/ 0 h 108"/>
                <a:gd name="T6" fmla="*/ 2147483646 w 49"/>
                <a:gd name="T7" fmla="*/ 2147483646 h 108"/>
                <a:gd name="T8" fmla="*/ 2147483646 w 49"/>
                <a:gd name="T9" fmla="*/ 2147483646 h 108"/>
                <a:gd name="T10" fmla="*/ 2147483646 w 49"/>
                <a:gd name="T11" fmla="*/ 2147483646 h 108"/>
                <a:gd name="T12" fmla="*/ 2147483646 w 49"/>
                <a:gd name="T13" fmla="*/ 2147483646 h 108"/>
                <a:gd name="T14" fmla="*/ 2147483646 w 49"/>
                <a:gd name="T15" fmla="*/ 2147483646 h 108"/>
                <a:gd name="T16" fmla="*/ 2147483646 w 49"/>
                <a:gd name="T17" fmla="*/ 2147483646 h 108"/>
                <a:gd name="T18" fmla="*/ 2147483646 w 49"/>
                <a:gd name="T19" fmla="*/ 2147483646 h 108"/>
                <a:gd name="T20" fmla="*/ 2147483646 w 49"/>
                <a:gd name="T21" fmla="*/ 2147483646 h 108"/>
                <a:gd name="T22" fmla="*/ 2147483646 w 49"/>
                <a:gd name="T23" fmla="*/ 2147483646 h 108"/>
                <a:gd name="T24" fmla="*/ 0 w 49"/>
                <a:gd name="T25" fmla="*/ 2147483646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108">
                  <a:moveTo>
                    <a:pt x="0" y="108"/>
                  </a:moveTo>
                  <a:lnTo>
                    <a:pt x="0" y="0"/>
                  </a:lnTo>
                  <a:lnTo>
                    <a:pt x="49" y="0"/>
                  </a:lnTo>
                  <a:lnTo>
                    <a:pt x="49" y="14"/>
                  </a:lnTo>
                  <a:lnTo>
                    <a:pt x="18" y="14"/>
                  </a:lnTo>
                  <a:lnTo>
                    <a:pt x="18" y="41"/>
                  </a:lnTo>
                  <a:lnTo>
                    <a:pt x="40" y="41"/>
                  </a:lnTo>
                  <a:lnTo>
                    <a:pt x="40" y="59"/>
                  </a:lnTo>
                  <a:lnTo>
                    <a:pt x="18" y="59"/>
                  </a:lnTo>
                  <a:lnTo>
                    <a:pt x="18" y="90"/>
                  </a:lnTo>
                  <a:lnTo>
                    <a:pt x="49" y="90"/>
                  </a:lnTo>
                  <a:lnTo>
                    <a:pt x="49" y="108"/>
                  </a:lnTo>
                  <a:lnTo>
                    <a:pt x="0" y="10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44" name="Rectangle 43"/>
            <p:cNvSpPr>
              <a:spLocks noChangeArrowheads="1"/>
            </p:cNvSpPr>
            <p:nvPr/>
          </p:nvSpPr>
          <p:spPr bwMode="auto">
            <a:xfrm>
              <a:off x="-439885" y="3835074"/>
              <a:ext cx="28210" cy="1718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fr-FR" altLang="fr-FR" sz="1350"/>
            </a:p>
          </p:txBody>
        </p:sp>
        <p:sp>
          <p:nvSpPr>
            <p:cNvPr id="2092" name="Freeform 46"/>
            <p:cNvSpPr>
              <a:spLocks/>
            </p:cNvSpPr>
            <p:nvPr/>
          </p:nvSpPr>
          <p:spPr bwMode="auto">
            <a:xfrm>
              <a:off x="-382588" y="3835400"/>
              <a:ext cx="85725" cy="171450"/>
            </a:xfrm>
            <a:custGeom>
              <a:avLst/>
              <a:gdLst>
                <a:gd name="T0" fmla="*/ 0 w 54"/>
                <a:gd name="T1" fmla="*/ 2147483646 h 108"/>
                <a:gd name="T2" fmla="*/ 0 w 54"/>
                <a:gd name="T3" fmla="*/ 0 h 108"/>
                <a:gd name="T4" fmla="*/ 2147483646 w 54"/>
                <a:gd name="T5" fmla="*/ 0 h 108"/>
                <a:gd name="T6" fmla="*/ 2147483646 w 54"/>
                <a:gd name="T7" fmla="*/ 2147483646 h 108"/>
                <a:gd name="T8" fmla="*/ 2147483646 w 54"/>
                <a:gd name="T9" fmla="*/ 2147483646 h 108"/>
                <a:gd name="T10" fmla="*/ 2147483646 w 54"/>
                <a:gd name="T11" fmla="*/ 0 h 108"/>
                <a:gd name="T12" fmla="*/ 2147483646 w 54"/>
                <a:gd name="T13" fmla="*/ 0 h 108"/>
                <a:gd name="T14" fmla="*/ 2147483646 w 54"/>
                <a:gd name="T15" fmla="*/ 2147483646 h 108"/>
                <a:gd name="T16" fmla="*/ 2147483646 w 54"/>
                <a:gd name="T17" fmla="*/ 2147483646 h 108"/>
                <a:gd name="T18" fmla="*/ 2147483646 w 54"/>
                <a:gd name="T19" fmla="*/ 2147483646 h 108"/>
                <a:gd name="T20" fmla="*/ 2147483646 w 54"/>
                <a:gd name="T21" fmla="*/ 2147483646 h 108"/>
                <a:gd name="T22" fmla="*/ 2147483646 w 54"/>
                <a:gd name="T23" fmla="*/ 2147483646 h 108"/>
                <a:gd name="T24" fmla="*/ 0 w 54"/>
                <a:gd name="T25" fmla="*/ 2147483646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108">
                  <a:moveTo>
                    <a:pt x="0" y="108"/>
                  </a:moveTo>
                  <a:lnTo>
                    <a:pt x="0" y="0"/>
                  </a:lnTo>
                  <a:lnTo>
                    <a:pt x="14" y="0"/>
                  </a:lnTo>
                  <a:lnTo>
                    <a:pt x="36" y="59"/>
                  </a:lnTo>
                  <a:lnTo>
                    <a:pt x="36" y="0"/>
                  </a:lnTo>
                  <a:lnTo>
                    <a:pt x="54" y="0"/>
                  </a:lnTo>
                  <a:lnTo>
                    <a:pt x="54" y="108"/>
                  </a:lnTo>
                  <a:lnTo>
                    <a:pt x="41" y="108"/>
                  </a:lnTo>
                  <a:lnTo>
                    <a:pt x="14" y="41"/>
                  </a:lnTo>
                  <a:lnTo>
                    <a:pt x="14" y="108"/>
                  </a:lnTo>
                  <a:lnTo>
                    <a:pt x="0" y="10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093" name="Freeform 47"/>
            <p:cNvSpPr>
              <a:spLocks/>
            </p:cNvSpPr>
            <p:nvPr/>
          </p:nvSpPr>
          <p:spPr bwMode="auto">
            <a:xfrm>
              <a:off x="-274638" y="3835400"/>
              <a:ext cx="85725" cy="171450"/>
            </a:xfrm>
            <a:custGeom>
              <a:avLst/>
              <a:gdLst>
                <a:gd name="T0" fmla="*/ 0 w 54"/>
                <a:gd name="T1" fmla="*/ 2147483646 h 108"/>
                <a:gd name="T2" fmla="*/ 0 w 54"/>
                <a:gd name="T3" fmla="*/ 0 h 108"/>
                <a:gd name="T4" fmla="*/ 2147483646 w 54"/>
                <a:gd name="T5" fmla="*/ 0 h 108"/>
                <a:gd name="T6" fmla="*/ 2147483646 w 54"/>
                <a:gd name="T7" fmla="*/ 2147483646 h 108"/>
                <a:gd name="T8" fmla="*/ 2147483646 w 54"/>
                <a:gd name="T9" fmla="*/ 2147483646 h 108"/>
                <a:gd name="T10" fmla="*/ 2147483646 w 54"/>
                <a:gd name="T11" fmla="*/ 2147483646 h 108"/>
                <a:gd name="T12" fmla="*/ 2147483646 w 54"/>
                <a:gd name="T13" fmla="*/ 2147483646 h 108"/>
                <a:gd name="T14" fmla="*/ 2147483646 w 54"/>
                <a:gd name="T15" fmla="*/ 2147483646 h 108"/>
                <a:gd name="T16" fmla="*/ 2147483646 w 54"/>
                <a:gd name="T17" fmla="*/ 2147483646 h 108"/>
                <a:gd name="T18" fmla="*/ 2147483646 w 54"/>
                <a:gd name="T19" fmla="*/ 2147483646 h 108"/>
                <a:gd name="T20" fmla="*/ 2147483646 w 54"/>
                <a:gd name="T21" fmla="*/ 2147483646 h 108"/>
                <a:gd name="T22" fmla="*/ 2147483646 w 54"/>
                <a:gd name="T23" fmla="*/ 2147483646 h 108"/>
                <a:gd name="T24" fmla="*/ 0 w 54"/>
                <a:gd name="T25" fmla="*/ 2147483646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108">
                  <a:moveTo>
                    <a:pt x="0" y="108"/>
                  </a:moveTo>
                  <a:lnTo>
                    <a:pt x="0" y="0"/>
                  </a:lnTo>
                  <a:lnTo>
                    <a:pt x="50" y="0"/>
                  </a:lnTo>
                  <a:lnTo>
                    <a:pt x="50" y="14"/>
                  </a:lnTo>
                  <a:lnTo>
                    <a:pt x="18" y="14"/>
                  </a:lnTo>
                  <a:lnTo>
                    <a:pt x="18" y="41"/>
                  </a:lnTo>
                  <a:lnTo>
                    <a:pt x="45" y="41"/>
                  </a:lnTo>
                  <a:lnTo>
                    <a:pt x="45" y="59"/>
                  </a:lnTo>
                  <a:lnTo>
                    <a:pt x="18" y="59"/>
                  </a:lnTo>
                  <a:lnTo>
                    <a:pt x="18" y="90"/>
                  </a:lnTo>
                  <a:lnTo>
                    <a:pt x="54" y="90"/>
                  </a:lnTo>
                  <a:lnTo>
                    <a:pt x="54" y="108"/>
                  </a:lnTo>
                  <a:lnTo>
                    <a:pt x="0" y="10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094" name="Freeform 48"/>
            <p:cNvSpPr>
              <a:spLocks/>
            </p:cNvSpPr>
            <p:nvPr/>
          </p:nvSpPr>
          <p:spPr bwMode="auto">
            <a:xfrm>
              <a:off x="-88900" y="3835400"/>
              <a:ext cx="122238" cy="171450"/>
            </a:xfrm>
            <a:custGeom>
              <a:avLst/>
              <a:gdLst>
                <a:gd name="T0" fmla="*/ 2147483646 w 77"/>
                <a:gd name="T1" fmla="*/ 0 h 108"/>
                <a:gd name="T2" fmla="*/ 2147483646 w 77"/>
                <a:gd name="T3" fmla="*/ 2147483646 h 108"/>
                <a:gd name="T4" fmla="*/ 2147483646 w 77"/>
                <a:gd name="T5" fmla="*/ 2147483646 h 108"/>
                <a:gd name="T6" fmla="*/ 2147483646 w 77"/>
                <a:gd name="T7" fmla="*/ 2147483646 h 108"/>
                <a:gd name="T8" fmla="*/ 2147483646 w 77"/>
                <a:gd name="T9" fmla="*/ 2147483646 h 108"/>
                <a:gd name="T10" fmla="*/ 2147483646 w 77"/>
                <a:gd name="T11" fmla="*/ 2147483646 h 108"/>
                <a:gd name="T12" fmla="*/ 2147483646 w 77"/>
                <a:gd name="T13" fmla="*/ 2147483646 h 108"/>
                <a:gd name="T14" fmla="*/ 2147483646 w 77"/>
                <a:gd name="T15" fmla="*/ 2147483646 h 108"/>
                <a:gd name="T16" fmla="*/ 2147483646 w 77"/>
                <a:gd name="T17" fmla="*/ 2147483646 h 108"/>
                <a:gd name="T18" fmla="*/ 2147483646 w 77"/>
                <a:gd name="T19" fmla="*/ 2147483646 h 108"/>
                <a:gd name="T20" fmla="*/ 0 w 77"/>
                <a:gd name="T21" fmla="*/ 2147483646 h 108"/>
                <a:gd name="T22" fmla="*/ 0 w 77"/>
                <a:gd name="T23" fmla="*/ 0 h 108"/>
                <a:gd name="T24" fmla="*/ 2147483646 w 77"/>
                <a:gd name="T25" fmla="*/ 0 h 108"/>
                <a:gd name="T26" fmla="*/ 2147483646 w 77"/>
                <a:gd name="T27" fmla="*/ 2147483646 h 108"/>
                <a:gd name="T28" fmla="*/ 2147483646 w 77"/>
                <a:gd name="T29" fmla="*/ 2147483646 h 108"/>
                <a:gd name="T30" fmla="*/ 2147483646 w 77"/>
                <a:gd name="T31" fmla="*/ 0 h 108"/>
                <a:gd name="T32" fmla="*/ 2147483646 w 77"/>
                <a:gd name="T33" fmla="*/ 0 h 1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108">
                  <a:moveTo>
                    <a:pt x="77" y="0"/>
                  </a:moveTo>
                  <a:lnTo>
                    <a:pt x="77" y="108"/>
                  </a:lnTo>
                  <a:lnTo>
                    <a:pt x="59" y="108"/>
                  </a:lnTo>
                  <a:lnTo>
                    <a:pt x="59" y="27"/>
                  </a:lnTo>
                  <a:lnTo>
                    <a:pt x="41" y="108"/>
                  </a:lnTo>
                  <a:lnTo>
                    <a:pt x="32" y="108"/>
                  </a:lnTo>
                  <a:lnTo>
                    <a:pt x="19" y="27"/>
                  </a:lnTo>
                  <a:lnTo>
                    <a:pt x="14" y="27"/>
                  </a:lnTo>
                  <a:lnTo>
                    <a:pt x="14" y="108"/>
                  </a:lnTo>
                  <a:lnTo>
                    <a:pt x="0" y="108"/>
                  </a:lnTo>
                  <a:lnTo>
                    <a:pt x="0" y="0"/>
                  </a:lnTo>
                  <a:lnTo>
                    <a:pt x="23" y="0"/>
                  </a:lnTo>
                  <a:lnTo>
                    <a:pt x="37" y="63"/>
                  </a:lnTo>
                  <a:lnTo>
                    <a:pt x="50" y="0"/>
                  </a:lnTo>
                  <a:lnTo>
                    <a:pt x="7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095" name="Freeform 49"/>
            <p:cNvSpPr>
              <a:spLocks noEditPoints="1"/>
            </p:cNvSpPr>
            <p:nvPr/>
          </p:nvSpPr>
          <p:spPr bwMode="auto">
            <a:xfrm>
              <a:off x="41275" y="3835400"/>
              <a:ext cx="100013" cy="171450"/>
            </a:xfrm>
            <a:custGeom>
              <a:avLst/>
              <a:gdLst>
                <a:gd name="T0" fmla="*/ 2147483646 w 63"/>
                <a:gd name="T1" fmla="*/ 2147483646 h 108"/>
                <a:gd name="T2" fmla="*/ 2147483646 w 63"/>
                <a:gd name="T3" fmla="*/ 2147483646 h 108"/>
                <a:gd name="T4" fmla="*/ 2147483646 w 63"/>
                <a:gd name="T5" fmla="*/ 2147483646 h 108"/>
                <a:gd name="T6" fmla="*/ 2147483646 w 63"/>
                <a:gd name="T7" fmla="*/ 2147483646 h 108"/>
                <a:gd name="T8" fmla="*/ 2147483646 w 63"/>
                <a:gd name="T9" fmla="*/ 2147483646 h 108"/>
                <a:gd name="T10" fmla="*/ 2147483646 w 63"/>
                <a:gd name="T11" fmla="*/ 2147483646 h 108"/>
                <a:gd name="T12" fmla="*/ 0 w 63"/>
                <a:gd name="T13" fmla="*/ 2147483646 h 108"/>
                <a:gd name="T14" fmla="*/ 2147483646 w 63"/>
                <a:gd name="T15" fmla="*/ 0 h 108"/>
                <a:gd name="T16" fmla="*/ 2147483646 w 63"/>
                <a:gd name="T17" fmla="*/ 0 h 108"/>
                <a:gd name="T18" fmla="*/ 2147483646 w 63"/>
                <a:gd name="T19" fmla="*/ 2147483646 h 108"/>
                <a:gd name="T20" fmla="*/ 2147483646 w 63"/>
                <a:gd name="T21" fmla="*/ 2147483646 h 108"/>
                <a:gd name="T22" fmla="*/ 2147483646 w 63"/>
                <a:gd name="T23" fmla="*/ 2147483646 h 108"/>
                <a:gd name="T24" fmla="*/ 2147483646 w 63"/>
                <a:gd name="T25" fmla="*/ 2147483646 h 108"/>
                <a:gd name="T26" fmla="*/ 2147483646 w 63"/>
                <a:gd name="T27" fmla="*/ 2147483646 h 1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3" h="108">
                  <a:moveTo>
                    <a:pt x="22" y="68"/>
                  </a:moveTo>
                  <a:lnTo>
                    <a:pt x="36" y="68"/>
                  </a:lnTo>
                  <a:lnTo>
                    <a:pt x="31" y="23"/>
                  </a:lnTo>
                  <a:lnTo>
                    <a:pt x="22" y="68"/>
                  </a:lnTo>
                  <a:close/>
                  <a:moveTo>
                    <a:pt x="18" y="108"/>
                  </a:moveTo>
                  <a:lnTo>
                    <a:pt x="0" y="108"/>
                  </a:lnTo>
                  <a:lnTo>
                    <a:pt x="18" y="0"/>
                  </a:lnTo>
                  <a:lnTo>
                    <a:pt x="41" y="0"/>
                  </a:lnTo>
                  <a:lnTo>
                    <a:pt x="63" y="108"/>
                  </a:lnTo>
                  <a:lnTo>
                    <a:pt x="45" y="108"/>
                  </a:lnTo>
                  <a:lnTo>
                    <a:pt x="41" y="86"/>
                  </a:lnTo>
                  <a:lnTo>
                    <a:pt x="22" y="86"/>
                  </a:lnTo>
                  <a:lnTo>
                    <a:pt x="18" y="10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096" name="Freeform 50"/>
            <p:cNvSpPr>
              <a:spLocks noEditPoints="1"/>
            </p:cNvSpPr>
            <p:nvPr/>
          </p:nvSpPr>
          <p:spPr bwMode="auto">
            <a:xfrm>
              <a:off x="149225" y="3835400"/>
              <a:ext cx="92075" cy="171450"/>
            </a:xfrm>
            <a:custGeom>
              <a:avLst/>
              <a:gdLst>
                <a:gd name="T0" fmla="*/ 2147483646 w 13"/>
                <a:gd name="T1" fmla="*/ 2147483646 h 24"/>
                <a:gd name="T2" fmla="*/ 2147483646 w 13"/>
                <a:gd name="T3" fmla="*/ 2147483646 h 24"/>
                <a:gd name="T4" fmla="*/ 2147483646 w 13"/>
                <a:gd name="T5" fmla="*/ 2147483646 h 24"/>
                <a:gd name="T6" fmla="*/ 2147483646 w 13"/>
                <a:gd name="T7" fmla="*/ 2147483646 h 24"/>
                <a:gd name="T8" fmla="*/ 2147483646 w 13"/>
                <a:gd name="T9" fmla="*/ 2147483646 h 24"/>
                <a:gd name="T10" fmla="*/ 2147483646 w 13"/>
                <a:gd name="T11" fmla="*/ 2147483646 h 24"/>
                <a:gd name="T12" fmla="*/ 2147483646 w 13"/>
                <a:gd name="T13" fmla="*/ 2147483646 h 24"/>
                <a:gd name="T14" fmla="*/ 0 w 13"/>
                <a:gd name="T15" fmla="*/ 2147483646 h 24"/>
                <a:gd name="T16" fmla="*/ 0 w 13"/>
                <a:gd name="T17" fmla="*/ 0 h 24"/>
                <a:gd name="T18" fmla="*/ 2147483646 w 13"/>
                <a:gd name="T19" fmla="*/ 0 h 24"/>
                <a:gd name="T20" fmla="*/ 2147483646 w 13"/>
                <a:gd name="T21" fmla="*/ 2147483646 h 24"/>
                <a:gd name="T22" fmla="*/ 2147483646 w 13"/>
                <a:gd name="T23" fmla="*/ 2147483646 h 24"/>
                <a:gd name="T24" fmla="*/ 2147483646 w 13"/>
                <a:gd name="T25" fmla="*/ 2147483646 h 24"/>
                <a:gd name="T26" fmla="*/ 2147483646 w 13"/>
                <a:gd name="T27" fmla="*/ 2147483646 h 24"/>
                <a:gd name="T28" fmla="*/ 2147483646 w 13"/>
                <a:gd name="T29" fmla="*/ 2147483646 h 24"/>
                <a:gd name="T30" fmla="*/ 2147483646 w 13"/>
                <a:gd name="T31" fmla="*/ 2147483646 h 24"/>
                <a:gd name="T32" fmla="*/ 2147483646 w 13"/>
                <a:gd name="T33" fmla="*/ 214748364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 h="24">
                  <a:moveTo>
                    <a:pt x="4" y="11"/>
                  </a:moveTo>
                  <a:cubicBezTo>
                    <a:pt x="6" y="11"/>
                    <a:pt x="6" y="11"/>
                    <a:pt x="6" y="11"/>
                  </a:cubicBezTo>
                  <a:cubicBezTo>
                    <a:pt x="8" y="11"/>
                    <a:pt x="9" y="10"/>
                    <a:pt x="9" y="7"/>
                  </a:cubicBezTo>
                  <a:cubicBezTo>
                    <a:pt x="9" y="5"/>
                    <a:pt x="8" y="4"/>
                    <a:pt x="6" y="4"/>
                  </a:cubicBezTo>
                  <a:cubicBezTo>
                    <a:pt x="4" y="4"/>
                    <a:pt x="4" y="4"/>
                    <a:pt x="4" y="4"/>
                  </a:cubicBezTo>
                  <a:lnTo>
                    <a:pt x="4" y="11"/>
                  </a:lnTo>
                  <a:close/>
                  <a:moveTo>
                    <a:pt x="4" y="24"/>
                  </a:moveTo>
                  <a:cubicBezTo>
                    <a:pt x="0" y="24"/>
                    <a:pt x="0" y="24"/>
                    <a:pt x="0" y="24"/>
                  </a:cubicBezTo>
                  <a:cubicBezTo>
                    <a:pt x="0" y="0"/>
                    <a:pt x="0" y="0"/>
                    <a:pt x="0" y="0"/>
                  </a:cubicBezTo>
                  <a:cubicBezTo>
                    <a:pt x="6" y="0"/>
                    <a:pt x="6" y="0"/>
                    <a:pt x="6" y="0"/>
                  </a:cubicBezTo>
                  <a:cubicBezTo>
                    <a:pt x="11" y="0"/>
                    <a:pt x="13" y="2"/>
                    <a:pt x="13" y="7"/>
                  </a:cubicBezTo>
                  <a:cubicBezTo>
                    <a:pt x="13" y="11"/>
                    <a:pt x="11" y="13"/>
                    <a:pt x="10" y="13"/>
                  </a:cubicBezTo>
                  <a:cubicBezTo>
                    <a:pt x="13" y="24"/>
                    <a:pt x="13" y="24"/>
                    <a:pt x="13" y="24"/>
                  </a:cubicBezTo>
                  <a:cubicBezTo>
                    <a:pt x="9" y="24"/>
                    <a:pt x="9" y="24"/>
                    <a:pt x="9" y="24"/>
                  </a:cubicBezTo>
                  <a:cubicBezTo>
                    <a:pt x="6" y="14"/>
                    <a:pt x="6" y="14"/>
                    <a:pt x="6" y="14"/>
                  </a:cubicBezTo>
                  <a:cubicBezTo>
                    <a:pt x="6" y="14"/>
                    <a:pt x="5" y="14"/>
                    <a:pt x="4" y="14"/>
                  </a:cubicBezTo>
                  <a:lnTo>
                    <a:pt x="4"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097" name="Freeform 51"/>
            <p:cNvSpPr>
              <a:spLocks/>
            </p:cNvSpPr>
            <p:nvPr/>
          </p:nvSpPr>
          <p:spPr bwMode="auto">
            <a:xfrm>
              <a:off x="263525" y="3835400"/>
              <a:ext cx="85725" cy="171450"/>
            </a:xfrm>
            <a:custGeom>
              <a:avLst/>
              <a:gdLst>
                <a:gd name="T0" fmla="*/ 0 w 54"/>
                <a:gd name="T1" fmla="*/ 2147483646 h 108"/>
                <a:gd name="T2" fmla="*/ 0 w 54"/>
                <a:gd name="T3" fmla="*/ 0 h 108"/>
                <a:gd name="T4" fmla="*/ 2147483646 w 54"/>
                <a:gd name="T5" fmla="*/ 0 h 108"/>
                <a:gd name="T6" fmla="*/ 2147483646 w 54"/>
                <a:gd name="T7" fmla="*/ 2147483646 h 108"/>
                <a:gd name="T8" fmla="*/ 2147483646 w 54"/>
                <a:gd name="T9" fmla="*/ 2147483646 h 108"/>
                <a:gd name="T10" fmla="*/ 2147483646 w 54"/>
                <a:gd name="T11" fmla="*/ 0 h 108"/>
                <a:gd name="T12" fmla="*/ 2147483646 w 54"/>
                <a:gd name="T13" fmla="*/ 0 h 108"/>
                <a:gd name="T14" fmla="*/ 2147483646 w 54"/>
                <a:gd name="T15" fmla="*/ 2147483646 h 108"/>
                <a:gd name="T16" fmla="*/ 2147483646 w 54"/>
                <a:gd name="T17" fmla="*/ 2147483646 h 108"/>
                <a:gd name="T18" fmla="*/ 2147483646 w 54"/>
                <a:gd name="T19" fmla="*/ 2147483646 h 108"/>
                <a:gd name="T20" fmla="*/ 2147483646 w 54"/>
                <a:gd name="T21" fmla="*/ 2147483646 h 108"/>
                <a:gd name="T22" fmla="*/ 2147483646 w 54"/>
                <a:gd name="T23" fmla="*/ 2147483646 h 108"/>
                <a:gd name="T24" fmla="*/ 0 w 54"/>
                <a:gd name="T25" fmla="*/ 2147483646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108">
                  <a:moveTo>
                    <a:pt x="0" y="108"/>
                  </a:moveTo>
                  <a:lnTo>
                    <a:pt x="0" y="0"/>
                  </a:lnTo>
                  <a:lnTo>
                    <a:pt x="18" y="0"/>
                  </a:lnTo>
                  <a:lnTo>
                    <a:pt x="41" y="63"/>
                  </a:lnTo>
                  <a:lnTo>
                    <a:pt x="41" y="0"/>
                  </a:lnTo>
                  <a:lnTo>
                    <a:pt x="54" y="0"/>
                  </a:lnTo>
                  <a:lnTo>
                    <a:pt x="54" y="108"/>
                  </a:lnTo>
                  <a:lnTo>
                    <a:pt x="41" y="108"/>
                  </a:lnTo>
                  <a:lnTo>
                    <a:pt x="14" y="41"/>
                  </a:lnTo>
                  <a:lnTo>
                    <a:pt x="14" y="108"/>
                  </a:lnTo>
                  <a:lnTo>
                    <a:pt x="0" y="10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098" name="Freeform 52"/>
            <p:cNvSpPr>
              <a:spLocks/>
            </p:cNvSpPr>
            <p:nvPr/>
          </p:nvSpPr>
          <p:spPr bwMode="auto">
            <a:xfrm>
              <a:off x="371475" y="3835400"/>
              <a:ext cx="85725" cy="171450"/>
            </a:xfrm>
            <a:custGeom>
              <a:avLst/>
              <a:gdLst>
                <a:gd name="T0" fmla="*/ 0 w 54"/>
                <a:gd name="T1" fmla="*/ 0 h 108"/>
                <a:gd name="T2" fmla="*/ 0 w 54"/>
                <a:gd name="T3" fmla="*/ 2147483646 h 108"/>
                <a:gd name="T4" fmla="*/ 2147483646 w 54"/>
                <a:gd name="T5" fmla="*/ 2147483646 h 108"/>
                <a:gd name="T6" fmla="*/ 2147483646 w 54"/>
                <a:gd name="T7" fmla="*/ 2147483646 h 108"/>
                <a:gd name="T8" fmla="*/ 2147483646 w 54"/>
                <a:gd name="T9" fmla="*/ 2147483646 h 108"/>
                <a:gd name="T10" fmla="*/ 2147483646 w 54"/>
                <a:gd name="T11" fmla="*/ 2147483646 h 108"/>
                <a:gd name="T12" fmla="*/ 2147483646 w 54"/>
                <a:gd name="T13" fmla="*/ 2147483646 h 108"/>
                <a:gd name="T14" fmla="*/ 2147483646 w 54"/>
                <a:gd name="T15" fmla="*/ 2147483646 h 108"/>
                <a:gd name="T16" fmla="*/ 2147483646 w 54"/>
                <a:gd name="T17" fmla="*/ 2147483646 h 108"/>
                <a:gd name="T18" fmla="*/ 2147483646 w 54"/>
                <a:gd name="T19" fmla="*/ 2147483646 h 108"/>
                <a:gd name="T20" fmla="*/ 2147483646 w 54"/>
                <a:gd name="T21" fmla="*/ 2147483646 h 108"/>
                <a:gd name="T22" fmla="*/ 2147483646 w 54"/>
                <a:gd name="T23" fmla="*/ 0 h 108"/>
                <a:gd name="T24" fmla="*/ 0 w 54"/>
                <a:gd name="T25" fmla="*/ 0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108">
                  <a:moveTo>
                    <a:pt x="0" y="0"/>
                  </a:moveTo>
                  <a:lnTo>
                    <a:pt x="0" y="108"/>
                  </a:lnTo>
                  <a:lnTo>
                    <a:pt x="54" y="108"/>
                  </a:lnTo>
                  <a:lnTo>
                    <a:pt x="54" y="95"/>
                  </a:lnTo>
                  <a:lnTo>
                    <a:pt x="18" y="95"/>
                  </a:lnTo>
                  <a:lnTo>
                    <a:pt x="18" y="63"/>
                  </a:lnTo>
                  <a:lnTo>
                    <a:pt x="45" y="63"/>
                  </a:lnTo>
                  <a:lnTo>
                    <a:pt x="45" y="45"/>
                  </a:lnTo>
                  <a:lnTo>
                    <a:pt x="18" y="45"/>
                  </a:lnTo>
                  <a:lnTo>
                    <a:pt x="18" y="18"/>
                  </a:lnTo>
                  <a:lnTo>
                    <a:pt x="49" y="18"/>
                  </a:lnTo>
                  <a:lnTo>
                    <a:pt x="49"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099" name="Freeform 53"/>
            <p:cNvSpPr>
              <a:spLocks/>
            </p:cNvSpPr>
            <p:nvPr/>
          </p:nvSpPr>
          <p:spPr bwMode="auto">
            <a:xfrm>
              <a:off x="-1200150" y="2354263"/>
              <a:ext cx="738188" cy="2003425"/>
            </a:xfrm>
            <a:custGeom>
              <a:avLst/>
              <a:gdLst>
                <a:gd name="T0" fmla="*/ 2147483646 w 103"/>
                <a:gd name="T1" fmla="*/ 2147483646 h 280"/>
                <a:gd name="T2" fmla="*/ 2147483646 w 103"/>
                <a:gd name="T3" fmla="*/ 2147483646 h 280"/>
                <a:gd name="T4" fmla="*/ 0 w 103"/>
                <a:gd name="T5" fmla="*/ 2147483646 h 280"/>
                <a:gd name="T6" fmla="*/ 2147483646 w 103"/>
                <a:gd name="T7" fmla="*/ 2147483646 h 280"/>
                <a:gd name="T8" fmla="*/ 2147483646 w 103"/>
                <a:gd name="T9" fmla="*/ 2147483646 h 280"/>
                <a:gd name="T10" fmla="*/ 2147483646 w 103"/>
                <a:gd name="T11" fmla="*/ 2147483646 h 280"/>
                <a:gd name="T12" fmla="*/ 0 w 103"/>
                <a:gd name="T13" fmla="*/ 2147483646 h 280"/>
                <a:gd name="T14" fmla="*/ 0 w 103"/>
                <a:gd name="T15" fmla="*/ 2147483646 h 280"/>
                <a:gd name="T16" fmla="*/ 2147483646 w 103"/>
                <a:gd name="T17" fmla="*/ 2147483646 h 2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3" h="280">
                  <a:moveTo>
                    <a:pt x="34" y="40"/>
                  </a:moveTo>
                  <a:cubicBezTo>
                    <a:pt x="34" y="40"/>
                    <a:pt x="66" y="37"/>
                    <a:pt x="58" y="69"/>
                  </a:cubicBezTo>
                  <a:cubicBezTo>
                    <a:pt x="58" y="69"/>
                    <a:pt x="0" y="279"/>
                    <a:pt x="0" y="280"/>
                  </a:cubicBezTo>
                  <a:cubicBezTo>
                    <a:pt x="34" y="280"/>
                    <a:pt x="34" y="280"/>
                    <a:pt x="34" y="280"/>
                  </a:cubicBezTo>
                  <a:cubicBezTo>
                    <a:pt x="36" y="275"/>
                    <a:pt x="95" y="59"/>
                    <a:pt x="98" y="42"/>
                  </a:cubicBezTo>
                  <a:cubicBezTo>
                    <a:pt x="103" y="23"/>
                    <a:pt x="100" y="0"/>
                    <a:pt x="68" y="3"/>
                  </a:cubicBezTo>
                  <a:cubicBezTo>
                    <a:pt x="68" y="3"/>
                    <a:pt x="12" y="9"/>
                    <a:pt x="0" y="10"/>
                  </a:cubicBezTo>
                  <a:cubicBezTo>
                    <a:pt x="0" y="44"/>
                    <a:pt x="0" y="44"/>
                    <a:pt x="0" y="44"/>
                  </a:cubicBezTo>
                  <a:lnTo>
                    <a:pt x="34" y="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sp>
          <p:nvSpPr>
            <p:cNvPr id="2100" name="Freeform 54"/>
            <p:cNvSpPr>
              <a:spLocks/>
            </p:cNvSpPr>
            <p:nvPr/>
          </p:nvSpPr>
          <p:spPr bwMode="auto">
            <a:xfrm>
              <a:off x="-1200150" y="1919287"/>
              <a:ext cx="1290638" cy="1844675"/>
            </a:xfrm>
            <a:custGeom>
              <a:avLst/>
              <a:gdLst>
                <a:gd name="T0" fmla="*/ 2147483646 w 180"/>
                <a:gd name="T1" fmla="*/ 2147483646 h 258"/>
                <a:gd name="T2" fmla="*/ 0 w 180"/>
                <a:gd name="T3" fmla="*/ 2147483646 h 258"/>
                <a:gd name="T4" fmla="*/ 0 w 180"/>
                <a:gd name="T5" fmla="*/ 2147483646 h 258"/>
                <a:gd name="T6" fmla="*/ 2147483646 w 180"/>
                <a:gd name="T7" fmla="*/ 2147483646 h 258"/>
                <a:gd name="T8" fmla="*/ 2147483646 w 180"/>
                <a:gd name="T9" fmla="*/ 2147483646 h 258"/>
                <a:gd name="T10" fmla="*/ 2147483646 w 180"/>
                <a:gd name="T11" fmla="*/ 2147483646 h 258"/>
                <a:gd name="T12" fmla="*/ 2147483646 w 180"/>
                <a:gd name="T13" fmla="*/ 2147483646 h 258"/>
                <a:gd name="T14" fmla="*/ 2147483646 w 180"/>
                <a:gd name="T15" fmla="*/ 2147483646 h 258"/>
                <a:gd name="T16" fmla="*/ 2147483646 w 180"/>
                <a:gd name="T17" fmla="*/ 2147483646 h 2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0" h="258">
                  <a:moveTo>
                    <a:pt x="145" y="4"/>
                  </a:moveTo>
                  <a:cubicBezTo>
                    <a:pt x="145" y="4"/>
                    <a:pt x="49" y="14"/>
                    <a:pt x="0" y="19"/>
                  </a:cubicBezTo>
                  <a:cubicBezTo>
                    <a:pt x="0" y="53"/>
                    <a:pt x="0" y="53"/>
                    <a:pt x="0" y="53"/>
                  </a:cubicBezTo>
                  <a:cubicBezTo>
                    <a:pt x="112" y="41"/>
                    <a:pt x="112" y="41"/>
                    <a:pt x="112" y="41"/>
                  </a:cubicBezTo>
                  <a:cubicBezTo>
                    <a:pt x="112" y="41"/>
                    <a:pt x="143" y="38"/>
                    <a:pt x="135" y="69"/>
                  </a:cubicBezTo>
                  <a:cubicBezTo>
                    <a:pt x="135" y="69"/>
                    <a:pt x="100" y="184"/>
                    <a:pt x="81" y="258"/>
                  </a:cubicBezTo>
                  <a:cubicBezTo>
                    <a:pt x="116" y="258"/>
                    <a:pt x="116" y="258"/>
                    <a:pt x="116" y="258"/>
                  </a:cubicBezTo>
                  <a:cubicBezTo>
                    <a:pt x="136" y="180"/>
                    <a:pt x="173" y="52"/>
                    <a:pt x="176" y="42"/>
                  </a:cubicBezTo>
                  <a:cubicBezTo>
                    <a:pt x="180" y="23"/>
                    <a:pt x="177" y="0"/>
                    <a:pt x="145" y="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350"/>
            </a:p>
          </p:txBody>
        </p:sp>
      </p:grpSp>
    </p:spTree>
    <p:extLst>
      <p:ext uri="{BB962C8B-B14F-4D97-AF65-F5344CB8AC3E}">
        <p14:creationId xmlns:p14="http://schemas.microsoft.com/office/powerpoint/2010/main" val="2341400113"/>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ctr" defTabSz="257175" rtl="0" eaLnBrk="0" fontAlgn="base" hangingPunct="0">
        <a:spcBef>
          <a:spcPct val="0"/>
        </a:spcBef>
        <a:spcAft>
          <a:spcPct val="0"/>
        </a:spcAft>
        <a:defRPr sz="2475" kern="1200">
          <a:solidFill>
            <a:schemeClr val="tx1"/>
          </a:solidFill>
          <a:latin typeface="+mj-lt"/>
          <a:ea typeface="MS PGothic" panose="020B0600070205080204" pitchFamily="34" charset="-128"/>
          <a:cs typeface="ＭＳ Ｐゴシック" charset="0"/>
        </a:defRPr>
      </a:lvl1pPr>
      <a:lvl2pPr algn="ctr" defTabSz="257175" rtl="0" eaLnBrk="0" fontAlgn="base" hangingPunct="0">
        <a:spcBef>
          <a:spcPct val="0"/>
        </a:spcBef>
        <a:spcAft>
          <a:spcPct val="0"/>
        </a:spcAft>
        <a:defRPr sz="2475">
          <a:solidFill>
            <a:schemeClr val="tx1"/>
          </a:solidFill>
          <a:latin typeface="Calibri" charset="0"/>
          <a:ea typeface="MS PGothic" panose="020B0600070205080204" pitchFamily="34" charset="-128"/>
          <a:cs typeface="ＭＳ Ｐゴシック" charset="0"/>
        </a:defRPr>
      </a:lvl2pPr>
      <a:lvl3pPr algn="ctr" defTabSz="257175" rtl="0" eaLnBrk="0" fontAlgn="base" hangingPunct="0">
        <a:spcBef>
          <a:spcPct val="0"/>
        </a:spcBef>
        <a:spcAft>
          <a:spcPct val="0"/>
        </a:spcAft>
        <a:defRPr sz="2475">
          <a:solidFill>
            <a:schemeClr val="tx1"/>
          </a:solidFill>
          <a:latin typeface="Calibri" charset="0"/>
          <a:ea typeface="MS PGothic" panose="020B0600070205080204" pitchFamily="34" charset="-128"/>
          <a:cs typeface="ＭＳ Ｐゴシック" charset="0"/>
        </a:defRPr>
      </a:lvl3pPr>
      <a:lvl4pPr algn="ctr" defTabSz="257175" rtl="0" eaLnBrk="0" fontAlgn="base" hangingPunct="0">
        <a:spcBef>
          <a:spcPct val="0"/>
        </a:spcBef>
        <a:spcAft>
          <a:spcPct val="0"/>
        </a:spcAft>
        <a:defRPr sz="2475">
          <a:solidFill>
            <a:schemeClr val="tx1"/>
          </a:solidFill>
          <a:latin typeface="Calibri" charset="0"/>
          <a:ea typeface="MS PGothic" panose="020B0600070205080204" pitchFamily="34" charset="-128"/>
          <a:cs typeface="ＭＳ Ｐゴシック" charset="0"/>
        </a:defRPr>
      </a:lvl4pPr>
      <a:lvl5pPr algn="ctr" defTabSz="257175" rtl="0" eaLnBrk="0" fontAlgn="base" hangingPunct="0">
        <a:spcBef>
          <a:spcPct val="0"/>
        </a:spcBef>
        <a:spcAft>
          <a:spcPct val="0"/>
        </a:spcAft>
        <a:defRPr sz="2475">
          <a:solidFill>
            <a:schemeClr val="tx1"/>
          </a:solidFill>
          <a:latin typeface="Calibri" charset="0"/>
          <a:ea typeface="MS PGothic" panose="020B0600070205080204" pitchFamily="34" charset="-128"/>
          <a:cs typeface="ＭＳ Ｐゴシック" charset="0"/>
        </a:defRPr>
      </a:lvl5pPr>
      <a:lvl6pPr marL="257175" algn="ctr" defTabSz="257175" rtl="0" fontAlgn="base">
        <a:spcBef>
          <a:spcPct val="0"/>
        </a:spcBef>
        <a:spcAft>
          <a:spcPct val="0"/>
        </a:spcAft>
        <a:defRPr sz="2475">
          <a:solidFill>
            <a:schemeClr val="tx1"/>
          </a:solidFill>
          <a:latin typeface="Calibri" charset="0"/>
          <a:ea typeface="ＭＳ Ｐゴシック" charset="0"/>
          <a:cs typeface="ＭＳ Ｐゴシック" charset="0"/>
        </a:defRPr>
      </a:lvl6pPr>
      <a:lvl7pPr marL="514350" algn="ctr" defTabSz="257175" rtl="0" fontAlgn="base">
        <a:spcBef>
          <a:spcPct val="0"/>
        </a:spcBef>
        <a:spcAft>
          <a:spcPct val="0"/>
        </a:spcAft>
        <a:defRPr sz="2475">
          <a:solidFill>
            <a:schemeClr val="tx1"/>
          </a:solidFill>
          <a:latin typeface="Calibri" charset="0"/>
          <a:ea typeface="ＭＳ Ｐゴシック" charset="0"/>
          <a:cs typeface="ＭＳ Ｐゴシック" charset="0"/>
        </a:defRPr>
      </a:lvl7pPr>
      <a:lvl8pPr marL="771525" algn="ctr" defTabSz="257175" rtl="0" fontAlgn="base">
        <a:spcBef>
          <a:spcPct val="0"/>
        </a:spcBef>
        <a:spcAft>
          <a:spcPct val="0"/>
        </a:spcAft>
        <a:defRPr sz="2475">
          <a:solidFill>
            <a:schemeClr val="tx1"/>
          </a:solidFill>
          <a:latin typeface="Calibri" charset="0"/>
          <a:ea typeface="ＭＳ Ｐゴシック" charset="0"/>
          <a:cs typeface="ＭＳ Ｐゴシック" charset="0"/>
        </a:defRPr>
      </a:lvl8pPr>
      <a:lvl9pPr marL="1028700" algn="ctr" defTabSz="257175" rtl="0" fontAlgn="base">
        <a:spcBef>
          <a:spcPct val="0"/>
        </a:spcBef>
        <a:spcAft>
          <a:spcPct val="0"/>
        </a:spcAft>
        <a:defRPr sz="2475">
          <a:solidFill>
            <a:schemeClr val="tx1"/>
          </a:solidFill>
          <a:latin typeface="Calibri" charset="0"/>
          <a:ea typeface="ＭＳ Ｐゴシック" charset="0"/>
          <a:cs typeface="ＭＳ Ｐゴシック" charset="0"/>
        </a:defRPr>
      </a:lvl9pPr>
    </p:titleStyle>
    <p:bodyStyle>
      <a:lvl1pPr marL="192881" indent="-192881" algn="l" defTabSz="257175"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S PGothic" panose="020B0600070205080204" pitchFamily="34" charset="-128"/>
          <a:cs typeface="ＭＳ Ｐゴシック" charset="0"/>
        </a:defRPr>
      </a:lvl1pPr>
      <a:lvl2pPr marL="417910" indent="-160735" algn="l" defTabSz="257175" rtl="0" eaLnBrk="0" fontAlgn="base" hangingPunct="0">
        <a:spcBef>
          <a:spcPct val="20000"/>
        </a:spcBef>
        <a:spcAft>
          <a:spcPct val="0"/>
        </a:spcAft>
        <a:buFont typeface="Arial" panose="020B0604020202020204" pitchFamily="34" charset="0"/>
        <a:buChar char="–"/>
        <a:defRPr sz="1575" kern="1200">
          <a:solidFill>
            <a:schemeClr val="tx1"/>
          </a:solidFill>
          <a:latin typeface="+mn-lt"/>
          <a:ea typeface="MS PGothic" panose="020B0600070205080204" pitchFamily="34" charset="-128"/>
          <a:cs typeface="+mn-cs"/>
        </a:defRPr>
      </a:lvl2pPr>
      <a:lvl3pPr marL="642938" indent="-128588" algn="l" defTabSz="257175"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3pPr>
      <a:lvl4pPr marL="900113" indent="-128588" algn="l" defTabSz="257175" rtl="0" eaLnBrk="0" fontAlgn="base" hangingPunct="0">
        <a:spcBef>
          <a:spcPct val="20000"/>
        </a:spcBef>
        <a:spcAft>
          <a:spcPct val="0"/>
        </a:spcAft>
        <a:buFont typeface="Arial" panose="020B0604020202020204" pitchFamily="34" charset="0"/>
        <a:buChar char="–"/>
        <a:defRPr sz="1125" kern="1200">
          <a:solidFill>
            <a:schemeClr val="tx1"/>
          </a:solidFill>
          <a:latin typeface="+mn-lt"/>
          <a:ea typeface="MS PGothic" panose="020B0600070205080204" pitchFamily="34" charset="-128"/>
          <a:cs typeface="+mn-cs"/>
        </a:defRPr>
      </a:lvl4pPr>
      <a:lvl5pPr marL="1157288" indent="-128588" algn="l" defTabSz="257175" rtl="0" eaLnBrk="0" fontAlgn="base" hangingPunct="0">
        <a:spcBef>
          <a:spcPct val="20000"/>
        </a:spcBef>
        <a:spcAft>
          <a:spcPct val="0"/>
        </a:spcAft>
        <a:buFont typeface="Arial" panose="020B0604020202020204" pitchFamily="34" charset="0"/>
        <a:buChar char="»"/>
        <a:defRPr sz="1125" kern="1200">
          <a:solidFill>
            <a:schemeClr val="tx1"/>
          </a:solidFill>
          <a:latin typeface="+mn-lt"/>
          <a:ea typeface="MS PGothic" panose="020B0600070205080204" pitchFamily="34" charset="-128"/>
          <a:cs typeface="+mn-cs"/>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fr-FR"/>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ce.daac@ac-creteil.fr" TargetMode="External"/><Relationship Id="rId2" Type="http://schemas.openxmlformats.org/officeDocument/2006/relationships/hyperlink" Target="mailto:pr&#233;nom.nom@ac-creteil.f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daac.ac-creteil.fr/Les-professeurs-relais" TargetMode="External"/><Relationship Id="rId2" Type="http://schemas.openxmlformats.org/officeDocument/2006/relationships/hyperlink" Target="https://www.education.gouv.fr/bo/2010/15/mene1006823c.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google.com/maps/d/edit?mid=1h3OCvDN6rH1peWcAii47STqvo3nG1I-g&amp;usp=sharing"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David.Mitzinmacker@ac-creteil.fr"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ce.daac@ac-creteil.fr"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mailto:christophe.chappee@ac-creteil.fr"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alev.hezer@departement77.fr" TargetMode="External"/><Relationship Id="rId2" Type="http://schemas.openxmlformats.org/officeDocument/2006/relationships/hyperlink" Target="mailto:sandrine.lachaux@departement77.fr"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22.emf"/><Relationship Id="rId3" Type="http://schemas.openxmlformats.org/officeDocument/2006/relationships/notesSlide" Target="../notesSlides/notesSlide3.xml"/><Relationship Id="rId7" Type="http://schemas.openxmlformats.org/officeDocument/2006/relationships/image" Target="../media/image26.png"/><Relationship Id="rId12"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jpeg"/><Relationship Id="rId9" Type="http://schemas.openxmlformats.org/officeDocument/2006/relationships/image" Target="../media/image28.jpeg"/></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8.xml"/><Relationship Id="rId4" Type="http://schemas.openxmlformats.org/officeDocument/2006/relationships/image" Target="../media/image33.jpeg"/></Relationships>
</file>

<file path=ppt/slides/_rels/slide4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43.tmp"/><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hyperlink" Target="mailto:helene.hautot@concertsdepoche.com"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ce.daac@ac-creteil.fr" TargetMode="External"/><Relationship Id="rId2" Type="http://schemas.openxmlformats.org/officeDocument/2006/relationships/hyperlink" Target="mailto:pr&#233;nom.nom@ac-creteil.f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p:txBody>
          <a:bodyPr/>
          <a:lstStyle/>
          <a:p>
            <a:r>
              <a:rPr lang="fr-FR" sz="2800" dirty="0"/>
              <a:t>Journée de formation des référents-culture en COLLÈGE 77 nord</a:t>
            </a:r>
          </a:p>
          <a:p>
            <a:pPr lvl="1"/>
            <a:r>
              <a:rPr lang="fr-FR" dirty="0">
                <a:solidFill>
                  <a:schemeClr val="bg2"/>
                </a:solidFill>
              </a:rPr>
              <a:t>Musée de la Grande guerre - Meaux</a:t>
            </a:r>
            <a:br>
              <a:rPr lang="fr-FR" dirty="0">
                <a:solidFill>
                  <a:schemeClr val="bg2"/>
                </a:solidFill>
              </a:rPr>
            </a:br>
            <a:r>
              <a:rPr lang="fr-FR" dirty="0">
                <a:solidFill>
                  <a:schemeClr val="bg2"/>
                </a:solidFill>
              </a:rPr>
              <a:t>17 novembre 2021</a:t>
            </a:r>
          </a:p>
        </p:txBody>
      </p:sp>
      <p:sp>
        <p:nvSpPr>
          <p:cNvPr id="8" name="Espace réservé du pied de page 7"/>
          <p:cNvSpPr>
            <a:spLocks noGrp="1"/>
          </p:cNvSpPr>
          <p:nvPr>
            <p:ph type="ftr" sz="quarter" idx="11"/>
          </p:nvPr>
        </p:nvSpPr>
        <p:spPr/>
        <p:txBody>
          <a:bodyPr/>
          <a:lstStyle/>
          <a:p>
            <a:r>
              <a:rPr lang="fr-FR"/>
              <a:t>Délégation académique à l'action culturelle et à l'éducation artistique</a:t>
            </a:r>
            <a:endParaRPr lang="fr-FR" dirty="0"/>
          </a:p>
        </p:txBody>
      </p:sp>
      <p:sp>
        <p:nvSpPr>
          <p:cNvPr id="9" name="Espace réservé du numéro de diapositive 8"/>
          <p:cNvSpPr>
            <a:spLocks noGrp="1"/>
          </p:cNvSpPr>
          <p:nvPr>
            <p:ph type="sldNum" sz="quarter" idx="12"/>
          </p:nvPr>
        </p:nvSpPr>
        <p:spPr>
          <a:xfrm>
            <a:off x="7434000" y="4783500"/>
            <a:ext cx="1350000" cy="360000"/>
          </a:xfrm>
        </p:spPr>
        <p:txBody>
          <a:bodyPr/>
          <a:lstStyle/>
          <a:p>
            <a:fld id="{733122C9-A0B9-462F-8757-0847AD287B63}" type="slidenum">
              <a:rPr lang="fr-FR" smtClean="0"/>
              <a:pPr/>
              <a:t>1</a:t>
            </a:fld>
            <a:endParaRPr lang="fr-FR" dirty="0"/>
          </a:p>
        </p:txBody>
      </p:sp>
    </p:spTree>
    <p:extLst>
      <p:ext uri="{BB962C8B-B14F-4D97-AF65-F5344CB8AC3E}">
        <p14:creationId xmlns:p14="http://schemas.microsoft.com/office/powerpoint/2010/main" val="4181515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a:t>Délégation académique à l'action culturelle et à l'éducation artistique</a:t>
            </a:r>
            <a:endParaRPr lang="fr-FR" dirty="0"/>
          </a:p>
        </p:txBody>
      </p:sp>
      <p:sp>
        <p:nvSpPr>
          <p:cNvPr id="5" name="Espace réservé du numéro de diapositive 4"/>
          <p:cNvSpPr>
            <a:spLocks noGrp="1"/>
          </p:cNvSpPr>
          <p:nvPr>
            <p:ph type="sldNum" sz="quarter" idx="12"/>
          </p:nvPr>
        </p:nvSpPr>
        <p:spPr>
          <a:xfrm>
            <a:off x="6659576" y="4783500"/>
            <a:ext cx="2124424" cy="360000"/>
          </a:xfrm>
        </p:spPr>
        <p:txBody>
          <a:bodyPr/>
          <a:lstStyle/>
          <a:p>
            <a:fld id="{733122C9-A0B9-462F-8757-0847AD287B63}" type="slidenum">
              <a:rPr lang="fr-FR" smtClean="0"/>
              <a:pPr/>
              <a:t>10</a:t>
            </a:fld>
            <a:endParaRPr lang="fr-FR" dirty="0"/>
          </a:p>
        </p:txBody>
      </p:sp>
      <p:sp>
        <p:nvSpPr>
          <p:cNvPr id="8" name="ZoneTexte 7"/>
          <p:cNvSpPr txBox="1"/>
          <p:nvPr/>
        </p:nvSpPr>
        <p:spPr>
          <a:xfrm>
            <a:off x="360000" y="1635646"/>
            <a:ext cx="8424000" cy="2554545"/>
          </a:xfrm>
          <a:prstGeom prst="rect">
            <a:avLst/>
          </a:prstGeom>
          <a:noFill/>
        </p:spPr>
        <p:txBody>
          <a:bodyPr wrap="square" rtlCol="0">
            <a:spAutoFit/>
          </a:bodyPr>
          <a:lstStyle/>
          <a:p>
            <a:pPr algn="ctr"/>
            <a:r>
              <a:rPr lang="fr-FR" sz="2000" b="1" dirty="0"/>
              <a:t>Au Musée de la Grande guerre</a:t>
            </a:r>
          </a:p>
          <a:p>
            <a:pPr marL="342900" indent="-342900">
              <a:buFont typeface="Arial" panose="020B0604020202020204" pitchFamily="34" charset="0"/>
              <a:buChar char="•"/>
            </a:pPr>
            <a:endParaRPr lang="fr-FR" sz="2000" b="1" dirty="0"/>
          </a:p>
          <a:p>
            <a:pPr marL="342900" indent="-342900">
              <a:buFont typeface="Arial" panose="020B0604020202020204" pitchFamily="34" charset="0"/>
              <a:buChar char="•"/>
            </a:pPr>
            <a:r>
              <a:rPr lang="fr-FR" sz="2000" b="1" dirty="0"/>
              <a:t>Pascal JEZEQUEL : « ÉLO », ArtExpro, référents-culture</a:t>
            </a:r>
          </a:p>
          <a:p>
            <a:pPr marL="342900" indent="-342900">
              <a:buFont typeface="Arial" panose="020B0604020202020204" pitchFamily="34" charset="0"/>
              <a:buChar char="•"/>
            </a:pPr>
            <a:r>
              <a:rPr lang="fr-FR" sz="2000" b="1" dirty="0"/>
              <a:t>Dominique LAUDET : mécénat, ANT, Olympiade culturelle</a:t>
            </a:r>
          </a:p>
          <a:p>
            <a:pPr marL="342900" indent="-342900">
              <a:buFont typeface="Arial" panose="020B0604020202020204" pitchFamily="34" charset="0"/>
              <a:buChar char="•"/>
            </a:pPr>
            <a:r>
              <a:rPr lang="fr-FR" sz="2000" b="1" dirty="0"/>
              <a:t>Dominique LEBRUN : patrimoine, archives</a:t>
            </a:r>
          </a:p>
          <a:p>
            <a:pPr marL="342900" indent="-342900">
              <a:buFont typeface="Arial" panose="020B0604020202020204" pitchFamily="34" charset="0"/>
              <a:buChar char="•"/>
            </a:pPr>
            <a:r>
              <a:rPr lang="fr-FR" sz="2000" b="1" dirty="0"/>
              <a:t>Marielle VANNIER : théâtre</a:t>
            </a:r>
          </a:p>
          <a:p>
            <a:pPr marL="342900" indent="-342900">
              <a:buFont typeface="Arial" panose="020B0604020202020204" pitchFamily="34" charset="0"/>
              <a:buChar char="•"/>
            </a:pPr>
            <a:endParaRPr lang="fr-FR" sz="2000" b="1" dirty="0"/>
          </a:p>
          <a:p>
            <a:r>
              <a:rPr lang="fr-FR" sz="2000" b="1" dirty="0">
                <a:solidFill>
                  <a:schemeClr val="bg2"/>
                </a:solidFill>
                <a:hlinkClick r:id="rId2">
                  <a:extLst>
                    <a:ext uri="{A12FA001-AC4F-418D-AE19-62706E023703}">
                      <ahyp:hlinkClr xmlns:ahyp="http://schemas.microsoft.com/office/drawing/2018/hyperlinkcolor" val="tx"/>
                    </a:ext>
                  </a:extLst>
                </a:hlinkClick>
              </a:rPr>
              <a:t>prénom.nom@ac-creteil.fr</a:t>
            </a:r>
            <a:r>
              <a:rPr lang="fr-FR" sz="2000" b="1" dirty="0">
                <a:solidFill>
                  <a:schemeClr val="bg2"/>
                </a:solidFill>
              </a:rPr>
              <a:t> ou </a:t>
            </a:r>
            <a:r>
              <a:rPr lang="fr-FR" sz="2000" b="1" dirty="0">
                <a:solidFill>
                  <a:schemeClr val="bg2"/>
                </a:solidFill>
                <a:hlinkClick r:id="rId3">
                  <a:extLst>
                    <a:ext uri="{A12FA001-AC4F-418D-AE19-62706E023703}">
                      <ahyp:hlinkClr xmlns:ahyp="http://schemas.microsoft.com/office/drawing/2018/hyperlinkcolor" val="tx"/>
                    </a:ext>
                  </a:extLst>
                </a:hlinkClick>
              </a:rPr>
              <a:t>ce.daac@ac-creteil</a:t>
            </a:r>
            <a:endParaRPr lang="fr-FR" sz="2000" b="1" dirty="0">
              <a:solidFill>
                <a:schemeClr val="bg2"/>
              </a:solidFill>
            </a:endParaRPr>
          </a:p>
        </p:txBody>
      </p:sp>
      <p:sp>
        <p:nvSpPr>
          <p:cNvPr id="6" name="Rectangle 5">
            <a:extLst>
              <a:ext uri="{FF2B5EF4-FFF2-40B4-BE49-F238E27FC236}">
                <a16:creationId xmlns:a16="http://schemas.microsoft.com/office/drawing/2014/main" id="{55AE097E-9B4C-FE42-905D-204F2B39BAC5}"/>
              </a:ext>
            </a:extLst>
          </p:cNvPr>
          <p:cNvSpPr/>
          <p:nvPr/>
        </p:nvSpPr>
        <p:spPr>
          <a:xfrm>
            <a:off x="3707904" y="411510"/>
            <a:ext cx="5076096" cy="400110"/>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fr-FR" sz="2000" b="1" dirty="0">
                <a:latin typeface="Calibri" panose="020F0502020204030204" pitchFamily="34" charset="0"/>
                <a:ea typeface="Calibri" panose="020F0502020204030204" pitchFamily="34" charset="0"/>
                <a:cs typeface="Times New Roman" panose="02020603050405020304" pitchFamily="18" charset="0"/>
              </a:rPr>
              <a:t>Les conseillers de la  DAAC</a:t>
            </a:r>
          </a:p>
        </p:txBody>
      </p:sp>
    </p:spTree>
    <p:extLst>
      <p:ext uri="{BB962C8B-B14F-4D97-AF65-F5344CB8AC3E}">
        <p14:creationId xmlns:p14="http://schemas.microsoft.com/office/powerpoint/2010/main" val="3958554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69096"/>
            <a:ext cx="8424000" cy="378518"/>
          </a:xfrm>
          <a:solidFill>
            <a:schemeClr val="bg2"/>
          </a:solidFill>
          <a:ln>
            <a:solidFill>
              <a:schemeClr val="bg2"/>
            </a:solidFill>
          </a:ln>
        </p:spPr>
        <p:txBody>
          <a:bodyPr/>
          <a:lstStyle/>
          <a:p>
            <a:r>
              <a:rPr lang="fr-FR" dirty="0">
                <a:solidFill>
                  <a:schemeClr val="bg1"/>
                </a:solidFill>
              </a:rPr>
              <a:t>Un panorama centré sur </a:t>
            </a:r>
          </a:p>
        </p:txBody>
      </p:sp>
      <p:sp>
        <p:nvSpPr>
          <p:cNvPr id="3" name="Espace réservé du pied de page 2"/>
          <p:cNvSpPr>
            <a:spLocks noGrp="1"/>
          </p:cNvSpPr>
          <p:nvPr>
            <p:ph type="ftr" sz="quarter" idx="11"/>
          </p:nvPr>
        </p:nvSpPr>
        <p:spPr/>
        <p:txBody>
          <a:bodyPr/>
          <a:lstStyle/>
          <a:p>
            <a:r>
              <a:rPr lang="fr-FR"/>
              <a:t>Délégation académique à l'action culturelle et à l'éducation artistique</a:t>
            </a:r>
            <a:endParaRPr lang="fr-FR" dirty="0"/>
          </a:p>
        </p:txBody>
      </p:sp>
      <p:sp>
        <p:nvSpPr>
          <p:cNvPr id="4" name="Espace réservé du numéro de diapositive 3"/>
          <p:cNvSpPr>
            <a:spLocks noGrp="1"/>
          </p:cNvSpPr>
          <p:nvPr>
            <p:ph type="sldNum" sz="quarter" idx="12"/>
          </p:nvPr>
        </p:nvSpPr>
        <p:spPr>
          <a:xfrm>
            <a:off x="7433999" y="4783500"/>
            <a:ext cx="1350000" cy="360000"/>
          </a:xfrm>
        </p:spPr>
        <p:txBody>
          <a:bodyPr/>
          <a:lstStyle/>
          <a:p>
            <a:fld id="{733122C9-A0B9-462F-8757-0847AD287B63}" type="slidenum">
              <a:rPr lang="fr-FR" smtClean="0"/>
              <a:pPr/>
              <a:t>11</a:t>
            </a:fld>
            <a:endParaRPr lang="fr-FR" dirty="0"/>
          </a:p>
        </p:txBody>
      </p:sp>
      <p:sp>
        <p:nvSpPr>
          <p:cNvPr id="6" name="Espace réservé du texte 5"/>
          <p:cNvSpPr>
            <a:spLocks noGrp="1"/>
          </p:cNvSpPr>
          <p:nvPr>
            <p:ph type="body" sz="quarter" idx="14"/>
          </p:nvPr>
        </p:nvSpPr>
        <p:spPr>
          <a:ln>
            <a:solidFill>
              <a:schemeClr val="bg2"/>
            </a:solidFill>
          </a:ln>
        </p:spPr>
        <p:txBody>
          <a:bodyPr/>
          <a:lstStyle/>
          <a:p>
            <a:pPr algn="ctr"/>
            <a:br>
              <a:rPr lang="fr-FR" sz="2000" b="1" dirty="0">
                <a:solidFill>
                  <a:schemeClr val="bg2"/>
                </a:solidFill>
              </a:rPr>
            </a:br>
            <a:r>
              <a:rPr lang="fr-FR" sz="2000" b="1" dirty="0">
                <a:solidFill>
                  <a:schemeClr val="bg2"/>
                </a:solidFill>
              </a:rPr>
              <a:t>LE « </a:t>
            </a:r>
            <a:r>
              <a:rPr lang="fr-FR" sz="2000" b="1" i="1" dirty="0">
                <a:solidFill>
                  <a:schemeClr val="bg2"/>
                </a:solidFill>
              </a:rPr>
              <a:t>100 % EAC</a:t>
            </a:r>
            <a:r>
              <a:rPr lang="fr-FR" sz="2000" b="1" dirty="0">
                <a:solidFill>
                  <a:schemeClr val="bg2"/>
                </a:solidFill>
              </a:rPr>
              <a:t> »</a:t>
            </a:r>
          </a:p>
          <a:p>
            <a:pPr algn="ctr"/>
            <a:endParaRPr lang="fr-FR" sz="2000" dirty="0"/>
          </a:p>
          <a:p>
            <a:pPr marL="719138" indent="-360363">
              <a:buFont typeface="Arial" panose="020B0604020202020204" pitchFamily="34" charset="0"/>
              <a:buChar char="•"/>
            </a:pPr>
            <a:r>
              <a:rPr lang="fr-FR" sz="1800" b="1" dirty="0">
                <a:solidFill>
                  <a:schemeClr val="bg2"/>
                </a:solidFill>
              </a:rPr>
              <a:t>Ressources</a:t>
            </a:r>
          </a:p>
          <a:p>
            <a:pPr marL="719138" indent="-360363">
              <a:buFont typeface="Arial" panose="020B0604020202020204" pitchFamily="34" charset="0"/>
              <a:buChar char="•"/>
            </a:pPr>
            <a:r>
              <a:rPr lang="fr-FR" sz="1800" b="1" dirty="0">
                <a:solidFill>
                  <a:schemeClr val="bg2"/>
                </a:solidFill>
              </a:rPr>
              <a:t>Formation</a:t>
            </a:r>
          </a:p>
          <a:p>
            <a:pPr marL="719138" indent="-360363">
              <a:buFont typeface="Arial" panose="020B0604020202020204" pitchFamily="34" charset="0"/>
              <a:buChar char="•"/>
            </a:pPr>
            <a:r>
              <a:rPr lang="fr-FR" sz="1800" b="1" dirty="0">
                <a:solidFill>
                  <a:schemeClr val="bg2"/>
                </a:solidFill>
              </a:rPr>
              <a:t>Evaluation</a:t>
            </a:r>
          </a:p>
        </p:txBody>
      </p:sp>
      <p:sp>
        <p:nvSpPr>
          <p:cNvPr id="8" name="Espace réservé du texte 7"/>
          <p:cNvSpPr>
            <a:spLocks noGrp="1"/>
          </p:cNvSpPr>
          <p:nvPr>
            <p:ph type="body" sz="quarter" idx="16"/>
          </p:nvPr>
        </p:nvSpPr>
        <p:spPr>
          <a:xfrm>
            <a:off x="3328566" y="1836000"/>
            <a:ext cx="2520000" cy="2574000"/>
          </a:xfrm>
          <a:ln>
            <a:solidFill>
              <a:schemeClr val="bg2"/>
            </a:solidFill>
          </a:ln>
        </p:spPr>
        <p:txBody>
          <a:bodyPr/>
          <a:lstStyle/>
          <a:p>
            <a:pPr algn="ctr"/>
            <a:endParaRPr lang="fr-FR" sz="2000" dirty="0"/>
          </a:p>
          <a:p>
            <a:pPr algn="ctr"/>
            <a:r>
              <a:rPr lang="fr-FR" sz="2000" b="1" dirty="0">
                <a:solidFill>
                  <a:schemeClr val="bg2"/>
                </a:solidFill>
              </a:rPr>
              <a:t>LES MISSIONS et OPERATIONS TRANSVERSALES de la DAAC</a:t>
            </a:r>
          </a:p>
        </p:txBody>
      </p:sp>
      <p:sp>
        <p:nvSpPr>
          <p:cNvPr id="11" name="ZoneTexte 10"/>
          <p:cNvSpPr txBox="1"/>
          <p:nvPr/>
        </p:nvSpPr>
        <p:spPr>
          <a:xfrm>
            <a:off x="3312000" y="195486"/>
            <a:ext cx="5471999" cy="400110"/>
          </a:xfrm>
          <a:prstGeom prst="rect">
            <a:avLst/>
          </a:prstGeom>
          <a:ln>
            <a:solidFill>
              <a:schemeClr val="bg2"/>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fr-FR" sz="2000" b="1" dirty="0"/>
              <a:t>L’actualité de la DAAC et de l’EAC</a:t>
            </a:r>
          </a:p>
        </p:txBody>
      </p:sp>
      <p:sp>
        <p:nvSpPr>
          <p:cNvPr id="13" name="Espace réservé du texte 12"/>
          <p:cNvSpPr>
            <a:spLocks noGrp="1"/>
          </p:cNvSpPr>
          <p:nvPr>
            <p:ph type="body" sz="quarter" idx="15"/>
          </p:nvPr>
        </p:nvSpPr>
        <p:spPr>
          <a:xfrm>
            <a:off x="6173999" y="1836000"/>
            <a:ext cx="2520000" cy="2574000"/>
          </a:xfrm>
          <a:ln>
            <a:solidFill>
              <a:schemeClr val="bg2"/>
            </a:solidFill>
          </a:ln>
        </p:spPr>
        <p:txBody>
          <a:bodyPr/>
          <a:lstStyle/>
          <a:p>
            <a:pPr algn="ctr"/>
            <a:endParaRPr lang="fr-FR" sz="2000" dirty="0"/>
          </a:p>
          <a:p>
            <a:pPr algn="ctr"/>
            <a:r>
              <a:rPr lang="fr-FR" sz="2000" b="1" dirty="0">
                <a:solidFill>
                  <a:schemeClr val="bg2"/>
                </a:solidFill>
              </a:rPr>
              <a:t>LA MISE EN ŒUVRE DU </a:t>
            </a:r>
          </a:p>
          <a:p>
            <a:pPr algn="ctr"/>
            <a:r>
              <a:rPr lang="fr-FR" sz="2000" b="1" i="1" dirty="0">
                <a:solidFill>
                  <a:schemeClr val="bg2"/>
                </a:solidFill>
              </a:rPr>
              <a:t>PASS CULTURE SCOLAIRE</a:t>
            </a:r>
            <a:endParaRPr lang="fr-FR" sz="2000" b="1" dirty="0">
              <a:solidFill>
                <a:schemeClr val="bg2"/>
              </a:solidFill>
            </a:endParaRPr>
          </a:p>
        </p:txBody>
      </p:sp>
      <p:pic>
        <p:nvPicPr>
          <p:cNvPr id="15" name="Image 14"/>
          <p:cNvPicPr>
            <a:picLocks noChangeAspect="1"/>
          </p:cNvPicPr>
          <p:nvPr/>
        </p:nvPicPr>
        <p:blipFill>
          <a:blip r:embed="rId2"/>
          <a:stretch>
            <a:fillRect/>
          </a:stretch>
        </p:blipFill>
        <p:spPr>
          <a:xfrm>
            <a:off x="3526382" y="3779454"/>
            <a:ext cx="2124367" cy="504056"/>
          </a:xfrm>
          <a:prstGeom prst="rect">
            <a:avLst/>
          </a:prstGeom>
        </p:spPr>
      </p:pic>
    </p:spTree>
    <p:extLst>
      <p:ext uri="{BB962C8B-B14F-4D97-AF65-F5344CB8AC3E}">
        <p14:creationId xmlns:p14="http://schemas.microsoft.com/office/powerpoint/2010/main" val="2479512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a:t>Délégation académique à l'action culturelle et à l'éducation artistique</a:t>
            </a:r>
            <a:endParaRPr lang="fr-FR" dirty="0"/>
          </a:p>
        </p:txBody>
      </p:sp>
      <p:sp>
        <p:nvSpPr>
          <p:cNvPr id="4" name="Espace réservé du numéro de diapositive 3"/>
          <p:cNvSpPr>
            <a:spLocks noGrp="1"/>
          </p:cNvSpPr>
          <p:nvPr>
            <p:ph type="sldNum" sz="quarter" idx="12"/>
          </p:nvPr>
        </p:nvSpPr>
        <p:spPr>
          <a:xfrm>
            <a:off x="7434000" y="4783500"/>
            <a:ext cx="1350000" cy="360000"/>
          </a:xfrm>
        </p:spPr>
        <p:txBody>
          <a:bodyPr/>
          <a:lstStyle/>
          <a:p>
            <a:fld id="{733122C9-A0B9-462F-8757-0847AD287B63}" type="slidenum">
              <a:rPr lang="fr-FR" smtClean="0"/>
              <a:pPr/>
              <a:t>12</a:t>
            </a:fld>
            <a:endParaRPr lang="fr-FR"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1131590"/>
            <a:ext cx="4339103" cy="3501467"/>
          </a:xfrm>
          <a:prstGeom prst="rect">
            <a:avLst/>
          </a:prstGeom>
        </p:spPr>
      </p:pic>
      <p:sp>
        <p:nvSpPr>
          <p:cNvPr id="7" name="ZoneTexte 6"/>
          <p:cNvSpPr txBox="1"/>
          <p:nvPr/>
        </p:nvSpPr>
        <p:spPr>
          <a:xfrm>
            <a:off x="3342088" y="339502"/>
            <a:ext cx="5471999" cy="400110"/>
          </a:xfrm>
          <a:prstGeom prst="rect">
            <a:avLst/>
          </a:prstGeom>
          <a:ln>
            <a:solidFill>
              <a:schemeClr val="bg2"/>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fr-FR" sz="2000" b="1" dirty="0"/>
              <a:t>Ressources : le site de la DAAC </a:t>
            </a:r>
          </a:p>
        </p:txBody>
      </p:sp>
    </p:spTree>
    <p:extLst>
      <p:ext uri="{BB962C8B-B14F-4D97-AF65-F5344CB8AC3E}">
        <p14:creationId xmlns:p14="http://schemas.microsoft.com/office/powerpoint/2010/main" val="4023953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a:t>Délégation académique à l'action culturelle et à l'éducation artistique</a:t>
            </a:r>
            <a:endParaRPr lang="fr-FR" dirty="0"/>
          </a:p>
        </p:txBody>
      </p:sp>
      <p:sp>
        <p:nvSpPr>
          <p:cNvPr id="4" name="Espace réservé du numéro de diapositive 3"/>
          <p:cNvSpPr>
            <a:spLocks noGrp="1"/>
          </p:cNvSpPr>
          <p:nvPr>
            <p:ph type="sldNum" sz="quarter" idx="12"/>
          </p:nvPr>
        </p:nvSpPr>
        <p:spPr>
          <a:xfrm>
            <a:off x="7434000" y="4783500"/>
            <a:ext cx="1350000" cy="360000"/>
          </a:xfrm>
        </p:spPr>
        <p:txBody>
          <a:bodyPr/>
          <a:lstStyle/>
          <a:p>
            <a:fld id="{733122C9-A0B9-462F-8757-0847AD287B63}" type="slidenum">
              <a:rPr lang="fr-FR" smtClean="0"/>
              <a:pPr/>
              <a:t>13</a:t>
            </a:fld>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718" y="699542"/>
            <a:ext cx="3825298" cy="3995817"/>
          </a:xfrm>
          <a:prstGeom prst="rect">
            <a:avLst/>
          </a:prstGeom>
          <a:ln>
            <a:solidFill>
              <a:srgbClr val="FF0000"/>
            </a:solidFill>
          </a:ln>
        </p:spPr>
      </p:pic>
      <p:sp>
        <p:nvSpPr>
          <p:cNvPr id="6" name="ZoneTexte 5"/>
          <p:cNvSpPr txBox="1"/>
          <p:nvPr/>
        </p:nvSpPr>
        <p:spPr>
          <a:xfrm>
            <a:off x="5652120" y="711594"/>
            <a:ext cx="3347903" cy="1015663"/>
          </a:xfrm>
          <a:prstGeom prst="rect">
            <a:avLst/>
          </a:prstGeom>
          <a:ln>
            <a:solidFill>
              <a:schemeClr val="bg2"/>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fr-FR" sz="2000" b="1" dirty="0"/>
              <a:t>Communiquer, valoriser : la DAAC sur les réseaux sociaux </a:t>
            </a:r>
          </a:p>
        </p:txBody>
      </p:sp>
    </p:spTree>
    <p:extLst>
      <p:ext uri="{BB962C8B-B14F-4D97-AF65-F5344CB8AC3E}">
        <p14:creationId xmlns:p14="http://schemas.microsoft.com/office/powerpoint/2010/main" val="2968923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a:t>Délégation académique à l'action culturelle et à l'éducation artistique</a:t>
            </a:r>
            <a:endParaRPr lang="fr-FR" dirty="0"/>
          </a:p>
        </p:txBody>
      </p:sp>
      <p:sp>
        <p:nvSpPr>
          <p:cNvPr id="4" name="Espace réservé du numéro de diapositive 3"/>
          <p:cNvSpPr>
            <a:spLocks noGrp="1"/>
          </p:cNvSpPr>
          <p:nvPr>
            <p:ph type="sldNum" sz="quarter" idx="12"/>
          </p:nvPr>
        </p:nvSpPr>
        <p:spPr>
          <a:xfrm>
            <a:off x="7418539" y="4786453"/>
            <a:ext cx="1350000" cy="360000"/>
          </a:xfrm>
        </p:spPr>
        <p:txBody>
          <a:bodyPr/>
          <a:lstStyle/>
          <a:p>
            <a:fld id="{733122C9-A0B9-462F-8757-0847AD287B63}" type="slidenum">
              <a:rPr lang="fr-FR" smtClean="0"/>
              <a:pPr/>
              <a:t>14</a:t>
            </a:fld>
            <a:endParaRPr lang="fr-FR" dirty="0"/>
          </a:p>
        </p:txBody>
      </p:sp>
      <p:graphicFrame>
        <p:nvGraphicFramePr>
          <p:cNvPr id="8" name="Diagramme 7"/>
          <p:cNvGraphicFramePr/>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5673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a:t>Délégation académique à l'action culturelle et à l'éducation artistique</a:t>
            </a:r>
            <a:endParaRPr lang="fr-FR"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15</a:t>
            </a:fld>
            <a:endParaRPr lang="fr-FR"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987574"/>
            <a:ext cx="7052948" cy="3641681"/>
          </a:xfrm>
          <a:prstGeom prst="rect">
            <a:avLst/>
          </a:prstGeom>
          <a:ln>
            <a:solidFill>
              <a:schemeClr val="bg2"/>
            </a:solidFill>
          </a:ln>
        </p:spPr>
      </p:pic>
      <p:sp>
        <p:nvSpPr>
          <p:cNvPr id="7" name="ZoneTexte 6"/>
          <p:cNvSpPr txBox="1"/>
          <p:nvPr/>
        </p:nvSpPr>
        <p:spPr>
          <a:xfrm>
            <a:off x="3342088" y="339502"/>
            <a:ext cx="5471999" cy="400110"/>
          </a:xfrm>
          <a:prstGeom prst="rect">
            <a:avLst/>
          </a:prstGeom>
          <a:ln>
            <a:solidFill>
              <a:schemeClr val="bg2"/>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fr-FR" sz="2000" b="1" dirty="0"/>
              <a:t>Evaluer : l’exemple d’ADAGE</a:t>
            </a:r>
          </a:p>
        </p:txBody>
      </p:sp>
    </p:spTree>
    <p:extLst>
      <p:ext uri="{BB962C8B-B14F-4D97-AF65-F5344CB8AC3E}">
        <p14:creationId xmlns:p14="http://schemas.microsoft.com/office/powerpoint/2010/main" val="1849183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a:t>Délégation académique à l'action culturelle et à l'éducation artistique</a:t>
            </a:r>
            <a:endParaRPr lang="fr-FR" dirty="0"/>
          </a:p>
        </p:txBody>
      </p:sp>
      <p:sp>
        <p:nvSpPr>
          <p:cNvPr id="5" name="Espace réservé du numéro de diapositive 4"/>
          <p:cNvSpPr>
            <a:spLocks noGrp="1"/>
          </p:cNvSpPr>
          <p:nvPr>
            <p:ph type="sldNum" sz="quarter" idx="12"/>
          </p:nvPr>
        </p:nvSpPr>
        <p:spPr>
          <a:xfrm>
            <a:off x="6659576" y="4783500"/>
            <a:ext cx="2124424" cy="360000"/>
          </a:xfrm>
        </p:spPr>
        <p:txBody>
          <a:bodyPr/>
          <a:lstStyle/>
          <a:p>
            <a:fld id="{733122C9-A0B9-462F-8757-0847AD287B63}" type="slidenum">
              <a:rPr lang="fr-FR" smtClean="0"/>
              <a:pPr/>
              <a:t>16</a:t>
            </a:fld>
            <a:endParaRPr lang="fr-FR" dirty="0"/>
          </a:p>
        </p:txBody>
      </p:sp>
      <p:sp>
        <p:nvSpPr>
          <p:cNvPr id="8" name="ZoneTexte 7"/>
          <p:cNvSpPr txBox="1"/>
          <p:nvPr/>
        </p:nvSpPr>
        <p:spPr>
          <a:xfrm>
            <a:off x="360000" y="2211710"/>
            <a:ext cx="8424000" cy="1938992"/>
          </a:xfrm>
          <a:prstGeom prst="rect">
            <a:avLst/>
          </a:prstGeom>
          <a:noFill/>
        </p:spPr>
        <p:txBody>
          <a:bodyPr wrap="square" rtlCol="0">
            <a:spAutoFit/>
          </a:bodyPr>
          <a:lstStyle/>
          <a:p>
            <a:r>
              <a:rPr lang="fr-FR" sz="2000" dirty="0"/>
              <a:t>Texte de référence : circulaire du 15 avril 2010 </a:t>
            </a:r>
            <a:r>
              <a:rPr lang="fr-FR" sz="2000" dirty="0">
                <a:hlinkClick r:id="rId2"/>
              </a:rPr>
              <a:t>https://www.education.gouv.fr/bo/2010/15/mene1006823c.htm</a:t>
            </a:r>
            <a:endParaRPr lang="fr-FR" sz="2000" dirty="0"/>
          </a:p>
          <a:p>
            <a:endParaRPr lang="fr-FR" sz="2000" dirty="0"/>
          </a:p>
          <a:p>
            <a:r>
              <a:rPr lang="fr-FR" sz="2000" dirty="0"/>
              <a:t>La page des professeurs relais sur le site de la DAAC :</a:t>
            </a:r>
          </a:p>
          <a:p>
            <a:r>
              <a:rPr lang="fr-FR" sz="2000" dirty="0">
                <a:hlinkClick r:id="rId3"/>
              </a:rPr>
              <a:t>http://</a:t>
            </a:r>
            <a:r>
              <a:rPr lang="fr-FR" sz="2000" dirty="0" err="1">
                <a:hlinkClick r:id="rId3"/>
              </a:rPr>
              <a:t>daac.ac-creteil.fr</a:t>
            </a:r>
            <a:r>
              <a:rPr lang="fr-FR" sz="2000" dirty="0">
                <a:hlinkClick r:id="rId3"/>
              </a:rPr>
              <a:t>/Les-professeurs-relais</a:t>
            </a:r>
            <a:endParaRPr lang="fr-FR" sz="2000" dirty="0"/>
          </a:p>
          <a:p>
            <a:r>
              <a:rPr lang="fr-FR" sz="2000" dirty="0"/>
              <a:t> </a:t>
            </a:r>
          </a:p>
        </p:txBody>
      </p:sp>
      <p:sp>
        <p:nvSpPr>
          <p:cNvPr id="3" name="Rectangle 2">
            <a:extLst>
              <a:ext uri="{FF2B5EF4-FFF2-40B4-BE49-F238E27FC236}">
                <a16:creationId xmlns:a16="http://schemas.microsoft.com/office/drawing/2014/main" id="{0CF893E6-3B31-874D-84B9-6C5EC75018FB}"/>
              </a:ext>
            </a:extLst>
          </p:cNvPr>
          <p:cNvSpPr/>
          <p:nvPr/>
        </p:nvSpPr>
        <p:spPr>
          <a:xfrm>
            <a:off x="3131840" y="411510"/>
            <a:ext cx="5652160" cy="707886"/>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fr-FR" sz="2000" b="1" dirty="0">
                <a:latin typeface="Calibri" panose="020F0502020204030204" pitchFamily="34" charset="0"/>
                <a:ea typeface="Calibri" panose="020F0502020204030204" pitchFamily="34" charset="0"/>
                <a:cs typeface="Times New Roman" panose="02020603050405020304" pitchFamily="18" charset="0"/>
              </a:rPr>
              <a:t>Les professeurs relais : un réseau d’enseignants </a:t>
            </a:r>
            <a:br>
              <a:rPr lang="fr-FR" sz="2000" b="1" dirty="0">
                <a:latin typeface="Calibri" panose="020F0502020204030204" pitchFamily="34" charset="0"/>
                <a:ea typeface="Calibri" panose="020F0502020204030204" pitchFamily="34" charset="0"/>
                <a:cs typeface="Times New Roman" panose="02020603050405020304" pitchFamily="18" charset="0"/>
              </a:rPr>
            </a:br>
            <a:r>
              <a:rPr lang="fr-FR" sz="2000" b="1" dirty="0">
                <a:latin typeface="Calibri" panose="020F0502020204030204" pitchFamily="34" charset="0"/>
                <a:ea typeface="Calibri" panose="020F0502020204030204" pitchFamily="34" charset="0"/>
                <a:cs typeface="Times New Roman" panose="02020603050405020304" pitchFamily="18" charset="0"/>
              </a:rPr>
              <a:t>dans les structures culturelles</a:t>
            </a:r>
          </a:p>
        </p:txBody>
      </p:sp>
    </p:spTree>
    <p:extLst>
      <p:ext uri="{BB962C8B-B14F-4D97-AF65-F5344CB8AC3E}">
        <p14:creationId xmlns:p14="http://schemas.microsoft.com/office/powerpoint/2010/main" val="933592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a:t>Délégation académique à l'action culturelle et à l'éducation artistique</a:t>
            </a:r>
            <a:endParaRPr lang="fr-FR" dirty="0"/>
          </a:p>
        </p:txBody>
      </p:sp>
      <p:sp>
        <p:nvSpPr>
          <p:cNvPr id="5" name="Espace réservé du numéro de diapositive 4"/>
          <p:cNvSpPr>
            <a:spLocks noGrp="1"/>
          </p:cNvSpPr>
          <p:nvPr>
            <p:ph type="sldNum" sz="quarter" idx="12"/>
          </p:nvPr>
        </p:nvSpPr>
        <p:spPr>
          <a:xfrm>
            <a:off x="6659576" y="4783500"/>
            <a:ext cx="2124424" cy="360000"/>
          </a:xfrm>
        </p:spPr>
        <p:txBody>
          <a:bodyPr/>
          <a:lstStyle/>
          <a:p>
            <a:fld id="{733122C9-A0B9-462F-8757-0847AD287B63}" type="slidenum">
              <a:rPr lang="fr-FR" smtClean="0"/>
              <a:pPr/>
              <a:t>17</a:t>
            </a:fld>
            <a:endParaRPr lang="fr-FR" dirty="0"/>
          </a:p>
        </p:txBody>
      </p:sp>
      <p:sp>
        <p:nvSpPr>
          <p:cNvPr id="8" name="ZoneTexte 7"/>
          <p:cNvSpPr txBox="1"/>
          <p:nvPr/>
        </p:nvSpPr>
        <p:spPr>
          <a:xfrm>
            <a:off x="360000" y="1635646"/>
            <a:ext cx="8676496" cy="3170099"/>
          </a:xfrm>
          <a:prstGeom prst="rect">
            <a:avLst/>
          </a:prstGeom>
          <a:noFill/>
        </p:spPr>
        <p:txBody>
          <a:bodyPr wrap="square" rtlCol="0">
            <a:spAutoFit/>
          </a:bodyPr>
          <a:lstStyle/>
          <a:p>
            <a:r>
              <a:rPr lang="fr-FR" b="1" u="sng" dirty="0"/>
              <a:t>Le cadre général des missions</a:t>
            </a:r>
            <a:r>
              <a:rPr lang="fr-FR" dirty="0"/>
              <a:t> </a:t>
            </a:r>
          </a:p>
          <a:p>
            <a:r>
              <a:rPr lang="fr-FR" dirty="0"/>
              <a:t>1. </a:t>
            </a:r>
            <a:r>
              <a:rPr lang="fr-FR" sz="1600" dirty="0"/>
              <a:t>Informer le milieu scolaire des activités et des ressources proposées par la structure</a:t>
            </a:r>
          </a:p>
          <a:p>
            <a:r>
              <a:rPr lang="fr-FR" sz="1600" dirty="0"/>
              <a:t>2. Concevoir et mettre en place un programme d'activités culturelles adapté au public scolaire </a:t>
            </a:r>
          </a:p>
          <a:p>
            <a:r>
              <a:rPr lang="fr-FR" sz="1600" dirty="0"/>
              <a:t>3. Contribuer à la conception et à la mise en œuvre d’actions de formation initiale ou continue</a:t>
            </a:r>
          </a:p>
          <a:p>
            <a:r>
              <a:rPr lang="fr-FR" sz="1600" dirty="0"/>
              <a:t>4. Produire et mettre à disposition des ressources pédagogiques </a:t>
            </a:r>
          </a:p>
          <a:p>
            <a:endParaRPr lang="fr-FR" dirty="0"/>
          </a:p>
          <a:p>
            <a:r>
              <a:rPr lang="fr-FR" b="1" u="sng" dirty="0"/>
              <a:t>Répartition des 46 professeurs relais par catégorie de partenaires : </a:t>
            </a:r>
            <a:endParaRPr lang="fr-FR" dirty="0"/>
          </a:p>
          <a:p>
            <a:pPr lvl="0"/>
            <a:r>
              <a:rPr lang="fr-FR" sz="1600" dirty="0"/>
              <a:t>Musées d’art et d’histoire : 12</a:t>
            </a:r>
          </a:p>
          <a:p>
            <a:pPr lvl="0"/>
            <a:r>
              <a:rPr lang="fr-FR" sz="1600" dirty="0"/>
              <a:t>Culture scientifique : 7 </a:t>
            </a:r>
          </a:p>
          <a:p>
            <a:pPr lvl="0"/>
            <a:r>
              <a:rPr lang="fr-FR" sz="1600" dirty="0"/>
              <a:t>Architecture, Patrimoine, Archives : 16 </a:t>
            </a:r>
          </a:p>
          <a:p>
            <a:pPr lvl="0"/>
            <a:r>
              <a:rPr lang="fr-FR" sz="1600" dirty="0"/>
              <a:t>Cinéma : 5 </a:t>
            </a:r>
          </a:p>
          <a:p>
            <a:pPr lvl="0"/>
            <a:r>
              <a:rPr lang="fr-FR" sz="1600" dirty="0"/>
              <a:t>Spectacle vivant : 6 </a:t>
            </a:r>
          </a:p>
        </p:txBody>
      </p:sp>
      <p:sp>
        <p:nvSpPr>
          <p:cNvPr id="3" name="Rectangle 2">
            <a:extLst>
              <a:ext uri="{FF2B5EF4-FFF2-40B4-BE49-F238E27FC236}">
                <a16:creationId xmlns:a16="http://schemas.microsoft.com/office/drawing/2014/main" id="{0CF893E6-3B31-874D-84B9-6C5EC75018FB}"/>
              </a:ext>
            </a:extLst>
          </p:cNvPr>
          <p:cNvSpPr/>
          <p:nvPr/>
        </p:nvSpPr>
        <p:spPr>
          <a:xfrm>
            <a:off x="3131840" y="411510"/>
            <a:ext cx="5652160" cy="707886"/>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fr-FR" sz="2000" b="1" dirty="0">
                <a:latin typeface="Calibri" panose="020F0502020204030204" pitchFamily="34" charset="0"/>
                <a:ea typeface="Calibri" panose="020F0502020204030204" pitchFamily="34" charset="0"/>
                <a:cs typeface="Times New Roman" panose="02020603050405020304" pitchFamily="18" charset="0"/>
              </a:rPr>
              <a:t>Les professeurs relais : un réseau d’enseignants </a:t>
            </a:r>
          </a:p>
          <a:p>
            <a:pPr algn="ctr"/>
            <a:r>
              <a:rPr lang="fr-FR" sz="2000" b="1" dirty="0">
                <a:latin typeface="Calibri" panose="020F0502020204030204" pitchFamily="34" charset="0"/>
                <a:ea typeface="Calibri" panose="020F0502020204030204" pitchFamily="34" charset="0"/>
                <a:cs typeface="Times New Roman" panose="02020603050405020304" pitchFamily="18" charset="0"/>
              </a:rPr>
              <a:t>dans les structures culturelles</a:t>
            </a:r>
          </a:p>
        </p:txBody>
      </p:sp>
    </p:spTree>
    <p:extLst>
      <p:ext uri="{BB962C8B-B14F-4D97-AF65-F5344CB8AC3E}">
        <p14:creationId xmlns:p14="http://schemas.microsoft.com/office/powerpoint/2010/main" val="3978738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a:t>Délégation académique à l'action culturelle et à l'éducation artistique</a:t>
            </a:r>
            <a:endParaRPr lang="fr-FR" dirty="0"/>
          </a:p>
        </p:txBody>
      </p:sp>
      <p:sp>
        <p:nvSpPr>
          <p:cNvPr id="5" name="Espace réservé du numéro de diapositive 4"/>
          <p:cNvSpPr>
            <a:spLocks noGrp="1"/>
          </p:cNvSpPr>
          <p:nvPr>
            <p:ph type="sldNum" sz="quarter" idx="12"/>
          </p:nvPr>
        </p:nvSpPr>
        <p:spPr>
          <a:xfrm>
            <a:off x="6659576" y="4783500"/>
            <a:ext cx="2124424" cy="360000"/>
          </a:xfrm>
        </p:spPr>
        <p:txBody>
          <a:bodyPr/>
          <a:lstStyle/>
          <a:p>
            <a:fld id="{733122C9-A0B9-462F-8757-0847AD287B63}" type="slidenum">
              <a:rPr lang="fr-FR" smtClean="0"/>
              <a:pPr/>
              <a:t>18</a:t>
            </a:fld>
            <a:endParaRPr lang="fr-FR" dirty="0"/>
          </a:p>
        </p:txBody>
      </p:sp>
      <p:pic>
        <p:nvPicPr>
          <p:cNvPr id="7" name="Image 6" descr="Une image contenant carte&#10;&#10;Description générée automatiquement">
            <a:extLst>
              <a:ext uri="{FF2B5EF4-FFF2-40B4-BE49-F238E27FC236}">
                <a16:creationId xmlns:a16="http://schemas.microsoft.com/office/drawing/2014/main" id="{D162B8A1-4C00-8646-8DD1-77A731B6AFA3}"/>
              </a:ext>
            </a:extLst>
          </p:cNvPr>
          <p:cNvPicPr>
            <a:picLocks noChangeAspect="1"/>
          </p:cNvPicPr>
          <p:nvPr/>
        </p:nvPicPr>
        <p:blipFill>
          <a:blip r:embed="rId2"/>
          <a:stretch>
            <a:fillRect/>
          </a:stretch>
        </p:blipFill>
        <p:spPr>
          <a:xfrm>
            <a:off x="1427039" y="1131590"/>
            <a:ext cx="7356962" cy="3600400"/>
          </a:xfrm>
          <a:prstGeom prst="rect">
            <a:avLst/>
          </a:prstGeom>
        </p:spPr>
      </p:pic>
      <p:sp>
        <p:nvSpPr>
          <p:cNvPr id="9" name="Rectangle 8">
            <a:hlinkClick r:id="rId3"/>
            <a:extLst>
              <a:ext uri="{FF2B5EF4-FFF2-40B4-BE49-F238E27FC236}">
                <a16:creationId xmlns:a16="http://schemas.microsoft.com/office/drawing/2014/main" id="{2D85659E-5D3E-2246-A8CA-03C99F29509B}"/>
              </a:ext>
            </a:extLst>
          </p:cNvPr>
          <p:cNvSpPr/>
          <p:nvPr/>
        </p:nvSpPr>
        <p:spPr>
          <a:xfrm>
            <a:off x="2483768" y="885369"/>
            <a:ext cx="6300232" cy="246221"/>
          </a:xfrm>
          <a:prstGeom prst="rect">
            <a:avLst/>
          </a:prstGeom>
        </p:spPr>
        <p:txBody>
          <a:bodyPr wrap="square">
            <a:spAutoFit/>
          </a:bodyPr>
          <a:lstStyle/>
          <a:p>
            <a:pPr algn="r"/>
            <a:r>
              <a:rPr lang="fr-FR" sz="1000" dirty="0">
                <a:latin typeface="-webkit-standard"/>
                <a:hlinkClick r:id="rId3"/>
              </a:rPr>
              <a:t>https://www.google.com/maps/d/edit?mid=1h3OCvDN6rH1peWcAii47STqvo3nG1I-g&amp;usp=sharing</a:t>
            </a:r>
            <a:endParaRPr lang="fr-FR" sz="1000" dirty="0"/>
          </a:p>
        </p:txBody>
      </p:sp>
      <p:sp>
        <p:nvSpPr>
          <p:cNvPr id="11" name="Rectangle 10">
            <a:extLst>
              <a:ext uri="{FF2B5EF4-FFF2-40B4-BE49-F238E27FC236}">
                <a16:creationId xmlns:a16="http://schemas.microsoft.com/office/drawing/2014/main" id="{5CC50054-46FA-334D-B0E5-96A835355F43}"/>
              </a:ext>
            </a:extLst>
          </p:cNvPr>
          <p:cNvSpPr/>
          <p:nvPr/>
        </p:nvSpPr>
        <p:spPr>
          <a:xfrm>
            <a:off x="3131840" y="180000"/>
            <a:ext cx="5652160" cy="707886"/>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fr-FR" sz="2000" b="1" dirty="0">
                <a:latin typeface="Calibri" panose="020F0502020204030204" pitchFamily="34" charset="0"/>
                <a:ea typeface="Calibri" panose="020F0502020204030204" pitchFamily="34" charset="0"/>
                <a:cs typeface="Times New Roman" panose="02020603050405020304" pitchFamily="18" charset="0"/>
              </a:rPr>
              <a:t>Les professeurs relais : un réseau d’enseignants </a:t>
            </a:r>
          </a:p>
          <a:p>
            <a:pPr algn="ctr"/>
            <a:r>
              <a:rPr lang="fr-FR" sz="2000" b="1" dirty="0">
                <a:latin typeface="Calibri" panose="020F0502020204030204" pitchFamily="34" charset="0"/>
                <a:ea typeface="Calibri" panose="020F0502020204030204" pitchFamily="34" charset="0"/>
                <a:cs typeface="Times New Roman" panose="02020603050405020304" pitchFamily="18" charset="0"/>
              </a:rPr>
              <a:t>dans les structures culturelles</a:t>
            </a:r>
          </a:p>
        </p:txBody>
      </p:sp>
    </p:spTree>
    <p:extLst>
      <p:ext uri="{BB962C8B-B14F-4D97-AF65-F5344CB8AC3E}">
        <p14:creationId xmlns:p14="http://schemas.microsoft.com/office/powerpoint/2010/main" val="301892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pied de page 2"/>
          <p:cNvSpPr>
            <a:spLocks noGrp="1"/>
          </p:cNvSpPr>
          <p:nvPr>
            <p:ph type="ftr" sz="quarter" idx="11"/>
          </p:nvPr>
        </p:nvSpPr>
        <p:spPr/>
        <p:txBody>
          <a:bodyPr/>
          <a:lstStyle/>
          <a:p>
            <a:r>
              <a:rPr lang="fr-FR" dirty="0"/>
              <a:t>Délégation académique à l'action culturelle et à l'éducation artistique</a:t>
            </a:r>
          </a:p>
        </p:txBody>
      </p:sp>
      <p:sp>
        <p:nvSpPr>
          <p:cNvPr id="4" name="Espace réservé du numéro de diapositive 3"/>
          <p:cNvSpPr>
            <a:spLocks noGrp="1"/>
          </p:cNvSpPr>
          <p:nvPr>
            <p:ph type="sldNum" sz="quarter" idx="12"/>
          </p:nvPr>
        </p:nvSpPr>
        <p:spPr>
          <a:xfrm>
            <a:off x="7429938" y="4796880"/>
            <a:ext cx="1350000" cy="360000"/>
          </a:xfrm>
        </p:spPr>
        <p:txBody>
          <a:bodyPr/>
          <a:lstStyle/>
          <a:p>
            <a:fld id="{733122C9-A0B9-462F-8757-0847AD287B63}" type="slidenum">
              <a:rPr lang="fr-FR" smtClean="0"/>
              <a:pPr/>
              <a:t>19</a:t>
            </a:fld>
            <a:endParaRPr lang="fr-FR" dirty="0"/>
          </a:p>
        </p:txBody>
      </p:sp>
      <p:pic>
        <p:nvPicPr>
          <p:cNvPr id="10" name="Image 9"/>
          <p:cNvPicPr>
            <a:picLocks noChangeAspect="1"/>
          </p:cNvPicPr>
          <p:nvPr/>
        </p:nvPicPr>
        <p:blipFill>
          <a:blip r:embed="rId2"/>
          <a:stretch>
            <a:fillRect/>
          </a:stretch>
        </p:blipFill>
        <p:spPr>
          <a:xfrm>
            <a:off x="359299" y="873867"/>
            <a:ext cx="8425402" cy="3395766"/>
          </a:xfrm>
          <a:prstGeom prst="rect">
            <a:avLst/>
          </a:prstGeom>
        </p:spPr>
      </p:pic>
      <p:pic>
        <p:nvPicPr>
          <p:cNvPr id="13"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563638"/>
            <a:ext cx="7064375"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5CC50054-46FA-334D-B0E5-96A835355F43}"/>
              </a:ext>
            </a:extLst>
          </p:cNvPr>
          <p:cNvSpPr/>
          <p:nvPr/>
        </p:nvSpPr>
        <p:spPr>
          <a:xfrm>
            <a:off x="3131840" y="180000"/>
            <a:ext cx="5652160" cy="400110"/>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fr-FR" sz="2000" b="1" dirty="0">
                <a:latin typeface="Calibri" panose="020F0502020204030204" pitchFamily="34" charset="0"/>
                <a:ea typeface="Calibri" panose="020F0502020204030204" pitchFamily="34" charset="0"/>
                <a:cs typeface="Times New Roman" panose="02020603050405020304" pitchFamily="18" charset="0"/>
              </a:rPr>
              <a:t>L’Olympiade culturelle</a:t>
            </a:r>
          </a:p>
        </p:txBody>
      </p:sp>
    </p:spTree>
    <p:extLst>
      <p:ext uri="{BB962C8B-B14F-4D97-AF65-F5344CB8AC3E}">
        <p14:creationId xmlns:p14="http://schemas.microsoft.com/office/powerpoint/2010/main" val="854539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360000" y="1563638"/>
            <a:ext cx="8424000" cy="360040"/>
          </a:xfrm>
        </p:spPr>
        <p:txBody>
          <a:bodyPr/>
          <a:lstStyle/>
          <a:p>
            <a:r>
              <a:rPr lang="fr-FR" sz="2000" dirty="0">
                <a:solidFill>
                  <a:schemeClr val="bg2"/>
                </a:solidFill>
              </a:rPr>
              <a:t>Programme</a:t>
            </a:r>
          </a:p>
        </p:txBody>
      </p:sp>
      <p:sp>
        <p:nvSpPr>
          <p:cNvPr id="8" name="Espace réservé du pied de page 7"/>
          <p:cNvSpPr>
            <a:spLocks noGrp="1"/>
          </p:cNvSpPr>
          <p:nvPr>
            <p:ph type="ftr" sz="quarter" idx="11"/>
          </p:nvPr>
        </p:nvSpPr>
        <p:spPr/>
        <p:txBody>
          <a:bodyPr/>
          <a:lstStyle/>
          <a:p>
            <a:r>
              <a:rPr lang="fr-FR"/>
              <a:t>Délégation académique à l'action culturelle et à l'éducation artistique</a:t>
            </a:r>
            <a:endParaRPr lang="fr-FR" dirty="0"/>
          </a:p>
        </p:txBody>
      </p:sp>
      <p:sp>
        <p:nvSpPr>
          <p:cNvPr id="9" name="Espace réservé du numéro de diapositive 8"/>
          <p:cNvSpPr>
            <a:spLocks noGrp="1"/>
          </p:cNvSpPr>
          <p:nvPr>
            <p:ph type="sldNum" sz="quarter" idx="12"/>
          </p:nvPr>
        </p:nvSpPr>
        <p:spPr>
          <a:xfrm>
            <a:off x="7434000" y="4783500"/>
            <a:ext cx="1350000" cy="360000"/>
          </a:xfrm>
        </p:spPr>
        <p:txBody>
          <a:bodyPr/>
          <a:lstStyle/>
          <a:p>
            <a:fld id="{733122C9-A0B9-462F-8757-0847AD287B63}" type="slidenum">
              <a:rPr lang="fr-FR" smtClean="0"/>
              <a:pPr/>
              <a:t>2</a:t>
            </a:fld>
            <a:endParaRPr lang="fr-FR" dirty="0"/>
          </a:p>
        </p:txBody>
      </p:sp>
      <p:sp>
        <p:nvSpPr>
          <p:cNvPr id="5" name="ZoneTexte 4"/>
          <p:cNvSpPr txBox="1"/>
          <p:nvPr/>
        </p:nvSpPr>
        <p:spPr>
          <a:xfrm>
            <a:off x="360000" y="2054957"/>
            <a:ext cx="8424000" cy="2308324"/>
          </a:xfrm>
          <a:prstGeom prst="rect">
            <a:avLst/>
          </a:prstGeom>
          <a:noFill/>
        </p:spPr>
        <p:txBody>
          <a:bodyPr wrap="square" rtlCol="0">
            <a:spAutoFit/>
          </a:bodyPr>
          <a:lstStyle/>
          <a:p>
            <a:pPr marL="285750" indent="-285750">
              <a:buFont typeface="Arial" panose="020B0604020202020204" pitchFamily="34" charset="0"/>
              <a:buChar char="•"/>
            </a:pPr>
            <a:r>
              <a:rPr lang="fr-FR" sz="1600" dirty="0"/>
              <a:t>9h30 – 9h45	</a:t>
            </a:r>
            <a:r>
              <a:rPr lang="fr-FR" sz="1600" b="1" dirty="0"/>
              <a:t>Accueil des participants – Mots de bienvenue</a:t>
            </a:r>
          </a:p>
          <a:p>
            <a:pPr marL="285750" indent="-285750">
              <a:buFont typeface="Arial" panose="020B0604020202020204" pitchFamily="34" charset="0"/>
              <a:buChar char="•"/>
            </a:pPr>
            <a:r>
              <a:rPr lang="fr-FR" sz="1600" dirty="0"/>
              <a:t>9h45 – 10h30	</a:t>
            </a:r>
            <a:r>
              <a:rPr lang="fr-FR" sz="1600" b="1" dirty="0"/>
              <a:t>Actualités de la DAAC et de l’EAC (1</a:t>
            </a:r>
            <a:r>
              <a:rPr lang="fr-FR" sz="1600" b="1" baseline="30000" dirty="0"/>
              <a:t>ère</a:t>
            </a:r>
            <a:r>
              <a:rPr lang="fr-FR" sz="1600" b="1" dirty="0"/>
              <a:t> partie)</a:t>
            </a:r>
          </a:p>
          <a:p>
            <a:pPr marL="285750" indent="-285750">
              <a:buFont typeface="Arial" panose="020B0604020202020204" pitchFamily="34" charset="0"/>
              <a:buChar char="•"/>
            </a:pPr>
            <a:r>
              <a:rPr lang="fr-FR" sz="1600" dirty="0"/>
              <a:t>10h30 - 10h45	</a:t>
            </a:r>
            <a:r>
              <a:rPr lang="fr-FR" sz="1600" b="1" dirty="0"/>
              <a:t>Echanges avec la salle</a:t>
            </a:r>
          </a:p>
          <a:p>
            <a:pPr marL="285750" indent="-285750">
              <a:buFont typeface="Arial" panose="020B0604020202020204" pitchFamily="34" charset="0"/>
              <a:buChar char="•"/>
            </a:pPr>
            <a:r>
              <a:rPr lang="fr-FR" sz="1600" dirty="0"/>
              <a:t>10h45 - 11h15</a:t>
            </a:r>
            <a:r>
              <a:rPr lang="fr-FR" sz="1600" b="1" dirty="0"/>
              <a:t>	Actualités de la DAAC et de l’EAC (2</a:t>
            </a:r>
            <a:r>
              <a:rPr lang="fr-FR" sz="1600" b="1" baseline="30000" dirty="0"/>
              <a:t>de </a:t>
            </a:r>
            <a:r>
              <a:rPr lang="fr-FR" sz="1600" b="1" dirty="0"/>
              <a:t>partie)</a:t>
            </a:r>
          </a:p>
          <a:p>
            <a:pPr marL="285750" indent="-285750">
              <a:buFont typeface="Arial" panose="020B0604020202020204" pitchFamily="34" charset="0"/>
              <a:buChar char="•"/>
            </a:pPr>
            <a:r>
              <a:rPr lang="fr-FR" sz="1600" dirty="0"/>
              <a:t>11h15 – 11h30	</a:t>
            </a:r>
            <a:r>
              <a:rPr lang="fr-FR" sz="1600" b="1" dirty="0"/>
              <a:t>Echanges avec la salle</a:t>
            </a:r>
            <a:endParaRPr lang="fr-FR" sz="1600" dirty="0"/>
          </a:p>
          <a:p>
            <a:pPr marL="285750" indent="-285750">
              <a:buFont typeface="Arial" panose="020B0604020202020204" pitchFamily="34" charset="0"/>
              <a:buChar char="•"/>
            </a:pPr>
            <a:r>
              <a:rPr lang="fr-FR" sz="1600" dirty="0"/>
              <a:t>11h30 – 11h45	</a:t>
            </a:r>
            <a:r>
              <a:rPr lang="fr-FR" sz="1600" b="1" dirty="0"/>
              <a:t>Actions culturelles et EAC - Département de Seine-et-Marne</a:t>
            </a:r>
          </a:p>
          <a:p>
            <a:pPr marL="285750" indent="-285750">
              <a:buFont typeface="Arial" panose="020B0604020202020204" pitchFamily="34" charset="0"/>
              <a:buChar char="•"/>
            </a:pPr>
            <a:r>
              <a:rPr lang="fr-FR" sz="1600" dirty="0"/>
              <a:t>11h45 – 12h30</a:t>
            </a:r>
            <a:r>
              <a:rPr lang="fr-FR" sz="1600" b="1" dirty="0"/>
              <a:t>	Témoignages et retours d’expérience (Concerts de poche/MGG)</a:t>
            </a:r>
          </a:p>
          <a:p>
            <a:pPr marL="285750" indent="-285750">
              <a:buFont typeface="Arial" panose="020B0604020202020204" pitchFamily="34" charset="0"/>
              <a:buChar char="•"/>
            </a:pPr>
            <a:endParaRPr lang="fr-FR" sz="1600" b="1" dirty="0"/>
          </a:p>
          <a:p>
            <a:r>
              <a:rPr lang="fr-FR" sz="1600" b="1" dirty="0">
                <a:solidFill>
                  <a:schemeClr val="bg2"/>
                </a:solidFill>
              </a:rPr>
              <a:t>Et pour les enseignants qui souhaitent prolonger leur visite au musée … </a:t>
            </a: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2254" y="267494"/>
            <a:ext cx="901746" cy="958899"/>
          </a:xfrm>
          <a:prstGeom prst="rect">
            <a:avLst/>
          </a:prstGeom>
        </p:spPr>
      </p:pic>
    </p:spTree>
    <p:extLst>
      <p:ext uri="{BB962C8B-B14F-4D97-AF65-F5344CB8AC3E}">
        <p14:creationId xmlns:p14="http://schemas.microsoft.com/office/powerpoint/2010/main" val="1425619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pied de page 2"/>
          <p:cNvSpPr>
            <a:spLocks noGrp="1"/>
          </p:cNvSpPr>
          <p:nvPr>
            <p:ph type="ftr" sz="quarter" idx="11"/>
          </p:nvPr>
        </p:nvSpPr>
        <p:spPr/>
        <p:txBody>
          <a:bodyPr/>
          <a:lstStyle/>
          <a:p>
            <a:r>
              <a:rPr lang="fr-FR" dirty="0"/>
              <a:t>Délégation académique à l'action culturelle et à l'éducation artistique</a:t>
            </a:r>
          </a:p>
        </p:txBody>
      </p:sp>
      <p:sp>
        <p:nvSpPr>
          <p:cNvPr id="4" name="Espace réservé du numéro de diapositive 3"/>
          <p:cNvSpPr>
            <a:spLocks noGrp="1"/>
          </p:cNvSpPr>
          <p:nvPr>
            <p:ph type="sldNum" sz="quarter" idx="12"/>
          </p:nvPr>
        </p:nvSpPr>
        <p:spPr>
          <a:xfrm>
            <a:off x="7452320" y="4783500"/>
            <a:ext cx="1350000" cy="360000"/>
          </a:xfrm>
        </p:spPr>
        <p:txBody>
          <a:bodyPr/>
          <a:lstStyle/>
          <a:p>
            <a:fld id="{733122C9-A0B9-462F-8757-0847AD287B63}" type="slidenum">
              <a:rPr lang="fr-FR" smtClean="0"/>
              <a:pPr/>
              <a:t>20</a:t>
            </a:fld>
            <a:endParaRPr lang="fr-FR" dirty="0"/>
          </a:p>
        </p:txBody>
      </p:sp>
      <p:pic>
        <p:nvPicPr>
          <p:cNvPr id="7" name="Image 6"/>
          <p:cNvPicPr>
            <a:picLocks noChangeAspect="1"/>
          </p:cNvPicPr>
          <p:nvPr/>
        </p:nvPicPr>
        <p:blipFill>
          <a:blip r:embed="rId2"/>
          <a:stretch>
            <a:fillRect/>
          </a:stretch>
        </p:blipFill>
        <p:spPr>
          <a:xfrm>
            <a:off x="236698" y="1707654"/>
            <a:ext cx="8565622" cy="2682472"/>
          </a:xfrm>
          <a:prstGeom prst="rect">
            <a:avLst/>
          </a:prstGeom>
        </p:spPr>
      </p:pic>
      <p:sp>
        <p:nvSpPr>
          <p:cNvPr id="6" name="Rectangle 5">
            <a:extLst>
              <a:ext uri="{FF2B5EF4-FFF2-40B4-BE49-F238E27FC236}">
                <a16:creationId xmlns:a16="http://schemas.microsoft.com/office/drawing/2014/main" id="{5CC50054-46FA-334D-B0E5-96A835355F43}"/>
              </a:ext>
            </a:extLst>
          </p:cNvPr>
          <p:cNvSpPr/>
          <p:nvPr/>
        </p:nvSpPr>
        <p:spPr>
          <a:xfrm>
            <a:off x="3150160" y="339502"/>
            <a:ext cx="5652160" cy="400110"/>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fr-FR" sz="2000" b="1" dirty="0">
                <a:latin typeface="Calibri" panose="020F0502020204030204" pitchFamily="34" charset="0"/>
                <a:ea typeface="Calibri" panose="020F0502020204030204" pitchFamily="34" charset="0"/>
                <a:cs typeface="Times New Roman" panose="02020603050405020304" pitchFamily="18" charset="0"/>
              </a:rPr>
              <a:t>L’Olympiade culturelle</a:t>
            </a:r>
          </a:p>
        </p:txBody>
      </p:sp>
    </p:spTree>
    <p:extLst>
      <p:ext uri="{BB962C8B-B14F-4D97-AF65-F5344CB8AC3E}">
        <p14:creationId xmlns:p14="http://schemas.microsoft.com/office/powerpoint/2010/main" val="2719488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pied de page 2"/>
          <p:cNvSpPr>
            <a:spLocks noGrp="1"/>
          </p:cNvSpPr>
          <p:nvPr>
            <p:ph type="ftr" sz="quarter" idx="11"/>
          </p:nvPr>
        </p:nvSpPr>
        <p:spPr/>
        <p:txBody>
          <a:bodyPr/>
          <a:lstStyle/>
          <a:p>
            <a:r>
              <a:rPr lang="fr-FR" dirty="0"/>
              <a:t>Délégation académique à l'action culturelle et à l'éducation artistique</a:t>
            </a:r>
          </a:p>
        </p:txBody>
      </p:sp>
      <p:sp>
        <p:nvSpPr>
          <p:cNvPr id="4" name="Espace réservé du numéro de diapositive 3"/>
          <p:cNvSpPr>
            <a:spLocks noGrp="1"/>
          </p:cNvSpPr>
          <p:nvPr>
            <p:ph type="sldNum" sz="quarter" idx="12"/>
          </p:nvPr>
        </p:nvSpPr>
        <p:spPr>
          <a:xfrm>
            <a:off x="7452320" y="4783500"/>
            <a:ext cx="1350000" cy="360000"/>
          </a:xfrm>
        </p:spPr>
        <p:txBody>
          <a:bodyPr/>
          <a:lstStyle/>
          <a:p>
            <a:fld id="{733122C9-A0B9-462F-8757-0847AD287B63}" type="slidenum">
              <a:rPr lang="fr-FR" smtClean="0"/>
              <a:pPr/>
              <a:t>21</a:t>
            </a:fld>
            <a:endParaRPr lang="fr-FR" dirty="0"/>
          </a:p>
        </p:txBody>
      </p:sp>
      <p:sp>
        <p:nvSpPr>
          <p:cNvPr id="7" name="Espace réservé du texte 2"/>
          <p:cNvSpPr txBox="1">
            <a:spLocks/>
          </p:cNvSpPr>
          <p:nvPr/>
        </p:nvSpPr>
        <p:spPr bwMode="gray">
          <a:xfrm>
            <a:off x="360363" y="1563638"/>
            <a:ext cx="842327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90000"/>
              </a:lnSpc>
              <a:spcBef>
                <a:spcPct val="0"/>
              </a:spcBef>
              <a:spcAft>
                <a:spcPts val="0"/>
              </a:spcAft>
              <a:buFont typeface="Arial" panose="020B0604020202020204" pitchFamily="34" charset="0"/>
              <a:defRPr sz="3250" b="1" kern="1200" cap="all" baseline="0">
                <a:solidFill>
                  <a:schemeClr val="tx1"/>
                </a:solidFill>
                <a:latin typeface="+mn-lt"/>
                <a:ea typeface="+mn-ea"/>
                <a:cs typeface="+mn-cs"/>
              </a:defRPr>
            </a:lvl1pPr>
            <a:lvl2pPr marL="0" indent="0" algn="l" rtl="0" eaLnBrk="0" fontAlgn="base" hangingPunct="0">
              <a:spcBef>
                <a:spcPts val="500"/>
              </a:spcBef>
              <a:spcAft>
                <a:spcPts val="0"/>
              </a:spcAft>
              <a:buFont typeface="Arial" panose="020B0604020202020204" pitchFamily="34" charset="0"/>
              <a:buNone/>
              <a:defRPr sz="1850" kern="1200">
                <a:solidFill>
                  <a:schemeClr val="tx1"/>
                </a:solidFill>
                <a:latin typeface="+mn-lt"/>
                <a:ea typeface="+mn-ea"/>
                <a:cs typeface="+mn-cs"/>
              </a:defRPr>
            </a:lvl2pPr>
            <a:lvl3pPr marL="431800" indent="-71438" algn="l" rtl="0" eaLnBrk="0" fontAlgn="base" hangingPunct="0">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3pPr>
            <a:lvl4pPr marL="611188" indent="-71438" algn="l" rtl="0" eaLnBrk="0" fontAlgn="base" hangingPunct="0">
              <a:spcBef>
                <a:spcPts val="100"/>
              </a:spcBef>
              <a:spcAft>
                <a:spcPts val="100"/>
              </a:spcAft>
              <a:buSzPct val="100000"/>
              <a:buFont typeface="Arial" panose="020B0604020202020204" pitchFamily="34" charset="0"/>
              <a:buChar char="•"/>
              <a:defRPr sz="700" kern="1200">
                <a:solidFill>
                  <a:schemeClr val="tx1"/>
                </a:solidFill>
                <a:latin typeface="+mn-lt"/>
                <a:ea typeface="+mn-ea"/>
                <a:cs typeface="+mn-cs"/>
              </a:defRPr>
            </a:lvl4pPr>
            <a:lvl5pPr marL="827088" indent="-71438" algn="l" rtl="0" eaLnBrk="0" fontAlgn="base" hangingPunct="0">
              <a:spcBef>
                <a:spcPts val="100"/>
              </a:spcBef>
              <a:spcAft>
                <a:spcPts val="100"/>
              </a:spcAft>
              <a:buSzPct val="100000"/>
              <a:buFont typeface="Arial" panose="020B0604020202020204"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fr-FR" sz="1800" u="sng" dirty="0"/>
              <a:t>Projet 2 : </a:t>
            </a:r>
          </a:p>
          <a:p>
            <a:pPr>
              <a:defRPr/>
            </a:pPr>
            <a:endParaRPr lang="fr-FR" sz="1800" dirty="0">
              <a:ea typeface="Times New Roman ;mso-bidi-font-family:Calibri;mso-bidi-theme-font:minor-latin;mso-fareast-language:FR"/>
            </a:endParaRPr>
          </a:p>
          <a:p>
            <a:pPr>
              <a:defRPr/>
            </a:pPr>
            <a:r>
              <a:rPr lang="fr-FR" sz="1800" dirty="0">
                <a:ea typeface="Times New Roman ;mso-bidi-font-family:Calibri;mso-bidi-theme-font:minor-latin;mso-fareast-language:FR"/>
              </a:rPr>
              <a:t>Inclusion : du pareil au même ? </a:t>
            </a:r>
            <a:br>
              <a:rPr lang="fr-FR" sz="1400" dirty="0">
                <a:ea typeface="Times New Roman ;mso-bidi-font-family:Calibri;mso-bidi-theme-font:minor-latin;mso-fareast-language:FR"/>
              </a:rPr>
            </a:br>
            <a:endParaRPr lang="fr-FR" sz="1400" dirty="0">
              <a:ea typeface="Times New Roman ;mso-bidi-font-family:Calibri;mso-bidi-theme-font:minor-latin;mso-fareast-language:FR"/>
            </a:endParaRPr>
          </a:p>
          <a:p>
            <a:pPr>
              <a:defRPr/>
            </a:pPr>
            <a:r>
              <a:rPr lang="fr-FR" sz="1400" b="0" i="1" cap="none" dirty="0"/>
              <a:t>Le handicap ne peut pas être un handicap </a:t>
            </a:r>
            <a:r>
              <a:rPr lang="fr-FR" sz="1400" b="0" cap="none" dirty="0"/>
              <a:t>(Stephen Hawking)</a:t>
            </a:r>
            <a:endParaRPr lang="fr-FR" sz="1400" b="0" dirty="0"/>
          </a:p>
          <a:p>
            <a:pPr>
              <a:defRPr/>
            </a:pPr>
            <a:endParaRPr lang="fr-FR" sz="1400" b="0" dirty="0"/>
          </a:p>
          <a:p>
            <a:pPr>
              <a:defRPr/>
            </a:pPr>
            <a:r>
              <a:rPr lang="fr-FR" sz="1400" b="0" cap="none" dirty="0">
                <a:ea typeface="Times New Roman ;mso-bidi-font-family:Calibri;mso-bidi-theme-font:minor-latin;mso-fareast-language:FR"/>
              </a:rPr>
              <a:t>Les jeux paralympiques n’ont vu le jour que dans une période récente. </a:t>
            </a:r>
          </a:p>
          <a:p>
            <a:pPr>
              <a:defRPr/>
            </a:pPr>
            <a:r>
              <a:rPr lang="fr-FR" sz="1400" b="0" cap="none" dirty="0">
                <a:ea typeface="Times New Roman ;mso-bidi-font-family:Calibri;mso-bidi-theme-font:minor-latin;mso-fareast-language:FR"/>
              </a:rPr>
              <a:t>Dans le cadre de projets d’éducation artistique et culturelle, nous proposerons aux élèves et enseignants de s’interroger sur la question de l’inclusion des athlètes handisports, sur l’inclusion des élèves en milieu scolaire et des artistes en situation de handicap dans notre société contemporaine. </a:t>
            </a:r>
          </a:p>
          <a:p>
            <a:pPr>
              <a:defRPr/>
            </a:pPr>
            <a:r>
              <a:rPr lang="fr-FR" sz="1400" b="0" cap="none" dirty="0">
                <a:ea typeface="Times New Roman ;mso-bidi-font-family:Calibri;mso-bidi-theme-font:minor-latin;mso-fareast-language:FR"/>
              </a:rPr>
              <a:t>Ces </a:t>
            </a:r>
            <a:r>
              <a:rPr lang="fr-FR" sz="1400" cap="none" dirty="0">
                <a:ea typeface="Times New Roman ;mso-bidi-font-family:Calibri;mso-bidi-theme-font:minor-latin;mso-fareast-language:FR"/>
              </a:rPr>
              <a:t>projets éducatifs </a:t>
            </a:r>
            <a:r>
              <a:rPr lang="fr-FR" sz="1400" b="0" cap="none" dirty="0">
                <a:ea typeface="Times New Roman ;mso-bidi-font-family:Calibri;mso-bidi-theme-font:minor-latin;mso-fareast-language:FR"/>
              </a:rPr>
              <a:t>s’accompagneront d’un </a:t>
            </a:r>
            <a:r>
              <a:rPr lang="fr-FR" sz="1400" cap="none" dirty="0">
                <a:ea typeface="Times New Roman ;mso-bidi-font-family:Calibri;mso-bidi-theme-font:minor-latin;mso-fareast-language:FR"/>
              </a:rPr>
              <a:t>travail pédagogique</a:t>
            </a:r>
            <a:r>
              <a:rPr lang="fr-FR" sz="1400" b="0" cap="none" dirty="0">
                <a:ea typeface="Times New Roman ;mso-bidi-font-family:Calibri;mso-bidi-theme-font:minor-latin;mso-fareast-language:FR"/>
              </a:rPr>
              <a:t>.</a:t>
            </a:r>
          </a:p>
          <a:p>
            <a:pPr>
              <a:defRPr/>
            </a:pPr>
            <a:endParaRPr lang="fr-FR" sz="1400" b="0" cap="none" dirty="0"/>
          </a:p>
          <a:p>
            <a:pPr>
              <a:defRPr/>
            </a:pPr>
            <a:r>
              <a:rPr lang="fr-FR" sz="1400" b="0" cap="none" dirty="0"/>
              <a:t>Autour des jeux paralympiques : l’esprit, le corps et l’âme</a:t>
            </a:r>
          </a:p>
          <a:p>
            <a:pPr>
              <a:defRPr/>
            </a:pPr>
            <a:endParaRPr lang="fr-FR" sz="1400" b="0" cap="none" dirty="0"/>
          </a:p>
          <a:p>
            <a:pPr>
              <a:defRPr/>
            </a:pPr>
            <a:endParaRPr lang="fr-FR" sz="1400" dirty="0"/>
          </a:p>
          <a:p>
            <a:pPr>
              <a:defRPr/>
            </a:pPr>
            <a:endParaRPr lang="fr-FR" sz="1400" dirty="0"/>
          </a:p>
        </p:txBody>
      </p:sp>
      <p:sp>
        <p:nvSpPr>
          <p:cNvPr id="6" name="Rectangle 5">
            <a:extLst>
              <a:ext uri="{FF2B5EF4-FFF2-40B4-BE49-F238E27FC236}">
                <a16:creationId xmlns:a16="http://schemas.microsoft.com/office/drawing/2014/main" id="{5CC50054-46FA-334D-B0E5-96A835355F43}"/>
              </a:ext>
            </a:extLst>
          </p:cNvPr>
          <p:cNvSpPr/>
          <p:nvPr/>
        </p:nvSpPr>
        <p:spPr>
          <a:xfrm>
            <a:off x="3112073" y="411510"/>
            <a:ext cx="5652160" cy="400110"/>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fr-FR" sz="2000" b="1" dirty="0">
                <a:latin typeface="Calibri" panose="020F0502020204030204" pitchFamily="34" charset="0"/>
                <a:ea typeface="Calibri" panose="020F0502020204030204" pitchFamily="34" charset="0"/>
                <a:cs typeface="Times New Roman" panose="02020603050405020304" pitchFamily="18" charset="0"/>
              </a:rPr>
              <a:t>L’Olympiade culturelle</a:t>
            </a:r>
          </a:p>
        </p:txBody>
      </p:sp>
    </p:spTree>
    <p:extLst>
      <p:ext uri="{BB962C8B-B14F-4D97-AF65-F5344CB8AC3E}">
        <p14:creationId xmlns:p14="http://schemas.microsoft.com/office/powerpoint/2010/main" val="1941088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pied de page 2"/>
          <p:cNvSpPr>
            <a:spLocks noGrp="1"/>
          </p:cNvSpPr>
          <p:nvPr>
            <p:ph type="ftr" sz="quarter" idx="11"/>
          </p:nvPr>
        </p:nvSpPr>
        <p:spPr/>
        <p:txBody>
          <a:bodyPr/>
          <a:lstStyle/>
          <a:p>
            <a:r>
              <a:rPr lang="fr-FR" dirty="0"/>
              <a:t>Délégation académique à l'action culturelle et à l'éducation artistique</a:t>
            </a:r>
          </a:p>
        </p:txBody>
      </p:sp>
      <p:sp>
        <p:nvSpPr>
          <p:cNvPr id="4" name="Espace réservé du numéro de diapositive 3"/>
          <p:cNvSpPr>
            <a:spLocks noGrp="1"/>
          </p:cNvSpPr>
          <p:nvPr>
            <p:ph type="sldNum" sz="quarter" idx="12"/>
          </p:nvPr>
        </p:nvSpPr>
        <p:spPr>
          <a:xfrm>
            <a:off x="7452320" y="4783500"/>
            <a:ext cx="1350000" cy="360000"/>
          </a:xfrm>
        </p:spPr>
        <p:txBody>
          <a:bodyPr/>
          <a:lstStyle/>
          <a:p>
            <a:fld id="{733122C9-A0B9-462F-8757-0847AD287B63}" type="slidenum">
              <a:rPr lang="fr-FR" smtClean="0"/>
              <a:pPr/>
              <a:t>22</a:t>
            </a:fld>
            <a:endParaRPr lang="fr-FR" dirty="0"/>
          </a:p>
        </p:txBody>
      </p:sp>
      <p:sp>
        <p:nvSpPr>
          <p:cNvPr id="5" name="Espace réservé du texte 2"/>
          <p:cNvSpPr>
            <a:spLocks noGrp="1"/>
          </p:cNvSpPr>
          <p:nvPr>
            <p:ph type="body" sz="quarter" idx="13"/>
          </p:nvPr>
        </p:nvSpPr>
        <p:spPr>
          <a:xfrm>
            <a:off x="360363" y="1851025"/>
            <a:ext cx="8423275" cy="2571750"/>
          </a:xfrm>
        </p:spPr>
        <p:txBody>
          <a:bodyPr/>
          <a:lstStyle/>
          <a:p>
            <a:pPr>
              <a:defRPr/>
            </a:pPr>
            <a:r>
              <a:rPr lang="fr-FR" sz="1800" u="sng" dirty="0">
                <a:solidFill>
                  <a:srgbClr val="000000"/>
                </a:solidFill>
              </a:rPr>
              <a:t>Projet 3 : </a:t>
            </a:r>
          </a:p>
          <a:p>
            <a:pPr>
              <a:defRPr/>
            </a:pPr>
            <a:endParaRPr lang="fr-FR" sz="1400" dirty="0"/>
          </a:p>
          <a:p>
            <a:pPr>
              <a:defRPr/>
            </a:pPr>
            <a:r>
              <a:rPr lang="fr-FR" sz="1800" dirty="0"/>
              <a:t>TOUR ACADEMIQUE de la Flamme de la Culture</a:t>
            </a:r>
          </a:p>
          <a:p>
            <a:pPr>
              <a:defRPr/>
            </a:pPr>
            <a:endParaRPr lang="fr-FR" sz="1400" dirty="0"/>
          </a:p>
          <a:p>
            <a:pPr>
              <a:defRPr/>
            </a:pPr>
            <a:r>
              <a:rPr lang="fr-FR" sz="1400" b="0" cap="none" dirty="0"/>
              <a:t>Dès septembre 2022, la DAAC de Créteil proposera un dispositif d’envergure exceptionnelle : « la flamme de la culture » qui, trois ans durant, selon un parcours déterminé, valorisera les différentes étapes et les restitutions des projets des établissements scolaires des trois départements de l’académie au gré de passage de témoins et de relais artistiques et pédagogiques. </a:t>
            </a:r>
          </a:p>
          <a:p>
            <a:pPr>
              <a:defRPr/>
            </a:pPr>
            <a:endParaRPr lang="fr-FR" sz="1400" b="0" cap="none" dirty="0"/>
          </a:p>
          <a:p>
            <a:pPr>
              <a:defRPr/>
            </a:pPr>
            <a:r>
              <a:rPr lang="fr-FR" sz="1400" b="0" cap="none" dirty="0"/>
              <a:t>Pour que la flamme de la culture ne s’éteigne jamais et qu’elle fasse de nos élèves des citoyens éclairés !</a:t>
            </a:r>
          </a:p>
        </p:txBody>
      </p:sp>
      <p:sp>
        <p:nvSpPr>
          <p:cNvPr id="6" name="Rectangle 5">
            <a:extLst>
              <a:ext uri="{FF2B5EF4-FFF2-40B4-BE49-F238E27FC236}">
                <a16:creationId xmlns:a16="http://schemas.microsoft.com/office/drawing/2014/main" id="{5CC50054-46FA-334D-B0E5-96A835355F43}"/>
              </a:ext>
            </a:extLst>
          </p:cNvPr>
          <p:cNvSpPr/>
          <p:nvPr/>
        </p:nvSpPr>
        <p:spPr>
          <a:xfrm>
            <a:off x="3131478" y="411510"/>
            <a:ext cx="5652160" cy="400110"/>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fr-FR" sz="2000" b="1" dirty="0">
                <a:latin typeface="Calibri" panose="020F0502020204030204" pitchFamily="34" charset="0"/>
                <a:ea typeface="Calibri" panose="020F0502020204030204" pitchFamily="34" charset="0"/>
                <a:cs typeface="Times New Roman" panose="02020603050405020304" pitchFamily="18" charset="0"/>
              </a:rPr>
              <a:t>L’Olympiade culturelle</a:t>
            </a:r>
          </a:p>
        </p:txBody>
      </p:sp>
    </p:spTree>
    <p:extLst>
      <p:ext uri="{BB962C8B-B14F-4D97-AF65-F5344CB8AC3E}">
        <p14:creationId xmlns:p14="http://schemas.microsoft.com/office/powerpoint/2010/main" val="54245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pied de page 2"/>
          <p:cNvSpPr>
            <a:spLocks noGrp="1"/>
          </p:cNvSpPr>
          <p:nvPr>
            <p:ph type="ftr" sz="quarter" idx="11"/>
          </p:nvPr>
        </p:nvSpPr>
        <p:spPr/>
        <p:txBody>
          <a:bodyPr/>
          <a:lstStyle/>
          <a:p>
            <a:r>
              <a:rPr lang="fr-FR" dirty="0"/>
              <a:t>Délégation académique à l'action culturelle et à l'éducation artistique</a:t>
            </a:r>
          </a:p>
        </p:txBody>
      </p:sp>
      <p:sp>
        <p:nvSpPr>
          <p:cNvPr id="4" name="Espace réservé du numéro de diapositive 3"/>
          <p:cNvSpPr>
            <a:spLocks noGrp="1"/>
          </p:cNvSpPr>
          <p:nvPr>
            <p:ph type="sldNum" sz="quarter" idx="12"/>
          </p:nvPr>
        </p:nvSpPr>
        <p:spPr>
          <a:xfrm>
            <a:off x="6264000" y="4783500"/>
            <a:ext cx="2556472" cy="360000"/>
          </a:xfrm>
        </p:spPr>
        <p:txBody>
          <a:bodyPr/>
          <a:lstStyle/>
          <a:p>
            <a:fld id="{733122C9-A0B9-462F-8757-0847AD287B63}" type="slidenum">
              <a:rPr lang="fr-FR" smtClean="0"/>
              <a:pPr/>
              <a:t>23</a:t>
            </a:fld>
            <a:endParaRPr lang="fr-FR" dirty="0"/>
          </a:p>
        </p:txBody>
      </p:sp>
      <p:sp>
        <p:nvSpPr>
          <p:cNvPr id="7" name="Espace réservé du contenu 2"/>
          <p:cNvSpPr txBox="1">
            <a:spLocks/>
          </p:cNvSpPr>
          <p:nvPr/>
        </p:nvSpPr>
        <p:spPr>
          <a:xfrm>
            <a:off x="360363" y="1619250"/>
            <a:ext cx="8423275" cy="3040063"/>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altLang="fr-FR" sz="1600" dirty="0"/>
              <a:t>-1</a:t>
            </a:r>
            <a:r>
              <a:rPr lang="fr-FR" altLang="fr-FR" sz="1600" baseline="30000" dirty="0"/>
              <a:t>ère</a:t>
            </a:r>
            <a:r>
              <a:rPr lang="fr-FR" altLang="fr-FR" sz="1600" dirty="0"/>
              <a:t> cohorte d’élèves : années scolaires 22/23 et 23/24 (jusqu’aux JOP24)</a:t>
            </a:r>
            <a:br>
              <a:rPr lang="fr-FR" altLang="fr-FR" sz="1600" dirty="0"/>
            </a:br>
            <a:br>
              <a:rPr lang="fr-FR" altLang="fr-FR" sz="1600" dirty="0"/>
            </a:br>
            <a:r>
              <a:rPr lang="fr-FR" altLang="fr-FR" sz="1600" dirty="0"/>
              <a:t>- 2</a:t>
            </a:r>
            <a:r>
              <a:rPr lang="fr-FR" altLang="fr-FR" sz="1600" baseline="30000" dirty="0"/>
              <a:t>ème</a:t>
            </a:r>
            <a:r>
              <a:rPr lang="fr-FR" altLang="fr-FR" sz="1600" dirty="0"/>
              <a:t> cohorte d’élèves : années scolaires 23/24 et 24/25 (avant, pendant et après les JOP24)</a:t>
            </a:r>
          </a:p>
          <a:p>
            <a:endParaRPr lang="fr-FR" altLang="fr-FR" dirty="0"/>
          </a:p>
          <a:p>
            <a:r>
              <a:rPr lang="fr-FR" altLang="fr-FR" sz="1400" u="sng" dirty="0"/>
              <a:t>RESTITUTIONS</a:t>
            </a:r>
            <a:r>
              <a:rPr lang="fr-FR" altLang="fr-FR" sz="1400" dirty="0"/>
              <a:t> : </a:t>
            </a:r>
          </a:p>
          <a:p>
            <a:r>
              <a:rPr lang="fr-FR" altLang="fr-FR" sz="1400" dirty="0"/>
              <a:t>Événements artistiques dans toute l’académie tout au long de l’année</a:t>
            </a:r>
          </a:p>
          <a:p>
            <a:endParaRPr lang="fr-FR" altLang="fr-FR" sz="1400" dirty="0"/>
          </a:p>
          <a:p>
            <a:r>
              <a:rPr lang="fr-FR" altLang="fr-FR" sz="1400" dirty="0"/>
              <a:t>DEUX EVENEMENTS EXCEPTIONNELS : </a:t>
            </a:r>
            <a:r>
              <a:rPr lang="fr-FR" altLang="fr-FR" sz="1400" b="1" dirty="0"/>
              <a:t>ARTEXPRO</a:t>
            </a:r>
            <a:r>
              <a:rPr lang="fr-FR" altLang="fr-FR" sz="1400" dirty="0"/>
              <a:t> ET </a:t>
            </a:r>
            <a:r>
              <a:rPr lang="fr-FR" altLang="fr-FR" sz="1400" b="1" dirty="0"/>
              <a:t>FA-BRIQUES</a:t>
            </a:r>
          </a:p>
          <a:p>
            <a:r>
              <a:rPr lang="fr-FR" altLang="fr-FR" sz="1400" dirty="0"/>
              <a:t>AVRIL / MAI 2024 pour la première cohorte</a:t>
            </a:r>
          </a:p>
          <a:p>
            <a:r>
              <a:rPr lang="fr-FR" altLang="fr-FR" sz="1400" dirty="0"/>
              <a:t>AVRIL / MAI 2025 pour la deuxième cohorte</a:t>
            </a:r>
          </a:p>
          <a:p>
            <a:endParaRPr lang="fr-FR" altLang="fr-FR" dirty="0"/>
          </a:p>
        </p:txBody>
      </p:sp>
      <p:sp>
        <p:nvSpPr>
          <p:cNvPr id="10" name="Rectangle 9"/>
          <p:cNvSpPr/>
          <p:nvPr/>
        </p:nvSpPr>
        <p:spPr>
          <a:xfrm>
            <a:off x="2998492" y="1012709"/>
            <a:ext cx="3147015" cy="369332"/>
          </a:xfrm>
          <a:prstGeom prst="rect">
            <a:avLst/>
          </a:prstGeom>
        </p:spPr>
        <p:txBody>
          <a:bodyPr wrap="none">
            <a:spAutoFit/>
          </a:bodyPr>
          <a:lstStyle/>
          <a:p>
            <a:r>
              <a:rPr lang="fr-FR" altLang="fr-FR" b="1" u="sng" dirty="0"/>
              <a:t>CALENDRIER DU PROJET</a:t>
            </a:r>
            <a:endParaRPr lang="fr-FR" b="1" dirty="0"/>
          </a:p>
        </p:txBody>
      </p:sp>
      <p:sp>
        <p:nvSpPr>
          <p:cNvPr id="8" name="Rectangle 7">
            <a:extLst>
              <a:ext uri="{FF2B5EF4-FFF2-40B4-BE49-F238E27FC236}">
                <a16:creationId xmlns:a16="http://schemas.microsoft.com/office/drawing/2014/main" id="{5CC50054-46FA-334D-B0E5-96A835355F43}"/>
              </a:ext>
            </a:extLst>
          </p:cNvPr>
          <p:cNvSpPr/>
          <p:nvPr/>
        </p:nvSpPr>
        <p:spPr>
          <a:xfrm>
            <a:off x="3168312" y="370333"/>
            <a:ext cx="5652160" cy="400110"/>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fr-FR" sz="2000" b="1" dirty="0">
                <a:latin typeface="Calibri" panose="020F0502020204030204" pitchFamily="34" charset="0"/>
                <a:ea typeface="Calibri" panose="020F0502020204030204" pitchFamily="34" charset="0"/>
                <a:cs typeface="Times New Roman" panose="02020603050405020304" pitchFamily="18" charset="0"/>
              </a:rPr>
              <a:t>L’Olympiade culturelle</a:t>
            </a:r>
          </a:p>
        </p:txBody>
      </p:sp>
    </p:spTree>
    <p:extLst>
      <p:ext uri="{BB962C8B-B14F-4D97-AF65-F5344CB8AC3E}">
        <p14:creationId xmlns:p14="http://schemas.microsoft.com/office/powerpoint/2010/main" val="2317310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pied de page 2"/>
          <p:cNvSpPr>
            <a:spLocks noGrp="1"/>
          </p:cNvSpPr>
          <p:nvPr>
            <p:ph type="ftr" sz="quarter" idx="11"/>
          </p:nvPr>
        </p:nvSpPr>
        <p:spPr/>
        <p:txBody>
          <a:bodyPr/>
          <a:lstStyle/>
          <a:p>
            <a:r>
              <a:rPr lang="fr-FR" dirty="0"/>
              <a:t>Délégation académique à l'action culturelle et à l'éducation artistique</a:t>
            </a:r>
          </a:p>
        </p:txBody>
      </p:sp>
      <p:sp>
        <p:nvSpPr>
          <p:cNvPr id="4" name="Espace réservé du numéro de diapositive 3"/>
          <p:cNvSpPr>
            <a:spLocks noGrp="1"/>
          </p:cNvSpPr>
          <p:nvPr>
            <p:ph type="sldNum" sz="quarter" idx="12"/>
          </p:nvPr>
        </p:nvSpPr>
        <p:spPr>
          <a:xfrm>
            <a:off x="7452320" y="4776339"/>
            <a:ext cx="1350000" cy="360000"/>
          </a:xfrm>
        </p:spPr>
        <p:txBody>
          <a:bodyPr/>
          <a:lstStyle/>
          <a:p>
            <a:fld id="{733122C9-A0B9-462F-8757-0847AD287B63}" type="slidenum">
              <a:rPr lang="fr-FR" smtClean="0"/>
              <a:pPr/>
              <a:t>24</a:t>
            </a:fld>
            <a:endParaRPr lang="fr-FR" dirty="0"/>
          </a:p>
        </p:txBody>
      </p:sp>
      <p:pic>
        <p:nvPicPr>
          <p:cNvPr id="5" name="Imag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627063"/>
            <a:ext cx="6481763"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1158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pied de page 2"/>
          <p:cNvSpPr>
            <a:spLocks noGrp="1"/>
          </p:cNvSpPr>
          <p:nvPr>
            <p:ph type="ftr" sz="quarter" idx="11"/>
          </p:nvPr>
        </p:nvSpPr>
        <p:spPr/>
        <p:txBody>
          <a:bodyPr/>
          <a:lstStyle/>
          <a:p>
            <a:r>
              <a:rPr lang="fr-FR" dirty="0"/>
              <a:t>Délégation académique à l'action culturelle et à l'éducation artistique</a:t>
            </a:r>
          </a:p>
        </p:txBody>
      </p:sp>
      <p:sp>
        <p:nvSpPr>
          <p:cNvPr id="4" name="Espace réservé du numéro de diapositive 3"/>
          <p:cNvSpPr>
            <a:spLocks noGrp="1"/>
          </p:cNvSpPr>
          <p:nvPr>
            <p:ph type="sldNum" sz="quarter" idx="12"/>
          </p:nvPr>
        </p:nvSpPr>
        <p:spPr>
          <a:xfrm>
            <a:off x="7452320" y="4783500"/>
            <a:ext cx="1350000" cy="360000"/>
          </a:xfrm>
        </p:spPr>
        <p:txBody>
          <a:bodyPr/>
          <a:lstStyle/>
          <a:p>
            <a:fld id="{733122C9-A0B9-462F-8757-0847AD287B63}" type="slidenum">
              <a:rPr lang="fr-FR" smtClean="0"/>
              <a:pPr/>
              <a:t>25</a:t>
            </a:fld>
            <a:endParaRPr lang="fr-FR" dirty="0"/>
          </a:p>
        </p:txBody>
      </p:sp>
      <p:pic>
        <p:nvPicPr>
          <p:cNvPr id="5" name="Imag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9438" y="568325"/>
            <a:ext cx="5962650" cy="394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0727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a:t>Délégation académique à l'action culturelle et à l'éducation artistique</a:t>
            </a:r>
            <a:endParaRPr lang="fr-FR" dirty="0"/>
          </a:p>
        </p:txBody>
      </p:sp>
      <p:sp>
        <p:nvSpPr>
          <p:cNvPr id="4" name="Espace réservé du numéro de diapositive 3"/>
          <p:cNvSpPr>
            <a:spLocks noGrp="1"/>
          </p:cNvSpPr>
          <p:nvPr>
            <p:ph type="sldNum" sz="quarter" idx="12"/>
          </p:nvPr>
        </p:nvSpPr>
        <p:spPr>
          <a:xfrm>
            <a:off x="7434000" y="4783500"/>
            <a:ext cx="1350000" cy="360000"/>
          </a:xfrm>
        </p:spPr>
        <p:txBody>
          <a:bodyPr/>
          <a:lstStyle/>
          <a:p>
            <a:fld id="{733122C9-A0B9-462F-8757-0847AD287B63}" type="slidenum">
              <a:rPr lang="fr-FR" smtClean="0"/>
              <a:pPr/>
              <a:t>26</a:t>
            </a:fld>
            <a:endParaRPr lang="fr-FR" dirty="0"/>
          </a:p>
        </p:txBody>
      </p:sp>
      <p:sp>
        <p:nvSpPr>
          <p:cNvPr id="5" name="Espace réservé du texte 4"/>
          <p:cNvSpPr>
            <a:spLocks noGrp="1"/>
          </p:cNvSpPr>
          <p:nvPr>
            <p:ph type="body" sz="quarter" idx="13"/>
          </p:nvPr>
        </p:nvSpPr>
        <p:spPr>
          <a:xfrm>
            <a:off x="360000" y="2211710"/>
            <a:ext cx="8424000" cy="936104"/>
          </a:xfrm>
          <a:solidFill>
            <a:schemeClr val="bg2"/>
          </a:solidFill>
        </p:spPr>
        <p:txBody>
          <a:bodyPr/>
          <a:lstStyle/>
          <a:p>
            <a:pPr algn="ctr"/>
            <a:endParaRPr lang="fr-FR" sz="2000" dirty="0"/>
          </a:p>
          <a:p>
            <a:pPr algn="ctr"/>
            <a:r>
              <a:rPr lang="fr-FR" dirty="0">
                <a:solidFill>
                  <a:schemeClr val="bg1"/>
                </a:solidFill>
              </a:rPr>
              <a:t>ECHANGES AVEC LA SALLE</a:t>
            </a:r>
          </a:p>
        </p:txBody>
      </p:sp>
    </p:spTree>
    <p:extLst>
      <p:ext uri="{BB962C8B-B14F-4D97-AF65-F5344CB8AC3E}">
        <p14:creationId xmlns:p14="http://schemas.microsoft.com/office/powerpoint/2010/main" val="1838434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BD2F53-D473-2843-B328-48C5EC94ACC8}"/>
              </a:ext>
            </a:extLst>
          </p:cNvPr>
          <p:cNvSpPr>
            <a:spLocks noGrp="1"/>
          </p:cNvSpPr>
          <p:nvPr>
            <p:ph type="title"/>
          </p:nvPr>
        </p:nvSpPr>
        <p:spPr/>
        <p:txBody>
          <a:bodyPr/>
          <a:lstStyle/>
          <a:p>
            <a:endParaRPr lang="fr-FR"/>
          </a:p>
        </p:txBody>
      </p:sp>
      <p:sp>
        <p:nvSpPr>
          <p:cNvPr id="3" name="Espace réservé du pied de page 2">
            <a:extLst>
              <a:ext uri="{FF2B5EF4-FFF2-40B4-BE49-F238E27FC236}">
                <a16:creationId xmlns:a16="http://schemas.microsoft.com/office/drawing/2014/main" id="{15FA5A75-78E2-8046-8751-471B53EAF980}"/>
              </a:ext>
            </a:extLst>
          </p:cNvPr>
          <p:cNvSpPr>
            <a:spLocks noGrp="1"/>
          </p:cNvSpPr>
          <p:nvPr>
            <p:ph type="ftr" sz="quarter" idx="11"/>
          </p:nvPr>
        </p:nvSpPr>
        <p:spPr/>
        <p:txBody>
          <a:bodyPr/>
          <a:lstStyle/>
          <a:p>
            <a:r>
              <a:rPr lang="fr-FR"/>
              <a:t>Délégation académique à l'action culturelle et à l'éducation artistique</a:t>
            </a:r>
            <a:endParaRPr lang="fr-FR" dirty="0"/>
          </a:p>
        </p:txBody>
      </p:sp>
      <p:sp>
        <p:nvSpPr>
          <p:cNvPr id="4" name="Espace réservé du numéro de diapositive 3">
            <a:extLst>
              <a:ext uri="{FF2B5EF4-FFF2-40B4-BE49-F238E27FC236}">
                <a16:creationId xmlns:a16="http://schemas.microsoft.com/office/drawing/2014/main" id="{9CEF0DDF-4A6D-E746-838A-5B5546DB4AE9}"/>
              </a:ext>
            </a:extLst>
          </p:cNvPr>
          <p:cNvSpPr>
            <a:spLocks noGrp="1"/>
          </p:cNvSpPr>
          <p:nvPr>
            <p:ph type="sldNum" sz="quarter" idx="12"/>
          </p:nvPr>
        </p:nvSpPr>
        <p:spPr>
          <a:xfrm>
            <a:off x="7412919" y="4783500"/>
            <a:ext cx="1350000" cy="360000"/>
          </a:xfrm>
        </p:spPr>
        <p:txBody>
          <a:bodyPr/>
          <a:lstStyle/>
          <a:p>
            <a:fld id="{733122C9-A0B9-462F-8757-0847AD287B63}" type="slidenum">
              <a:rPr lang="fr-FR" smtClean="0"/>
              <a:pPr/>
              <a:t>27</a:t>
            </a:fld>
            <a:endParaRPr lang="fr-FR" dirty="0"/>
          </a:p>
        </p:txBody>
      </p:sp>
      <p:pic>
        <p:nvPicPr>
          <p:cNvPr id="6" name="Image 5">
            <a:extLst>
              <a:ext uri="{FF2B5EF4-FFF2-40B4-BE49-F238E27FC236}">
                <a16:creationId xmlns:a16="http://schemas.microsoft.com/office/drawing/2014/main" id="{02ABE7EE-78E7-A747-9B7D-575B0A9F874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962198" y="3188791"/>
            <a:ext cx="1198522" cy="1152128"/>
          </a:xfrm>
          <a:prstGeom prst="rect">
            <a:avLst/>
          </a:prstGeom>
          <a:noFill/>
          <a:ln>
            <a:noFill/>
          </a:ln>
        </p:spPr>
      </p:pic>
      <p:sp>
        <p:nvSpPr>
          <p:cNvPr id="7" name="ZoneTexte 6">
            <a:extLst>
              <a:ext uri="{FF2B5EF4-FFF2-40B4-BE49-F238E27FC236}">
                <a16:creationId xmlns:a16="http://schemas.microsoft.com/office/drawing/2014/main" id="{4B3D5A4D-95F3-F443-8DAA-40370F8F3D32}"/>
              </a:ext>
            </a:extLst>
          </p:cNvPr>
          <p:cNvSpPr txBox="1"/>
          <p:nvPr/>
        </p:nvSpPr>
        <p:spPr>
          <a:xfrm>
            <a:off x="360000" y="1741226"/>
            <a:ext cx="8402919" cy="954107"/>
          </a:xfrm>
          <a:prstGeom prst="rect">
            <a:avLst/>
          </a:prstGeom>
          <a:ln>
            <a:solidFill>
              <a:schemeClr val="bg2"/>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fr-FR" sz="2800" b="1" dirty="0"/>
              <a:t>Mise en œuvre du </a:t>
            </a:r>
            <a:r>
              <a:rPr lang="fr-FR" sz="2800" b="1" i="1" dirty="0" err="1"/>
              <a:t>Pass</a:t>
            </a:r>
            <a:r>
              <a:rPr lang="fr-FR" sz="2800" b="1" i="1" dirty="0"/>
              <a:t> culture élève </a:t>
            </a:r>
          </a:p>
          <a:p>
            <a:pPr algn="ctr"/>
            <a:r>
              <a:rPr lang="fr-FR" sz="2800" b="1" dirty="0"/>
              <a:t>à partir du mois de janvier 2022</a:t>
            </a:r>
          </a:p>
        </p:txBody>
      </p:sp>
    </p:spTree>
    <p:extLst>
      <p:ext uri="{BB962C8B-B14F-4D97-AF65-F5344CB8AC3E}">
        <p14:creationId xmlns:p14="http://schemas.microsoft.com/office/powerpoint/2010/main" val="969230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a:t>Délégation académique à l'action culturelle et à l'éducation artistique</a:t>
            </a:r>
            <a:endParaRPr lang="fr-FR" dirty="0"/>
          </a:p>
        </p:txBody>
      </p:sp>
      <p:sp>
        <p:nvSpPr>
          <p:cNvPr id="4" name="Espace réservé du numéro de diapositive 3"/>
          <p:cNvSpPr>
            <a:spLocks noGrp="1"/>
          </p:cNvSpPr>
          <p:nvPr>
            <p:ph type="sldNum" sz="quarter" idx="12"/>
          </p:nvPr>
        </p:nvSpPr>
        <p:spPr>
          <a:xfrm>
            <a:off x="7452320" y="4783500"/>
            <a:ext cx="1350000" cy="360000"/>
          </a:xfrm>
        </p:spPr>
        <p:txBody>
          <a:bodyPr/>
          <a:lstStyle/>
          <a:p>
            <a:fld id="{733122C9-A0B9-462F-8757-0847AD287B63}" type="slidenum">
              <a:rPr lang="fr-FR" smtClean="0"/>
              <a:pPr/>
              <a:t>28</a:t>
            </a:fld>
            <a:endParaRPr lang="fr-FR" dirty="0"/>
          </a:p>
        </p:txBody>
      </p:sp>
      <p:pic>
        <p:nvPicPr>
          <p:cNvPr id="7" name="Image 6"/>
          <p:cNvPicPr>
            <a:picLocks noChangeAspect="1"/>
          </p:cNvPicPr>
          <p:nvPr/>
        </p:nvPicPr>
        <p:blipFill>
          <a:blip r:embed="rId2"/>
          <a:stretch>
            <a:fillRect/>
          </a:stretch>
        </p:blipFill>
        <p:spPr>
          <a:xfrm>
            <a:off x="177431" y="1419622"/>
            <a:ext cx="8644877" cy="3218967"/>
          </a:xfrm>
          <a:prstGeom prst="rect">
            <a:avLst/>
          </a:prstGeom>
        </p:spPr>
      </p:pic>
      <p:sp>
        <p:nvSpPr>
          <p:cNvPr id="9" name="Rectangle 8">
            <a:extLst>
              <a:ext uri="{FF2B5EF4-FFF2-40B4-BE49-F238E27FC236}">
                <a16:creationId xmlns:a16="http://schemas.microsoft.com/office/drawing/2014/main" id="{5CC50054-46FA-334D-B0E5-96A835355F43}"/>
              </a:ext>
            </a:extLst>
          </p:cNvPr>
          <p:cNvSpPr/>
          <p:nvPr/>
        </p:nvSpPr>
        <p:spPr>
          <a:xfrm>
            <a:off x="3120434" y="483518"/>
            <a:ext cx="5652160" cy="400110"/>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fr-FR" sz="2000" b="1" dirty="0">
                <a:latin typeface="Calibri" panose="020F0502020204030204" pitchFamily="34" charset="0"/>
                <a:ea typeface="Calibri" panose="020F0502020204030204" pitchFamily="34" charset="0"/>
                <a:cs typeface="Times New Roman" panose="02020603050405020304" pitchFamily="18" charset="0"/>
              </a:rPr>
              <a:t>Préambule</a:t>
            </a:r>
          </a:p>
        </p:txBody>
      </p:sp>
    </p:spTree>
    <p:extLst>
      <p:ext uri="{BB962C8B-B14F-4D97-AF65-F5344CB8AC3E}">
        <p14:creationId xmlns:p14="http://schemas.microsoft.com/office/powerpoint/2010/main" val="3159822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a:t>Délégation académique à l'action culturelle et à l'éducation artistique</a:t>
            </a:r>
            <a:endParaRPr lang="fr-FR" dirty="0"/>
          </a:p>
        </p:txBody>
      </p:sp>
      <p:sp>
        <p:nvSpPr>
          <p:cNvPr id="4" name="Espace réservé du numéro de diapositive 3"/>
          <p:cNvSpPr>
            <a:spLocks noGrp="1"/>
          </p:cNvSpPr>
          <p:nvPr>
            <p:ph type="sldNum" sz="quarter" idx="12"/>
          </p:nvPr>
        </p:nvSpPr>
        <p:spPr>
          <a:xfrm>
            <a:off x="7452320" y="4783500"/>
            <a:ext cx="1350000" cy="360000"/>
          </a:xfrm>
        </p:spPr>
        <p:txBody>
          <a:bodyPr/>
          <a:lstStyle/>
          <a:p>
            <a:fld id="{733122C9-A0B9-462F-8757-0847AD287B63}" type="slidenum">
              <a:rPr lang="fr-FR" smtClean="0"/>
              <a:pPr/>
              <a:t>29</a:t>
            </a:fld>
            <a:endParaRPr lang="fr-FR" dirty="0"/>
          </a:p>
        </p:txBody>
      </p:sp>
      <p:pic>
        <p:nvPicPr>
          <p:cNvPr id="6" name="Image 5"/>
          <p:cNvPicPr>
            <a:picLocks noChangeAspect="1"/>
          </p:cNvPicPr>
          <p:nvPr/>
        </p:nvPicPr>
        <p:blipFill rotWithShape="1">
          <a:blip r:embed="rId2"/>
          <a:srcRect t="11931" b="13503"/>
          <a:stretch/>
        </p:blipFill>
        <p:spPr>
          <a:xfrm>
            <a:off x="443980" y="1275606"/>
            <a:ext cx="8358340" cy="3600400"/>
          </a:xfrm>
          <a:prstGeom prst="rect">
            <a:avLst/>
          </a:prstGeom>
        </p:spPr>
      </p:pic>
      <p:sp>
        <p:nvSpPr>
          <p:cNvPr id="7" name="Rectangle 6">
            <a:extLst>
              <a:ext uri="{FF2B5EF4-FFF2-40B4-BE49-F238E27FC236}">
                <a16:creationId xmlns:a16="http://schemas.microsoft.com/office/drawing/2014/main" id="{5CC50054-46FA-334D-B0E5-96A835355F43}"/>
              </a:ext>
            </a:extLst>
          </p:cNvPr>
          <p:cNvSpPr/>
          <p:nvPr/>
        </p:nvSpPr>
        <p:spPr>
          <a:xfrm>
            <a:off x="3120434" y="483518"/>
            <a:ext cx="5652160" cy="400110"/>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fr-FR" sz="2000" b="1" dirty="0">
                <a:latin typeface="Calibri" panose="020F0502020204030204" pitchFamily="34" charset="0"/>
                <a:ea typeface="Calibri" panose="020F0502020204030204" pitchFamily="34" charset="0"/>
                <a:cs typeface="Times New Roman" panose="02020603050405020304" pitchFamily="18" charset="0"/>
              </a:rPr>
              <a:t>Pourquoi un </a:t>
            </a:r>
            <a:r>
              <a:rPr lang="fr-FR" sz="2000" b="1" dirty="0" err="1">
                <a:latin typeface="Calibri" panose="020F0502020204030204" pitchFamily="34" charset="0"/>
                <a:ea typeface="Calibri" panose="020F0502020204030204" pitchFamily="34" charset="0"/>
                <a:cs typeface="Times New Roman" panose="02020603050405020304" pitchFamily="18" charset="0"/>
              </a:rPr>
              <a:t>Pass</a:t>
            </a:r>
            <a:r>
              <a:rPr lang="fr-FR" sz="2000" b="1" dirty="0">
                <a:latin typeface="Calibri" panose="020F0502020204030204" pitchFamily="34" charset="0"/>
                <a:ea typeface="Calibri" panose="020F0502020204030204" pitchFamily="34" charset="0"/>
                <a:cs typeface="Times New Roman" panose="02020603050405020304" pitchFamily="18" charset="0"/>
              </a:rPr>
              <a:t> culture scolaire ?</a:t>
            </a:r>
          </a:p>
        </p:txBody>
      </p:sp>
    </p:spTree>
    <p:extLst>
      <p:ext uri="{BB962C8B-B14F-4D97-AF65-F5344CB8AC3E}">
        <p14:creationId xmlns:p14="http://schemas.microsoft.com/office/powerpoint/2010/main" val="3535218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a:t>Délégation académique à l'action culturelle et à l'éducation artistique</a:t>
            </a:r>
            <a:endParaRPr lang="fr-FR" dirty="0"/>
          </a:p>
        </p:txBody>
      </p:sp>
      <p:sp>
        <p:nvSpPr>
          <p:cNvPr id="5" name="Espace réservé du numéro de diapositive 4"/>
          <p:cNvSpPr>
            <a:spLocks noGrp="1"/>
          </p:cNvSpPr>
          <p:nvPr>
            <p:ph type="sldNum" sz="quarter" idx="12"/>
          </p:nvPr>
        </p:nvSpPr>
        <p:spPr>
          <a:xfrm>
            <a:off x="6659576" y="4783500"/>
            <a:ext cx="2124424" cy="360000"/>
          </a:xfrm>
        </p:spPr>
        <p:txBody>
          <a:bodyPr/>
          <a:lstStyle/>
          <a:p>
            <a:fld id="{733122C9-A0B9-462F-8757-0847AD287B63}" type="slidenum">
              <a:rPr lang="fr-FR" smtClean="0"/>
              <a:pPr/>
              <a:t>3</a:t>
            </a:fld>
            <a:endParaRPr lang="fr-FR" dirty="0"/>
          </a:p>
        </p:txBody>
      </p:sp>
      <p:sp>
        <p:nvSpPr>
          <p:cNvPr id="8" name="ZoneTexte 7"/>
          <p:cNvSpPr txBox="1"/>
          <p:nvPr/>
        </p:nvSpPr>
        <p:spPr>
          <a:xfrm>
            <a:off x="359508" y="1851670"/>
            <a:ext cx="8424000" cy="2246769"/>
          </a:xfrm>
          <a:prstGeom prst="rect">
            <a:avLst/>
          </a:prstGeom>
          <a:noFill/>
        </p:spPr>
        <p:txBody>
          <a:bodyPr wrap="square" rtlCol="0">
            <a:spAutoFit/>
          </a:bodyPr>
          <a:lstStyle/>
          <a:p>
            <a:r>
              <a:rPr lang="fr-FR" sz="2000" b="1" dirty="0"/>
              <a:t>• Aurélie PERRETEN</a:t>
            </a:r>
            <a:br>
              <a:rPr lang="fr-FR" sz="2000" b="1" dirty="0"/>
            </a:br>
            <a:r>
              <a:rPr lang="fr-FR" sz="2000" b="1" dirty="0"/>
              <a:t>Directrice du Musée de la Grande guerre</a:t>
            </a:r>
          </a:p>
          <a:p>
            <a:endParaRPr lang="fr-FR" sz="2000" b="1" dirty="0">
              <a:solidFill>
                <a:schemeClr val="bg2"/>
              </a:solidFill>
            </a:endParaRPr>
          </a:p>
          <a:p>
            <a:r>
              <a:rPr lang="fr-FR" sz="2000" b="1" dirty="0"/>
              <a:t>• David MITZINMACKER (excusé)</a:t>
            </a:r>
          </a:p>
          <a:p>
            <a:r>
              <a:rPr lang="fr-FR" sz="2000" b="1" dirty="0"/>
              <a:t>Professeur-relais de l’académie de Créteil</a:t>
            </a:r>
          </a:p>
          <a:p>
            <a:endParaRPr lang="fr-FR" sz="2000" b="1" dirty="0">
              <a:solidFill>
                <a:schemeClr val="bg2"/>
              </a:solidFill>
            </a:endParaRPr>
          </a:p>
          <a:p>
            <a:r>
              <a:rPr lang="fr-FR" sz="2000" b="1" dirty="0">
                <a:solidFill>
                  <a:schemeClr val="bg2"/>
                </a:solidFill>
                <a:hlinkClick r:id="rId2">
                  <a:extLst>
                    <a:ext uri="{A12FA001-AC4F-418D-AE19-62706E023703}">
                      <ahyp:hlinkClr xmlns:ahyp="http://schemas.microsoft.com/office/drawing/2018/hyperlinkcolor" val="tx"/>
                    </a:ext>
                  </a:extLst>
                </a:hlinkClick>
              </a:rPr>
              <a:t>David.Mitzinmacker@ac-creteil.fr</a:t>
            </a:r>
            <a:r>
              <a:rPr lang="fr-FR" sz="2000" b="1" dirty="0">
                <a:solidFill>
                  <a:schemeClr val="bg2"/>
                </a:solidFill>
              </a:rPr>
              <a:t> </a:t>
            </a:r>
          </a:p>
        </p:txBody>
      </p:sp>
      <p:sp>
        <p:nvSpPr>
          <p:cNvPr id="6" name="Rectangle 5">
            <a:extLst>
              <a:ext uri="{FF2B5EF4-FFF2-40B4-BE49-F238E27FC236}">
                <a16:creationId xmlns:a16="http://schemas.microsoft.com/office/drawing/2014/main" id="{55AE097E-9B4C-FE42-905D-204F2B39BAC5}"/>
              </a:ext>
            </a:extLst>
          </p:cNvPr>
          <p:cNvSpPr/>
          <p:nvPr/>
        </p:nvSpPr>
        <p:spPr>
          <a:xfrm>
            <a:off x="3491880" y="411510"/>
            <a:ext cx="5292120" cy="400110"/>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fr-FR" sz="2000" b="1" dirty="0">
                <a:latin typeface="Calibri" panose="020F0502020204030204" pitchFamily="34" charset="0"/>
                <a:ea typeface="Calibri" panose="020F0502020204030204" pitchFamily="34" charset="0"/>
                <a:cs typeface="Times New Roman" panose="02020603050405020304" pitchFamily="18" charset="0"/>
              </a:rPr>
              <a:t>Le Musée de la Grande guerre</a:t>
            </a:r>
          </a:p>
        </p:txBody>
      </p:sp>
    </p:spTree>
    <p:extLst>
      <p:ext uri="{BB962C8B-B14F-4D97-AF65-F5344CB8AC3E}">
        <p14:creationId xmlns:p14="http://schemas.microsoft.com/office/powerpoint/2010/main" val="3757108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a:t>Délégation académique à l'action culturelle et à l'éducation artistique</a:t>
            </a:r>
            <a:endParaRPr lang="fr-FR" dirty="0"/>
          </a:p>
        </p:txBody>
      </p:sp>
      <p:sp>
        <p:nvSpPr>
          <p:cNvPr id="4" name="Espace réservé du numéro de diapositive 3"/>
          <p:cNvSpPr>
            <a:spLocks noGrp="1"/>
          </p:cNvSpPr>
          <p:nvPr>
            <p:ph type="sldNum" sz="quarter" idx="12"/>
          </p:nvPr>
        </p:nvSpPr>
        <p:spPr>
          <a:xfrm>
            <a:off x="7452320" y="4783500"/>
            <a:ext cx="1350000" cy="360000"/>
          </a:xfrm>
        </p:spPr>
        <p:txBody>
          <a:bodyPr/>
          <a:lstStyle/>
          <a:p>
            <a:fld id="{733122C9-A0B9-462F-8757-0847AD287B63}" type="slidenum">
              <a:rPr lang="fr-FR" smtClean="0"/>
              <a:pPr/>
              <a:t>30</a:t>
            </a:fld>
            <a:endParaRPr lang="fr-FR" dirty="0"/>
          </a:p>
        </p:txBody>
      </p:sp>
      <p:sp>
        <p:nvSpPr>
          <p:cNvPr id="5" name="Rectangle 4">
            <a:extLst>
              <a:ext uri="{FF2B5EF4-FFF2-40B4-BE49-F238E27FC236}">
                <a16:creationId xmlns:a16="http://schemas.microsoft.com/office/drawing/2014/main" id="{5CC50054-46FA-334D-B0E5-96A835355F43}"/>
              </a:ext>
            </a:extLst>
          </p:cNvPr>
          <p:cNvSpPr/>
          <p:nvPr/>
        </p:nvSpPr>
        <p:spPr>
          <a:xfrm>
            <a:off x="3120434" y="483518"/>
            <a:ext cx="5652160" cy="400110"/>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fr-FR" sz="2000" b="1" dirty="0">
                <a:latin typeface="Calibri" panose="020F0502020204030204" pitchFamily="34" charset="0"/>
                <a:ea typeface="Calibri" panose="020F0502020204030204" pitchFamily="34" charset="0"/>
                <a:cs typeface="Times New Roman" panose="02020603050405020304" pitchFamily="18" charset="0"/>
              </a:rPr>
              <a:t>Montants alloués au titre du </a:t>
            </a:r>
            <a:r>
              <a:rPr lang="fr-FR" sz="2000" b="1" dirty="0" err="1">
                <a:latin typeface="Calibri" panose="020F0502020204030204" pitchFamily="34" charset="0"/>
                <a:ea typeface="Calibri" panose="020F0502020204030204" pitchFamily="34" charset="0"/>
                <a:cs typeface="Times New Roman" panose="02020603050405020304" pitchFamily="18" charset="0"/>
              </a:rPr>
              <a:t>Pass</a:t>
            </a:r>
            <a:r>
              <a:rPr lang="fr-FR" sz="2000" b="1" dirty="0">
                <a:latin typeface="Calibri" panose="020F0502020204030204" pitchFamily="34" charset="0"/>
                <a:ea typeface="Calibri" panose="020F0502020204030204" pitchFamily="34" charset="0"/>
                <a:cs typeface="Times New Roman" panose="02020603050405020304" pitchFamily="18" charset="0"/>
              </a:rPr>
              <a:t> culture scolaire</a:t>
            </a:r>
          </a:p>
        </p:txBody>
      </p:sp>
      <p:pic>
        <p:nvPicPr>
          <p:cNvPr id="6" name="Google Shape;111;gb79a80de37_0_4"/>
          <p:cNvPicPr preferRelativeResize="0"/>
          <p:nvPr/>
        </p:nvPicPr>
        <p:blipFill rotWithShape="1">
          <a:blip r:embed="rId2">
            <a:alphaModFix/>
          </a:blip>
          <a:srcRect t="31058" r="1570" b="7380"/>
          <a:stretch/>
        </p:blipFill>
        <p:spPr>
          <a:xfrm>
            <a:off x="180000" y="1491630"/>
            <a:ext cx="6480232" cy="3168352"/>
          </a:xfrm>
          <a:prstGeom prst="rect">
            <a:avLst/>
          </a:prstGeom>
          <a:noFill/>
          <a:ln>
            <a:noFill/>
          </a:ln>
        </p:spPr>
      </p:pic>
      <p:sp>
        <p:nvSpPr>
          <p:cNvPr id="7" name="ZoneTexte 6"/>
          <p:cNvSpPr txBox="1"/>
          <p:nvPr/>
        </p:nvSpPr>
        <p:spPr>
          <a:xfrm>
            <a:off x="6655503" y="3567580"/>
            <a:ext cx="2281469" cy="769441"/>
          </a:xfrm>
          <a:prstGeom prst="rect">
            <a:avLst/>
          </a:prstGeom>
          <a:solidFill>
            <a:schemeClr val="accent1">
              <a:lumMod val="40000"/>
              <a:lumOff val="60000"/>
            </a:schemeClr>
          </a:solidFill>
        </p:spPr>
        <p:txBody>
          <a:bodyPr wrap="square" rtlCol="0">
            <a:spAutoFit/>
          </a:bodyPr>
          <a:lstStyle/>
          <a:p>
            <a:r>
              <a:rPr lang="fr-FR" sz="1100" dirty="0">
                <a:solidFill>
                  <a:schemeClr val="dk1"/>
                </a:solidFill>
              </a:rPr>
              <a:t>Le part individuelle fonctionne sur le modèle du </a:t>
            </a:r>
            <a:r>
              <a:rPr lang="fr-FR" sz="1100" dirty="0" err="1">
                <a:solidFill>
                  <a:schemeClr val="dk1"/>
                </a:solidFill>
              </a:rPr>
              <a:t>pass</a:t>
            </a:r>
            <a:r>
              <a:rPr lang="fr-FR" sz="1100" dirty="0">
                <a:solidFill>
                  <a:schemeClr val="dk1"/>
                </a:solidFill>
              </a:rPr>
              <a:t> culture + de 18 ans. L’élève l’utilise en totale autonomie.</a:t>
            </a:r>
          </a:p>
        </p:txBody>
      </p:sp>
      <p:pic>
        <p:nvPicPr>
          <p:cNvPr id="8" name="Image 7"/>
          <p:cNvPicPr>
            <a:picLocks noChangeAspect="1"/>
          </p:cNvPicPr>
          <p:nvPr/>
        </p:nvPicPr>
        <p:blipFill>
          <a:blip r:embed="rId3"/>
          <a:stretch>
            <a:fillRect/>
          </a:stretch>
        </p:blipFill>
        <p:spPr>
          <a:xfrm>
            <a:off x="6655503" y="2696516"/>
            <a:ext cx="2286198" cy="774259"/>
          </a:xfrm>
          <a:prstGeom prst="rect">
            <a:avLst/>
          </a:prstGeom>
        </p:spPr>
      </p:pic>
    </p:spTree>
    <p:extLst>
      <p:ext uri="{BB962C8B-B14F-4D97-AF65-F5344CB8AC3E}">
        <p14:creationId xmlns:p14="http://schemas.microsoft.com/office/powerpoint/2010/main" val="1093277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a:t>Délégation académique à l'action culturelle et à l'éducation artistique</a:t>
            </a:r>
            <a:endParaRPr lang="fr-FR" dirty="0"/>
          </a:p>
        </p:txBody>
      </p:sp>
      <p:sp>
        <p:nvSpPr>
          <p:cNvPr id="4" name="Espace réservé du numéro de diapositive 3"/>
          <p:cNvSpPr>
            <a:spLocks noGrp="1"/>
          </p:cNvSpPr>
          <p:nvPr>
            <p:ph type="sldNum" sz="quarter" idx="12"/>
          </p:nvPr>
        </p:nvSpPr>
        <p:spPr>
          <a:xfrm>
            <a:off x="7452320" y="4783500"/>
            <a:ext cx="1350000" cy="360000"/>
          </a:xfrm>
        </p:spPr>
        <p:txBody>
          <a:bodyPr/>
          <a:lstStyle/>
          <a:p>
            <a:fld id="{733122C9-A0B9-462F-8757-0847AD287B63}" type="slidenum">
              <a:rPr lang="fr-FR" smtClean="0"/>
              <a:pPr/>
              <a:t>31</a:t>
            </a:fld>
            <a:endParaRPr lang="fr-FR" dirty="0"/>
          </a:p>
        </p:txBody>
      </p:sp>
      <p:sp>
        <p:nvSpPr>
          <p:cNvPr id="5" name="Rectangle 4">
            <a:extLst>
              <a:ext uri="{FF2B5EF4-FFF2-40B4-BE49-F238E27FC236}">
                <a16:creationId xmlns:a16="http://schemas.microsoft.com/office/drawing/2014/main" id="{5CC50054-46FA-334D-B0E5-96A835355F43}"/>
              </a:ext>
            </a:extLst>
          </p:cNvPr>
          <p:cNvSpPr/>
          <p:nvPr/>
        </p:nvSpPr>
        <p:spPr>
          <a:xfrm>
            <a:off x="1619672" y="483518"/>
            <a:ext cx="7152922" cy="400110"/>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fr-FR" sz="2000" b="1" dirty="0">
                <a:latin typeface="Calibri" panose="020F0502020204030204" pitchFamily="34" charset="0"/>
                <a:ea typeface="Calibri" panose="020F0502020204030204" pitchFamily="34" charset="0"/>
                <a:cs typeface="Times New Roman" panose="02020603050405020304" pitchFamily="18" charset="0"/>
              </a:rPr>
              <a:t>Fonctionnement de la part collective du </a:t>
            </a:r>
            <a:r>
              <a:rPr lang="fr-FR" sz="2000" b="1" dirty="0" err="1">
                <a:latin typeface="Calibri" panose="020F0502020204030204" pitchFamily="34" charset="0"/>
                <a:ea typeface="Calibri" panose="020F0502020204030204" pitchFamily="34" charset="0"/>
                <a:cs typeface="Times New Roman" panose="02020603050405020304" pitchFamily="18" charset="0"/>
              </a:rPr>
              <a:t>Pass</a:t>
            </a:r>
            <a:r>
              <a:rPr lang="fr-FR" sz="2000" b="1" dirty="0">
                <a:latin typeface="Calibri" panose="020F0502020204030204" pitchFamily="34" charset="0"/>
                <a:ea typeface="Calibri" panose="020F0502020204030204" pitchFamily="34" charset="0"/>
                <a:cs typeface="Times New Roman" panose="02020603050405020304" pitchFamily="18" charset="0"/>
              </a:rPr>
              <a:t> culture scolaire</a:t>
            </a:r>
          </a:p>
        </p:txBody>
      </p:sp>
      <p:sp>
        <p:nvSpPr>
          <p:cNvPr id="6" name="Espace réservé du texte 2"/>
          <p:cNvSpPr txBox="1">
            <a:spLocks/>
          </p:cNvSpPr>
          <p:nvPr/>
        </p:nvSpPr>
        <p:spPr>
          <a:xfrm>
            <a:off x="179512" y="1347614"/>
            <a:ext cx="8414857" cy="3528392"/>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algn="just">
              <a:spcAft>
                <a:spcPts val="600"/>
              </a:spcAft>
            </a:pPr>
            <a:r>
              <a:rPr lang="fr-FR" sz="1400" b="1" dirty="0"/>
              <a:t>Il n’y aura aucun transfert de fonds vers les EPLE.</a:t>
            </a:r>
          </a:p>
          <a:p>
            <a:pPr marL="114300" algn="just">
              <a:spcAft>
                <a:spcPts val="600"/>
              </a:spcAft>
            </a:pPr>
            <a:r>
              <a:rPr lang="fr-FR" sz="1400" dirty="0"/>
              <a:t>En début d’année scolaire, chaque EPLE bénéficiera d’une </a:t>
            </a:r>
            <a:r>
              <a:rPr lang="fr-FR" sz="1400" b="1" dirty="0"/>
              <a:t>dotation virtuelle </a:t>
            </a:r>
            <a:r>
              <a:rPr lang="fr-FR" sz="1400" dirty="0"/>
              <a:t>calculée à partir du nombre d’élèves par niveau. </a:t>
            </a:r>
          </a:p>
          <a:p>
            <a:pPr marL="114300" algn="just">
              <a:spcAft>
                <a:spcPts val="600"/>
              </a:spcAft>
            </a:pPr>
            <a:r>
              <a:rPr lang="fr-FR" sz="1400" dirty="0"/>
              <a:t>Cette dotation restera consommable jusqu’au dernier jour de l’année scolaire. Pas de report possible des crédits d’une année sur l’autre. Les crédits non consommés seront perdus.</a:t>
            </a:r>
          </a:p>
          <a:p>
            <a:pPr marL="114300" algn="just">
              <a:spcAft>
                <a:spcPts val="600"/>
              </a:spcAft>
            </a:pPr>
            <a:r>
              <a:rPr lang="fr-FR" sz="1400" dirty="0"/>
              <a:t>Après répartition, chaque chef d’établissement disposera donc d’une enveloppe fictive consommable auprès des offreurs culturels référencés dans l’application </a:t>
            </a:r>
            <a:r>
              <a:rPr lang="fr-FR" sz="1400" dirty="0" err="1"/>
              <a:t>Pass</a:t>
            </a:r>
            <a:r>
              <a:rPr lang="fr-FR" sz="1400" dirty="0"/>
              <a:t> Culture. </a:t>
            </a:r>
          </a:p>
          <a:p>
            <a:pPr marL="114300" algn="just">
              <a:spcAft>
                <a:spcPts val="600"/>
              </a:spcAft>
            </a:pPr>
            <a:r>
              <a:rPr lang="fr-FR" sz="1400" b="1" dirty="0"/>
              <a:t>Les offres culturelles </a:t>
            </a:r>
            <a:r>
              <a:rPr lang="fr-FR" sz="1400" b="1" dirty="0" err="1"/>
              <a:t>Pass</a:t>
            </a:r>
            <a:r>
              <a:rPr lang="fr-FR" sz="1400" b="1" dirty="0"/>
              <a:t> Culture seront accessibles via l’application ADAGE.</a:t>
            </a:r>
          </a:p>
          <a:p>
            <a:pPr marL="114300" algn="just">
              <a:spcAft>
                <a:spcPts val="600"/>
              </a:spcAft>
            </a:pPr>
            <a:r>
              <a:rPr lang="fr-FR" sz="1400" dirty="0"/>
              <a:t>Le chef d’établissement validera les activités et ventile les crédits à partir de sa page de pilotage ADAGE.</a:t>
            </a:r>
          </a:p>
          <a:p>
            <a:pPr marL="114300" algn="just">
              <a:spcAft>
                <a:spcPts val="600"/>
              </a:spcAft>
            </a:pPr>
            <a:r>
              <a:rPr lang="fr-FR" sz="1400" dirty="0"/>
              <a:t>Une fois l’activité réalisée et le service fait attesté, la SAS </a:t>
            </a:r>
            <a:r>
              <a:rPr lang="fr-FR" sz="1400" dirty="0" err="1"/>
              <a:t>Pass</a:t>
            </a:r>
            <a:r>
              <a:rPr lang="fr-FR" sz="1400" dirty="0"/>
              <a:t> Culture remboursera directement l’offreur culturel</a:t>
            </a:r>
          </a:p>
          <a:p>
            <a:pPr marL="114300" algn="just">
              <a:spcAft>
                <a:spcPts val="600"/>
              </a:spcAft>
            </a:pPr>
            <a:r>
              <a:rPr lang="fr-FR" sz="1400" dirty="0"/>
              <a:t>L’ensemble des activités collectives seront ainsi référencées dans ADAGE</a:t>
            </a:r>
          </a:p>
          <a:p>
            <a:pPr marL="114300"/>
            <a:endParaRPr lang="fr-FR" dirty="0"/>
          </a:p>
          <a:p>
            <a:pPr marL="114300"/>
            <a:endParaRPr lang="fr-FR" dirty="0"/>
          </a:p>
          <a:p>
            <a:pPr marL="114300"/>
            <a:endParaRPr lang="fr-FR" dirty="0"/>
          </a:p>
          <a:p>
            <a:pPr marL="114300"/>
            <a:endParaRPr lang="fr-FR" dirty="0"/>
          </a:p>
        </p:txBody>
      </p:sp>
    </p:spTree>
    <p:extLst>
      <p:ext uri="{BB962C8B-B14F-4D97-AF65-F5344CB8AC3E}">
        <p14:creationId xmlns:p14="http://schemas.microsoft.com/office/powerpoint/2010/main" val="3450614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a:t>Délégation académique à l'action culturelle et à l'éducation artistique</a:t>
            </a:r>
            <a:endParaRPr lang="fr-FR" dirty="0"/>
          </a:p>
        </p:txBody>
      </p:sp>
      <p:sp>
        <p:nvSpPr>
          <p:cNvPr id="4" name="Espace réservé du numéro de diapositive 3"/>
          <p:cNvSpPr>
            <a:spLocks noGrp="1"/>
          </p:cNvSpPr>
          <p:nvPr>
            <p:ph type="sldNum" sz="quarter" idx="12"/>
          </p:nvPr>
        </p:nvSpPr>
        <p:spPr>
          <a:xfrm>
            <a:off x="7452320" y="4783500"/>
            <a:ext cx="1350000" cy="360000"/>
          </a:xfrm>
        </p:spPr>
        <p:txBody>
          <a:bodyPr/>
          <a:lstStyle/>
          <a:p>
            <a:fld id="{733122C9-A0B9-462F-8757-0847AD287B63}" type="slidenum">
              <a:rPr lang="fr-FR" smtClean="0"/>
              <a:pPr/>
              <a:t>32</a:t>
            </a:fld>
            <a:endParaRPr lang="fr-FR" dirty="0"/>
          </a:p>
        </p:txBody>
      </p:sp>
      <p:sp>
        <p:nvSpPr>
          <p:cNvPr id="5" name="Rectangle 4">
            <a:extLst>
              <a:ext uri="{FF2B5EF4-FFF2-40B4-BE49-F238E27FC236}">
                <a16:creationId xmlns:a16="http://schemas.microsoft.com/office/drawing/2014/main" id="{5CC50054-46FA-334D-B0E5-96A835355F43}"/>
              </a:ext>
            </a:extLst>
          </p:cNvPr>
          <p:cNvSpPr/>
          <p:nvPr/>
        </p:nvSpPr>
        <p:spPr>
          <a:xfrm>
            <a:off x="5580112" y="483518"/>
            <a:ext cx="3192482" cy="400110"/>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fr-FR" sz="2000" b="1" dirty="0">
                <a:latin typeface="Calibri" panose="020F0502020204030204" pitchFamily="34" charset="0"/>
                <a:ea typeface="Calibri" panose="020F0502020204030204" pitchFamily="34" charset="0"/>
                <a:cs typeface="Times New Roman" panose="02020603050405020304" pitchFamily="18" charset="0"/>
              </a:rPr>
              <a:t>Exemples</a:t>
            </a:r>
          </a:p>
        </p:txBody>
      </p:sp>
      <p:sp>
        <p:nvSpPr>
          <p:cNvPr id="7" name="Rectangle 6"/>
          <p:cNvSpPr/>
          <p:nvPr/>
        </p:nvSpPr>
        <p:spPr>
          <a:xfrm>
            <a:off x="365002" y="1725568"/>
            <a:ext cx="8527478" cy="3231654"/>
          </a:xfrm>
          <a:prstGeom prst="rect">
            <a:avLst/>
          </a:prstGeom>
        </p:spPr>
        <p:txBody>
          <a:bodyPr wrap="square">
            <a:spAutoFit/>
          </a:bodyPr>
          <a:lstStyle/>
          <a:p>
            <a:pPr>
              <a:spcAft>
                <a:spcPts val="0"/>
              </a:spcAft>
            </a:pPr>
            <a:r>
              <a:rPr lang="fr-FR" b="1" u="sng" dirty="0"/>
              <a:t>Un collège comprend </a:t>
            </a:r>
            <a:r>
              <a:rPr lang="fr-FR" dirty="0"/>
              <a:t>:</a:t>
            </a:r>
          </a:p>
          <a:p>
            <a:pPr>
              <a:spcAft>
                <a:spcPts val="0"/>
              </a:spcAft>
            </a:pPr>
            <a:endParaRPr lang="fr-FR" dirty="0"/>
          </a:p>
          <a:p>
            <a:pPr>
              <a:spcAft>
                <a:spcPts val="0"/>
              </a:spcAft>
              <a:buFont typeface="Wingdings" panose="05000000000000000000" pitchFamily="2" charset="2"/>
              <a:buChar char="§"/>
            </a:pPr>
            <a:r>
              <a:rPr lang="fr-FR" dirty="0"/>
              <a:t> 200 élèves en classe de 4</a:t>
            </a:r>
            <a:r>
              <a:rPr lang="fr-FR" baseline="30000" dirty="0"/>
              <a:t>ème</a:t>
            </a:r>
            <a:r>
              <a:rPr lang="fr-FR" dirty="0"/>
              <a:t> répartis en 8 classes (25 élèves/classe)</a:t>
            </a:r>
          </a:p>
          <a:p>
            <a:pPr>
              <a:spcAft>
                <a:spcPts val="0"/>
              </a:spcAft>
            </a:pPr>
            <a:endParaRPr lang="fr-FR" i="1" baseline="30000" dirty="0"/>
          </a:p>
          <a:p>
            <a:pPr>
              <a:spcAft>
                <a:spcPts val="0"/>
              </a:spcAft>
            </a:pPr>
            <a:r>
              <a:rPr lang="fr-FR" i="1" dirty="0"/>
              <a:t>La dotation virtuelle globale des 4</a:t>
            </a:r>
            <a:r>
              <a:rPr lang="fr-FR" i="1" baseline="30000" dirty="0"/>
              <a:t>ème</a:t>
            </a:r>
            <a:r>
              <a:rPr lang="fr-FR" i="1" dirty="0"/>
              <a:t> sera égale à : 200 x 25,00 = 5 000 euros</a:t>
            </a:r>
          </a:p>
          <a:p>
            <a:pPr>
              <a:spcAft>
                <a:spcPts val="0"/>
              </a:spcAft>
            </a:pPr>
            <a:r>
              <a:rPr lang="fr-FR" i="1" dirty="0"/>
              <a:t>Le chef d’établissement attribuera donc </a:t>
            </a:r>
            <a:r>
              <a:rPr lang="fr-FR" i="1" dirty="0">
                <a:solidFill>
                  <a:schemeClr val="bg2"/>
                </a:solidFill>
              </a:rPr>
              <a:t>625 euros par classe </a:t>
            </a:r>
            <a:r>
              <a:rPr lang="fr-FR" i="1" dirty="0"/>
              <a:t>pour l’année scolaire</a:t>
            </a:r>
          </a:p>
          <a:p>
            <a:pPr>
              <a:spcAft>
                <a:spcPts val="0"/>
              </a:spcAft>
            </a:pPr>
            <a:endParaRPr lang="fr-FR" dirty="0"/>
          </a:p>
          <a:p>
            <a:pPr>
              <a:spcAft>
                <a:spcPts val="0"/>
              </a:spcAft>
              <a:buFont typeface="Wingdings" panose="05000000000000000000" pitchFamily="2" charset="2"/>
              <a:buChar char="§"/>
            </a:pPr>
            <a:r>
              <a:rPr lang="fr-FR" dirty="0"/>
              <a:t> 84 élèves en classe de 4</a:t>
            </a:r>
            <a:r>
              <a:rPr lang="fr-FR" baseline="30000" dirty="0"/>
              <a:t>ème</a:t>
            </a:r>
            <a:r>
              <a:rPr lang="fr-FR" dirty="0"/>
              <a:t> répartis en 3 classes (28 élèves/classe)</a:t>
            </a:r>
          </a:p>
          <a:p>
            <a:pPr>
              <a:spcAft>
                <a:spcPts val="0"/>
              </a:spcAft>
            </a:pPr>
            <a:endParaRPr lang="fr-FR" i="1" baseline="30000" dirty="0"/>
          </a:p>
          <a:p>
            <a:pPr>
              <a:spcAft>
                <a:spcPts val="0"/>
              </a:spcAft>
            </a:pPr>
            <a:r>
              <a:rPr lang="fr-FR" i="1" dirty="0"/>
              <a:t>La dotation virtuelle globale des 4</a:t>
            </a:r>
            <a:r>
              <a:rPr lang="fr-FR" i="1" baseline="30000" dirty="0"/>
              <a:t>ème</a:t>
            </a:r>
            <a:r>
              <a:rPr lang="fr-FR" i="1" dirty="0"/>
              <a:t> sera égale à : 84 x 25,00 = 2 100 euros</a:t>
            </a:r>
          </a:p>
          <a:p>
            <a:pPr>
              <a:spcAft>
                <a:spcPts val="0"/>
              </a:spcAft>
            </a:pPr>
            <a:r>
              <a:rPr lang="fr-FR" i="1" dirty="0"/>
              <a:t>Le chef d’établissement attribuera donc </a:t>
            </a:r>
            <a:r>
              <a:rPr lang="fr-FR" i="1" dirty="0">
                <a:solidFill>
                  <a:schemeClr val="bg2"/>
                </a:solidFill>
              </a:rPr>
              <a:t>700 euros par classe </a:t>
            </a:r>
            <a:r>
              <a:rPr lang="fr-FR" i="1" dirty="0"/>
              <a:t>pour l’année scolaire</a:t>
            </a:r>
          </a:p>
          <a:p>
            <a:pPr>
              <a:spcAft>
                <a:spcPts val="0"/>
              </a:spcAft>
            </a:pPr>
            <a:endParaRPr lang="fr-FR" i="1" dirty="0"/>
          </a:p>
        </p:txBody>
      </p:sp>
    </p:spTree>
    <p:extLst>
      <p:ext uri="{BB962C8B-B14F-4D97-AF65-F5344CB8AC3E}">
        <p14:creationId xmlns:p14="http://schemas.microsoft.com/office/powerpoint/2010/main" val="3119982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a:t>Délégation académique à l'action culturelle et à l'éducation artistique</a:t>
            </a:r>
            <a:endParaRPr lang="fr-FR" dirty="0"/>
          </a:p>
        </p:txBody>
      </p:sp>
      <p:sp>
        <p:nvSpPr>
          <p:cNvPr id="4" name="Espace réservé du numéro de diapositive 3"/>
          <p:cNvSpPr>
            <a:spLocks noGrp="1"/>
          </p:cNvSpPr>
          <p:nvPr>
            <p:ph type="sldNum" sz="quarter" idx="12"/>
          </p:nvPr>
        </p:nvSpPr>
        <p:spPr>
          <a:xfrm>
            <a:off x="7452320" y="4783500"/>
            <a:ext cx="1350000" cy="360000"/>
          </a:xfrm>
        </p:spPr>
        <p:txBody>
          <a:bodyPr/>
          <a:lstStyle/>
          <a:p>
            <a:fld id="{733122C9-A0B9-462F-8757-0847AD287B63}" type="slidenum">
              <a:rPr lang="fr-FR" smtClean="0"/>
              <a:pPr/>
              <a:t>33</a:t>
            </a:fld>
            <a:endParaRPr lang="fr-FR" dirty="0"/>
          </a:p>
        </p:txBody>
      </p:sp>
      <p:sp>
        <p:nvSpPr>
          <p:cNvPr id="5" name="Rectangle 4">
            <a:extLst>
              <a:ext uri="{FF2B5EF4-FFF2-40B4-BE49-F238E27FC236}">
                <a16:creationId xmlns:a16="http://schemas.microsoft.com/office/drawing/2014/main" id="{5CC50054-46FA-334D-B0E5-96A835355F43}"/>
              </a:ext>
            </a:extLst>
          </p:cNvPr>
          <p:cNvSpPr/>
          <p:nvPr/>
        </p:nvSpPr>
        <p:spPr>
          <a:xfrm>
            <a:off x="5580112" y="483518"/>
            <a:ext cx="3192482" cy="400110"/>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fr-FR" sz="2000" b="1" dirty="0">
                <a:latin typeface="Calibri" panose="020F0502020204030204" pitchFamily="34" charset="0"/>
                <a:ea typeface="Calibri" panose="020F0502020204030204" pitchFamily="34" charset="0"/>
                <a:cs typeface="Times New Roman" panose="02020603050405020304" pitchFamily="18" charset="0"/>
              </a:rPr>
              <a:t>Une proposition collective</a:t>
            </a:r>
          </a:p>
        </p:txBody>
      </p:sp>
      <p:sp>
        <p:nvSpPr>
          <p:cNvPr id="8" name="Rectangle 7"/>
          <p:cNvSpPr/>
          <p:nvPr/>
        </p:nvSpPr>
        <p:spPr>
          <a:xfrm>
            <a:off x="360000" y="1491630"/>
            <a:ext cx="8412594" cy="3139321"/>
          </a:xfrm>
          <a:prstGeom prst="rect">
            <a:avLst/>
          </a:prstGeom>
        </p:spPr>
        <p:txBody>
          <a:bodyPr wrap="square">
            <a:spAutoFit/>
          </a:bodyPr>
          <a:lstStyle/>
          <a:p>
            <a:r>
              <a:rPr lang="fr-FR" dirty="0"/>
              <a:t>Sur le modèle des offres du </a:t>
            </a:r>
            <a:r>
              <a:rPr lang="fr-FR" dirty="0" err="1"/>
              <a:t>Pass</a:t>
            </a:r>
            <a:r>
              <a:rPr lang="fr-FR" dirty="0"/>
              <a:t> ”+18”, les offres peuvent être de type </a:t>
            </a:r>
            <a:r>
              <a:rPr lang="fr-FR" dirty="0">
                <a:solidFill>
                  <a:schemeClr val="bg2"/>
                </a:solidFill>
              </a:rPr>
              <a:t>«</a:t>
            </a:r>
            <a:r>
              <a:rPr lang="fr-FR" dirty="0"/>
              <a:t> </a:t>
            </a:r>
            <a:r>
              <a:rPr lang="fr-FR" b="1" dirty="0">
                <a:solidFill>
                  <a:schemeClr val="bg2"/>
                </a:solidFill>
              </a:rPr>
              <a:t>Rencontres » </a:t>
            </a:r>
            <a:r>
              <a:rPr lang="fr-FR" dirty="0"/>
              <a:t>(sorties scolaires / événements : spectacle vivant, sortie muséale ou patrimoniale, cinéma, etc.) ou </a:t>
            </a:r>
            <a:r>
              <a:rPr lang="fr-FR" dirty="0">
                <a:solidFill>
                  <a:schemeClr val="bg2"/>
                </a:solidFill>
              </a:rPr>
              <a:t>«</a:t>
            </a:r>
            <a:r>
              <a:rPr lang="fr-FR" dirty="0"/>
              <a:t> </a:t>
            </a:r>
            <a:r>
              <a:rPr lang="fr-FR" b="1" dirty="0">
                <a:solidFill>
                  <a:schemeClr val="bg2"/>
                </a:solidFill>
              </a:rPr>
              <a:t>Pratiques artistiques »</a:t>
            </a:r>
            <a:r>
              <a:rPr lang="fr-FR" dirty="0"/>
              <a:t>. </a:t>
            </a:r>
          </a:p>
          <a:p>
            <a:endParaRPr lang="fr-FR" dirty="0"/>
          </a:p>
          <a:p>
            <a:r>
              <a:rPr lang="fr-FR" dirty="0"/>
              <a:t>Toute offre du </a:t>
            </a:r>
            <a:r>
              <a:rPr lang="fr-FR" dirty="0" err="1"/>
              <a:t>Pass</a:t>
            </a:r>
            <a:r>
              <a:rPr lang="fr-FR" dirty="0"/>
              <a:t> Culture contient :</a:t>
            </a:r>
          </a:p>
          <a:p>
            <a:endParaRPr lang="fr-FR" dirty="0"/>
          </a:p>
          <a:p>
            <a:pPr marL="285750" indent="-285750">
              <a:buFont typeface="Arial" panose="020B0604020202020204" pitchFamily="34" charset="0"/>
              <a:buChar char="•"/>
            </a:pPr>
            <a:r>
              <a:rPr lang="fr-FR" dirty="0"/>
              <a:t>une description de l’activité comprenant nom, catégorie, image, description, intervenants</a:t>
            </a:r>
          </a:p>
          <a:p>
            <a:pPr marL="285750" indent="-285750">
              <a:buFont typeface="Arial" panose="020B0604020202020204" pitchFamily="34" charset="0"/>
              <a:buChar char="•"/>
            </a:pPr>
            <a:r>
              <a:rPr lang="fr-FR" dirty="0"/>
              <a:t>la mention du lieu de rattachement</a:t>
            </a:r>
          </a:p>
          <a:p>
            <a:pPr marL="285750" indent="-285750">
              <a:buFont typeface="Arial" panose="020B0604020202020204" pitchFamily="34" charset="0"/>
              <a:buChar char="•"/>
            </a:pPr>
            <a:r>
              <a:rPr lang="fr-FR" dirty="0"/>
              <a:t>les dates envisageables</a:t>
            </a:r>
          </a:p>
          <a:p>
            <a:pPr marL="285750" indent="-285750">
              <a:buFont typeface="Arial" panose="020B0604020202020204" pitchFamily="34" charset="0"/>
              <a:buChar char="•"/>
            </a:pPr>
            <a:r>
              <a:rPr lang="fr-FR" dirty="0"/>
              <a:t>un prix forfaitaire</a:t>
            </a:r>
          </a:p>
        </p:txBody>
      </p:sp>
    </p:spTree>
    <p:extLst>
      <p:ext uri="{BB962C8B-B14F-4D97-AF65-F5344CB8AC3E}">
        <p14:creationId xmlns:p14="http://schemas.microsoft.com/office/powerpoint/2010/main" val="4479109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a:t>Délégation académique à l'action culturelle et à l'éducation artistique</a:t>
            </a:r>
            <a:endParaRPr lang="fr-FR" dirty="0"/>
          </a:p>
        </p:txBody>
      </p:sp>
      <p:sp>
        <p:nvSpPr>
          <p:cNvPr id="4" name="Espace réservé du numéro de diapositive 3"/>
          <p:cNvSpPr>
            <a:spLocks noGrp="1"/>
          </p:cNvSpPr>
          <p:nvPr>
            <p:ph type="sldNum" sz="quarter" idx="12"/>
          </p:nvPr>
        </p:nvSpPr>
        <p:spPr>
          <a:xfrm>
            <a:off x="7452320" y="4783500"/>
            <a:ext cx="1350000" cy="360000"/>
          </a:xfrm>
        </p:spPr>
        <p:txBody>
          <a:bodyPr/>
          <a:lstStyle/>
          <a:p>
            <a:fld id="{733122C9-A0B9-462F-8757-0847AD287B63}" type="slidenum">
              <a:rPr lang="fr-FR" smtClean="0"/>
              <a:pPr/>
              <a:t>34</a:t>
            </a:fld>
            <a:endParaRPr lang="fr-FR" dirty="0"/>
          </a:p>
        </p:txBody>
      </p:sp>
      <p:sp>
        <p:nvSpPr>
          <p:cNvPr id="5" name="Rectangle 4">
            <a:extLst>
              <a:ext uri="{FF2B5EF4-FFF2-40B4-BE49-F238E27FC236}">
                <a16:creationId xmlns:a16="http://schemas.microsoft.com/office/drawing/2014/main" id="{5CC50054-46FA-334D-B0E5-96A835355F43}"/>
              </a:ext>
            </a:extLst>
          </p:cNvPr>
          <p:cNvSpPr/>
          <p:nvPr/>
        </p:nvSpPr>
        <p:spPr>
          <a:xfrm>
            <a:off x="3203848" y="483518"/>
            <a:ext cx="5568746" cy="400110"/>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fr-FR" sz="2000" b="1" dirty="0">
                <a:latin typeface="Calibri" panose="020F0502020204030204" pitchFamily="34" charset="0"/>
                <a:ea typeface="Calibri" panose="020F0502020204030204" pitchFamily="34" charset="0"/>
                <a:cs typeface="Times New Roman" panose="02020603050405020304" pitchFamily="18" charset="0"/>
              </a:rPr>
              <a:t>Les offres culturelles destinées aux scolaires </a:t>
            </a:r>
          </a:p>
        </p:txBody>
      </p:sp>
      <p:sp>
        <p:nvSpPr>
          <p:cNvPr id="8" name="Rectangle 7"/>
          <p:cNvSpPr/>
          <p:nvPr/>
        </p:nvSpPr>
        <p:spPr>
          <a:xfrm>
            <a:off x="324030" y="2187232"/>
            <a:ext cx="8412594" cy="646331"/>
          </a:xfrm>
          <a:prstGeom prst="rect">
            <a:avLst/>
          </a:prstGeom>
        </p:spPr>
        <p:txBody>
          <a:bodyPr wrap="square">
            <a:spAutoFit/>
          </a:bodyPr>
          <a:lstStyle/>
          <a:p>
            <a:pPr marL="114300" indent="0">
              <a:buNone/>
            </a:pPr>
            <a:r>
              <a:rPr lang="fr-FR" dirty="0"/>
              <a:t>Tout offreur culturel référencé sur l’application </a:t>
            </a:r>
            <a:r>
              <a:rPr lang="fr-FR" dirty="0" err="1"/>
              <a:t>Pass</a:t>
            </a:r>
            <a:r>
              <a:rPr lang="fr-FR" dirty="0"/>
              <a:t> Culture pourra proposer des offres à destination des collégiens et lycéens.</a:t>
            </a:r>
          </a:p>
        </p:txBody>
      </p:sp>
    </p:spTree>
    <p:extLst>
      <p:ext uri="{BB962C8B-B14F-4D97-AF65-F5344CB8AC3E}">
        <p14:creationId xmlns:p14="http://schemas.microsoft.com/office/powerpoint/2010/main" val="358733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a:t>Délégation académique à l'action culturelle et à l'éducation artistique</a:t>
            </a:r>
            <a:endParaRPr lang="fr-FR" dirty="0"/>
          </a:p>
        </p:txBody>
      </p:sp>
      <p:sp>
        <p:nvSpPr>
          <p:cNvPr id="4" name="Espace réservé du numéro de diapositive 3"/>
          <p:cNvSpPr>
            <a:spLocks noGrp="1"/>
          </p:cNvSpPr>
          <p:nvPr>
            <p:ph type="sldNum" sz="quarter" idx="12"/>
          </p:nvPr>
        </p:nvSpPr>
        <p:spPr>
          <a:xfrm>
            <a:off x="7452320" y="4783500"/>
            <a:ext cx="1350000" cy="360000"/>
          </a:xfrm>
        </p:spPr>
        <p:txBody>
          <a:bodyPr/>
          <a:lstStyle/>
          <a:p>
            <a:fld id="{733122C9-A0B9-462F-8757-0847AD287B63}" type="slidenum">
              <a:rPr lang="fr-FR" smtClean="0"/>
              <a:pPr/>
              <a:t>35</a:t>
            </a:fld>
            <a:endParaRPr lang="fr-FR" dirty="0"/>
          </a:p>
        </p:txBody>
      </p:sp>
      <p:sp>
        <p:nvSpPr>
          <p:cNvPr id="5" name="Rectangle 4">
            <a:extLst>
              <a:ext uri="{FF2B5EF4-FFF2-40B4-BE49-F238E27FC236}">
                <a16:creationId xmlns:a16="http://schemas.microsoft.com/office/drawing/2014/main" id="{5CC50054-46FA-334D-B0E5-96A835355F43}"/>
              </a:ext>
            </a:extLst>
          </p:cNvPr>
          <p:cNvSpPr/>
          <p:nvPr/>
        </p:nvSpPr>
        <p:spPr>
          <a:xfrm>
            <a:off x="2987824" y="483518"/>
            <a:ext cx="5784770" cy="707886"/>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fr-FR" sz="2000" b="1" dirty="0">
                <a:latin typeface="Calibri" panose="020F0502020204030204" pitchFamily="34" charset="0"/>
                <a:ea typeface="Calibri" panose="020F0502020204030204" pitchFamily="34" charset="0"/>
                <a:cs typeface="Times New Roman" panose="02020603050405020304" pitchFamily="18" charset="0"/>
              </a:rPr>
              <a:t>Le référent-culture en établissement : </a:t>
            </a:r>
          </a:p>
          <a:p>
            <a:pPr algn="ctr"/>
            <a:r>
              <a:rPr lang="fr-FR" sz="2000" b="1" dirty="0">
                <a:latin typeface="Calibri" panose="020F0502020204030204" pitchFamily="34" charset="0"/>
                <a:ea typeface="Calibri" panose="020F0502020204030204" pitchFamily="34" charset="0"/>
                <a:cs typeface="Times New Roman" panose="02020603050405020304" pitchFamily="18" charset="0"/>
              </a:rPr>
              <a:t>un acteur essentiel du déploiement du </a:t>
            </a:r>
            <a:r>
              <a:rPr lang="fr-FR" sz="2000" b="1" dirty="0" err="1">
                <a:latin typeface="Calibri" panose="020F0502020204030204" pitchFamily="34" charset="0"/>
                <a:ea typeface="Calibri" panose="020F0502020204030204" pitchFamily="34" charset="0"/>
                <a:cs typeface="Times New Roman" panose="02020603050405020304" pitchFamily="18" charset="0"/>
              </a:rPr>
              <a:t>Pass</a:t>
            </a:r>
            <a:r>
              <a:rPr lang="fr-FR" sz="2000" b="1" dirty="0">
                <a:latin typeface="Calibri" panose="020F0502020204030204" pitchFamily="34" charset="0"/>
                <a:ea typeface="Calibri" panose="020F0502020204030204" pitchFamily="34" charset="0"/>
                <a:cs typeface="Times New Roman" panose="02020603050405020304" pitchFamily="18" charset="0"/>
              </a:rPr>
              <a:t> Culture</a:t>
            </a:r>
          </a:p>
        </p:txBody>
      </p:sp>
      <p:sp>
        <p:nvSpPr>
          <p:cNvPr id="9" name="Rectangle 8"/>
          <p:cNvSpPr/>
          <p:nvPr/>
        </p:nvSpPr>
        <p:spPr>
          <a:xfrm>
            <a:off x="389726" y="1851670"/>
            <a:ext cx="8412594" cy="2585323"/>
          </a:xfrm>
          <a:prstGeom prst="rect">
            <a:avLst/>
          </a:prstGeom>
        </p:spPr>
        <p:txBody>
          <a:bodyPr wrap="square">
            <a:spAutoFit/>
          </a:bodyPr>
          <a:lstStyle/>
          <a:p>
            <a:r>
              <a:rPr lang="fr-FR" b="1" i="1" dirty="0">
                <a:solidFill>
                  <a:schemeClr val="bg2"/>
                </a:solidFill>
              </a:rPr>
              <a:t>Au sein de l’établissement</a:t>
            </a:r>
          </a:p>
          <a:p>
            <a:endParaRPr lang="fr-FR" b="1" i="1" dirty="0">
              <a:solidFill>
                <a:schemeClr val="bg2"/>
              </a:solidFill>
            </a:endParaRPr>
          </a:p>
          <a:p>
            <a:pPr>
              <a:tabLst>
                <a:tab pos="174625" algn="l"/>
              </a:tabLst>
            </a:pPr>
            <a:r>
              <a:rPr lang="fr-FR" dirty="0"/>
              <a:t>•	contribuer à la cohérence, au suivi et à la mise en œuvre du volet culturel du projet d’établissement </a:t>
            </a:r>
          </a:p>
          <a:p>
            <a:pPr>
              <a:tabLst>
                <a:tab pos="174625" algn="l"/>
              </a:tabLst>
            </a:pPr>
            <a:r>
              <a:rPr lang="fr-FR" dirty="0"/>
              <a:t>• 	travailler en lien avec le conseil pédagogique et le conseil de la vie collégienne •	veiller au développement et à la mise en œuvre de projets artistiques et culturels dans le cadre du temps scolaire et/ou périscolaire (classes à projet artistique et culturel, ateliers artistiques, ateliers scientifiques et techniques, etc.) </a:t>
            </a:r>
          </a:p>
          <a:p>
            <a:pPr>
              <a:tabLst>
                <a:tab pos="174625" algn="l"/>
              </a:tabLst>
            </a:pPr>
            <a:r>
              <a:rPr lang="fr-FR" dirty="0"/>
              <a:t>•	valoriser les actions artistiques et culturelles menées par l’établissement.</a:t>
            </a:r>
          </a:p>
        </p:txBody>
      </p:sp>
    </p:spTree>
    <p:extLst>
      <p:ext uri="{BB962C8B-B14F-4D97-AF65-F5344CB8AC3E}">
        <p14:creationId xmlns:p14="http://schemas.microsoft.com/office/powerpoint/2010/main" val="618145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a:t>Délégation académique à l'action culturelle et à l'éducation artistique</a:t>
            </a:r>
            <a:endParaRPr lang="fr-FR" dirty="0"/>
          </a:p>
        </p:txBody>
      </p:sp>
      <p:sp>
        <p:nvSpPr>
          <p:cNvPr id="4" name="Espace réservé du numéro de diapositive 3"/>
          <p:cNvSpPr>
            <a:spLocks noGrp="1"/>
          </p:cNvSpPr>
          <p:nvPr>
            <p:ph type="sldNum" sz="quarter" idx="12"/>
          </p:nvPr>
        </p:nvSpPr>
        <p:spPr>
          <a:xfrm>
            <a:off x="7452320" y="4783500"/>
            <a:ext cx="1350000" cy="360000"/>
          </a:xfrm>
        </p:spPr>
        <p:txBody>
          <a:bodyPr/>
          <a:lstStyle/>
          <a:p>
            <a:fld id="{733122C9-A0B9-462F-8757-0847AD287B63}" type="slidenum">
              <a:rPr lang="fr-FR" smtClean="0"/>
              <a:pPr/>
              <a:t>36</a:t>
            </a:fld>
            <a:endParaRPr lang="fr-FR" dirty="0"/>
          </a:p>
        </p:txBody>
      </p:sp>
      <p:sp>
        <p:nvSpPr>
          <p:cNvPr id="5" name="Rectangle 4">
            <a:extLst>
              <a:ext uri="{FF2B5EF4-FFF2-40B4-BE49-F238E27FC236}">
                <a16:creationId xmlns:a16="http://schemas.microsoft.com/office/drawing/2014/main" id="{5CC50054-46FA-334D-B0E5-96A835355F43}"/>
              </a:ext>
            </a:extLst>
          </p:cNvPr>
          <p:cNvSpPr/>
          <p:nvPr/>
        </p:nvSpPr>
        <p:spPr>
          <a:xfrm>
            <a:off x="2987824" y="483518"/>
            <a:ext cx="5784770" cy="707886"/>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fr-FR" sz="2000" b="1" dirty="0">
                <a:latin typeface="Calibri" panose="020F0502020204030204" pitchFamily="34" charset="0"/>
                <a:ea typeface="Calibri" panose="020F0502020204030204" pitchFamily="34" charset="0"/>
                <a:cs typeface="Times New Roman" panose="02020603050405020304" pitchFamily="18" charset="0"/>
              </a:rPr>
              <a:t>Le référent-culture en établissement : </a:t>
            </a:r>
          </a:p>
          <a:p>
            <a:pPr algn="ctr"/>
            <a:r>
              <a:rPr lang="fr-FR" sz="2000" b="1" dirty="0">
                <a:latin typeface="Calibri" panose="020F0502020204030204" pitchFamily="34" charset="0"/>
                <a:ea typeface="Calibri" panose="020F0502020204030204" pitchFamily="34" charset="0"/>
                <a:cs typeface="Times New Roman" panose="02020603050405020304" pitchFamily="18" charset="0"/>
              </a:rPr>
              <a:t>un acteur essentiel du déploiement du </a:t>
            </a:r>
            <a:r>
              <a:rPr lang="fr-FR" sz="2000" b="1" dirty="0" err="1">
                <a:latin typeface="Calibri" panose="020F0502020204030204" pitchFamily="34" charset="0"/>
                <a:ea typeface="Calibri" panose="020F0502020204030204" pitchFamily="34" charset="0"/>
                <a:cs typeface="Times New Roman" panose="02020603050405020304" pitchFamily="18" charset="0"/>
              </a:rPr>
              <a:t>Pass</a:t>
            </a:r>
            <a:r>
              <a:rPr lang="fr-FR" sz="2000" b="1" dirty="0">
                <a:latin typeface="Calibri" panose="020F0502020204030204" pitchFamily="34" charset="0"/>
                <a:ea typeface="Calibri" panose="020F0502020204030204" pitchFamily="34" charset="0"/>
                <a:cs typeface="Times New Roman" panose="02020603050405020304" pitchFamily="18" charset="0"/>
              </a:rPr>
              <a:t> Culture</a:t>
            </a:r>
          </a:p>
        </p:txBody>
      </p:sp>
      <p:sp>
        <p:nvSpPr>
          <p:cNvPr id="7" name="Rectangle 6"/>
          <p:cNvSpPr/>
          <p:nvPr/>
        </p:nvSpPr>
        <p:spPr>
          <a:xfrm>
            <a:off x="360000" y="1995686"/>
            <a:ext cx="8412594" cy="2031325"/>
          </a:xfrm>
          <a:prstGeom prst="rect">
            <a:avLst/>
          </a:prstGeom>
        </p:spPr>
        <p:txBody>
          <a:bodyPr wrap="square">
            <a:spAutoFit/>
          </a:bodyPr>
          <a:lstStyle/>
          <a:p>
            <a:r>
              <a:rPr lang="fr-FR" b="1" i="1" dirty="0">
                <a:solidFill>
                  <a:schemeClr val="bg2"/>
                </a:solidFill>
              </a:rPr>
              <a:t>En lien avec les partenaires </a:t>
            </a:r>
          </a:p>
          <a:p>
            <a:endParaRPr lang="fr-FR" dirty="0"/>
          </a:p>
          <a:p>
            <a:pPr defTabSz="358775"/>
            <a:r>
              <a:rPr lang="fr-FR" dirty="0"/>
              <a:t>•	encourager et faciliter les démarches partenariales mises en place entre le collège, les institutions culturelles, en particulier de proximité, et les collectivités territoriales </a:t>
            </a:r>
          </a:p>
          <a:p>
            <a:pPr defTabSz="358775"/>
            <a:r>
              <a:rPr lang="fr-FR" dirty="0"/>
              <a:t>•	en lien avec le professeur documentaliste, informer la communauté éducative de l’offre culturelle disponible.</a:t>
            </a:r>
          </a:p>
        </p:txBody>
      </p:sp>
    </p:spTree>
    <p:extLst>
      <p:ext uri="{BB962C8B-B14F-4D97-AF65-F5344CB8AC3E}">
        <p14:creationId xmlns:p14="http://schemas.microsoft.com/office/powerpoint/2010/main" val="3020101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a:t>Délégation académique à l'action culturelle et à l'éducation artistique</a:t>
            </a:r>
            <a:endParaRPr lang="fr-FR" dirty="0"/>
          </a:p>
        </p:txBody>
      </p:sp>
      <p:sp>
        <p:nvSpPr>
          <p:cNvPr id="4" name="Espace réservé du numéro de diapositive 3"/>
          <p:cNvSpPr>
            <a:spLocks noGrp="1"/>
          </p:cNvSpPr>
          <p:nvPr>
            <p:ph type="sldNum" sz="quarter" idx="12"/>
          </p:nvPr>
        </p:nvSpPr>
        <p:spPr>
          <a:xfrm>
            <a:off x="7452320" y="4783500"/>
            <a:ext cx="1350000" cy="360000"/>
          </a:xfrm>
        </p:spPr>
        <p:txBody>
          <a:bodyPr/>
          <a:lstStyle/>
          <a:p>
            <a:fld id="{733122C9-A0B9-462F-8757-0847AD287B63}" type="slidenum">
              <a:rPr lang="fr-FR" smtClean="0"/>
              <a:pPr/>
              <a:t>37</a:t>
            </a:fld>
            <a:endParaRPr lang="fr-FR" dirty="0"/>
          </a:p>
        </p:txBody>
      </p:sp>
      <p:sp>
        <p:nvSpPr>
          <p:cNvPr id="5" name="Rectangle 4">
            <a:extLst>
              <a:ext uri="{FF2B5EF4-FFF2-40B4-BE49-F238E27FC236}">
                <a16:creationId xmlns:a16="http://schemas.microsoft.com/office/drawing/2014/main" id="{5CC50054-46FA-334D-B0E5-96A835355F43}"/>
              </a:ext>
            </a:extLst>
          </p:cNvPr>
          <p:cNvSpPr/>
          <p:nvPr/>
        </p:nvSpPr>
        <p:spPr>
          <a:xfrm>
            <a:off x="2987824" y="483518"/>
            <a:ext cx="5784770" cy="707886"/>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fr-FR" sz="2000" b="1" dirty="0">
                <a:latin typeface="Calibri" panose="020F0502020204030204" pitchFamily="34" charset="0"/>
                <a:ea typeface="Calibri" panose="020F0502020204030204" pitchFamily="34" charset="0"/>
                <a:cs typeface="Times New Roman" panose="02020603050405020304" pitchFamily="18" charset="0"/>
              </a:rPr>
              <a:t>Le référent-culture en établissement : </a:t>
            </a:r>
          </a:p>
          <a:p>
            <a:pPr algn="ctr"/>
            <a:r>
              <a:rPr lang="fr-FR" sz="2000" b="1" dirty="0">
                <a:latin typeface="Calibri" panose="020F0502020204030204" pitchFamily="34" charset="0"/>
                <a:ea typeface="Calibri" panose="020F0502020204030204" pitchFamily="34" charset="0"/>
                <a:cs typeface="Times New Roman" panose="02020603050405020304" pitchFamily="18" charset="0"/>
              </a:rPr>
              <a:t>un acteur essentiel du déploiement du </a:t>
            </a:r>
            <a:r>
              <a:rPr lang="fr-FR" sz="2000" b="1" dirty="0" err="1">
                <a:latin typeface="Calibri" panose="020F0502020204030204" pitchFamily="34" charset="0"/>
                <a:ea typeface="Calibri" panose="020F0502020204030204" pitchFamily="34" charset="0"/>
                <a:cs typeface="Times New Roman" panose="02020603050405020304" pitchFamily="18" charset="0"/>
              </a:rPr>
              <a:t>Pass</a:t>
            </a:r>
            <a:r>
              <a:rPr lang="fr-FR" sz="2000" b="1" dirty="0">
                <a:latin typeface="Calibri" panose="020F0502020204030204" pitchFamily="34" charset="0"/>
                <a:ea typeface="Calibri" panose="020F0502020204030204" pitchFamily="34" charset="0"/>
                <a:cs typeface="Times New Roman" panose="02020603050405020304" pitchFamily="18" charset="0"/>
              </a:rPr>
              <a:t> Culture</a:t>
            </a:r>
          </a:p>
        </p:txBody>
      </p:sp>
      <p:sp>
        <p:nvSpPr>
          <p:cNvPr id="7" name="Rectangle 6"/>
          <p:cNvSpPr/>
          <p:nvPr/>
        </p:nvSpPr>
        <p:spPr>
          <a:xfrm>
            <a:off x="360000" y="1833290"/>
            <a:ext cx="8412594" cy="2585323"/>
          </a:xfrm>
          <a:prstGeom prst="rect">
            <a:avLst/>
          </a:prstGeom>
        </p:spPr>
        <p:txBody>
          <a:bodyPr wrap="square">
            <a:spAutoFit/>
          </a:bodyPr>
          <a:lstStyle/>
          <a:p>
            <a:r>
              <a:rPr lang="fr-FR" b="1" i="1" dirty="0">
                <a:solidFill>
                  <a:schemeClr val="bg2"/>
                </a:solidFill>
              </a:rPr>
              <a:t>Avec le soutien de la DAAC du rectorat </a:t>
            </a:r>
          </a:p>
          <a:p>
            <a:endParaRPr lang="fr-FR" dirty="0"/>
          </a:p>
          <a:p>
            <a:pPr defTabSz="179388"/>
            <a:r>
              <a:rPr lang="fr-FR" dirty="0"/>
              <a:t>•	Informer la communauté éducative de l’offre académique de formation en matière d’ouverture culturelle, y-compris l’offre d’aide négociée de territoire (ANT) ;</a:t>
            </a:r>
          </a:p>
          <a:p>
            <a:pPr defTabSz="179388"/>
            <a:r>
              <a:rPr lang="fr-FR" dirty="0"/>
              <a:t>•	avec l’équipe de direction, veiller à la cohérence des demandes de formation en lien avec le volet culturel du projet d’établissement ;</a:t>
            </a:r>
          </a:p>
          <a:p>
            <a:pPr defTabSz="179388"/>
            <a:r>
              <a:rPr lang="fr-FR" dirty="0"/>
              <a:t>•	participer aux travaux collectifs organisés par la délégation académique lors des journées de formation dédiées.</a:t>
            </a:r>
          </a:p>
        </p:txBody>
      </p:sp>
    </p:spTree>
    <p:extLst>
      <p:ext uri="{BB962C8B-B14F-4D97-AF65-F5344CB8AC3E}">
        <p14:creationId xmlns:p14="http://schemas.microsoft.com/office/powerpoint/2010/main" val="4481242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a:t>Délégation académique à l'action culturelle et à l'éducation artistique</a:t>
            </a:r>
            <a:endParaRPr lang="fr-FR" dirty="0"/>
          </a:p>
        </p:txBody>
      </p:sp>
      <p:sp>
        <p:nvSpPr>
          <p:cNvPr id="4" name="Espace réservé du numéro de diapositive 3"/>
          <p:cNvSpPr>
            <a:spLocks noGrp="1"/>
          </p:cNvSpPr>
          <p:nvPr>
            <p:ph type="sldNum" sz="quarter" idx="12"/>
          </p:nvPr>
        </p:nvSpPr>
        <p:spPr>
          <a:xfrm>
            <a:off x="7452320" y="4783500"/>
            <a:ext cx="1350000" cy="360000"/>
          </a:xfrm>
        </p:spPr>
        <p:txBody>
          <a:bodyPr/>
          <a:lstStyle/>
          <a:p>
            <a:fld id="{733122C9-A0B9-462F-8757-0847AD287B63}" type="slidenum">
              <a:rPr lang="fr-FR" smtClean="0"/>
              <a:pPr/>
              <a:t>38</a:t>
            </a:fld>
            <a:endParaRPr lang="fr-FR" dirty="0"/>
          </a:p>
        </p:txBody>
      </p:sp>
      <p:sp>
        <p:nvSpPr>
          <p:cNvPr id="5" name="Rectangle 4">
            <a:extLst>
              <a:ext uri="{FF2B5EF4-FFF2-40B4-BE49-F238E27FC236}">
                <a16:creationId xmlns:a16="http://schemas.microsoft.com/office/drawing/2014/main" id="{5CC50054-46FA-334D-B0E5-96A835355F43}"/>
              </a:ext>
            </a:extLst>
          </p:cNvPr>
          <p:cNvSpPr/>
          <p:nvPr/>
        </p:nvSpPr>
        <p:spPr>
          <a:xfrm>
            <a:off x="2987824" y="483518"/>
            <a:ext cx="5784770" cy="400110"/>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fr-FR" sz="2000" b="1" dirty="0">
                <a:latin typeface="Calibri" panose="020F0502020204030204" pitchFamily="34" charset="0"/>
                <a:ea typeface="Calibri" panose="020F0502020204030204" pitchFamily="34" charset="0"/>
                <a:cs typeface="Times New Roman" panose="02020603050405020304" pitchFamily="18" charset="0"/>
              </a:rPr>
              <a:t>ADAGE, une interface unique pour les EPLE</a:t>
            </a:r>
          </a:p>
        </p:txBody>
      </p:sp>
      <p:grpSp>
        <p:nvGrpSpPr>
          <p:cNvPr id="8" name="Groupe 7"/>
          <p:cNvGrpSpPr/>
          <p:nvPr/>
        </p:nvGrpSpPr>
        <p:grpSpPr>
          <a:xfrm>
            <a:off x="348594" y="1419622"/>
            <a:ext cx="8424000" cy="3201376"/>
            <a:chOff x="827584" y="997152"/>
            <a:chExt cx="8424000" cy="3201376"/>
          </a:xfrm>
        </p:grpSpPr>
        <p:sp>
          <p:nvSpPr>
            <p:cNvPr id="9" name="Espace réservé du texte 2"/>
            <p:cNvSpPr txBox="1">
              <a:spLocks/>
            </p:cNvSpPr>
            <p:nvPr/>
          </p:nvSpPr>
          <p:spPr>
            <a:xfrm>
              <a:off x="4770938" y="1514738"/>
              <a:ext cx="4480646" cy="2683790"/>
            </a:xfrm>
            <a:prstGeom prst="rect">
              <a:avLst/>
            </a:prstGeom>
            <a:solidFill>
              <a:srgbClr val="CDD4E9"/>
            </a:solidFill>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8000" indent="-285750" algn="just">
                <a:spcAft>
                  <a:spcPts val="600"/>
                </a:spcAft>
                <a:buSzPct val="74000"/>
                <a:buFont typeface="Wingdings" panose="05000000000000000000" pitchFamily="2" charset="2"/>
                <a:buChar char="§"/>
              </a:pPr>
              <a:r>
                <a:rPr lang="fr-FR" sz="1400" dirty="0"/>
                <a:t>accéder directement à la programmation des lieux culturels avec géolocalisation</a:t>
              </a:r>
            </a:p>
            <a:p>
              <a:pPr marL="288000" indent="-285750" algn="just">
                <a:spcAft>
                  <a:spcPts val="600"/>
                </a:spcAft>
                <a:buSzPct val="74000"/>
                <a:buFont typeface="Wingdings" panose="05000000000000000000" pitchFamily="2" charset="2"/>
                <a:buChar char="§"/>
              </a:pPr>
              <a:r>
                <a:rPr lang="fr-FR" sz="1400" dirty="0"/>
                <a:t>entrer en contact avec les responsables des relations publiques des lieux culturels</a:t>
              </a:r>
            </a:p>
            <a:p>
              <a:pPr marL="288000" indent="-285750" algn="just">
                <a:spcAft>
                  <a:spcPts val="600"/>
                </a:spcAft>
                <a:buSzPct val="74000"/>
                <a:buFont typeface="Wingdings" panose="05000000000000000000" pitchFamily="2" charset="2"/>
                <a:buChar char="§"/>
              </a:pPr>
              <a:r>
                <a:rPr lang="fr-FR" sz="1400" dirty="0"/>
                <a:t>réserver en ligne les offres des partenaires culturels</a:t>
              </a:r>
            </a:p>
            <a:p>
              <a:pPr marL="288000" indent="-285750" algn="just">
                <a:spcAft>
                  <a:spcPts val="600"/>
                </a:spcAft>
                <a:buSzPct val="74000"/>
                <a:buFont typeface="Wingdings" panose="05000000000000000000" pitchFamily="2" charset="2"/>
                <a:buChar char="§"/>
              </a:pPr>
              <a:r>
                <a:rPr lang="fr-FR" sz="1400" dirty="0"/>
                <a:t>valider administrativement</a:t>
              </a:r>
            </a:p>
            <a:p>
              <a:pPr marL="288000" indent="-285750" algn="just">
                <a:spcAft>
                  <a:spcPts val="600"/>
                </a:spcAft>
                <a:buSzPct val="74000"/>
                <a:buFont typeface="Wingdings" panose="05000000000000000000" pitchFamily="2" charset="2"/>
                <a:buChar char="§"/>
              </a:pPr>
              <a:r>
                <a:rPr lang="fr-FR" sz="1400" dirty="0"/>
                <a:t>suivre sa consommation budgétaire </a:t>
              </a:r>
            </a:p>
            <a:p>
              <a:pPr marL="288000" indent="-285750" algn="just">
                <a:spcAft>
                  <a:spcPts val="600"/>
                </a:spcAft>
                <a:buSzPct val="74000"/>
                <a:buFont typeface="Wingdings" panose="05000000000000000000" pitchFamily="2" charset="2"/>
                <a:buChar char="§"/>
              </a:pPr>
              <a:r>
                <a:rPr lang="fr-FR" sz="1400" dirty="0"/>
                <a:t>suivre le parcours de élèves</a:t>
              </a:r>
            </a:p>
            <a:p>
              <a:pPr marL="288000" indent="-285750" algn="just">
                <a:spcAft>
                  <a:spcPts val="600"/>
                </a:spcAft>
                <a:buSzPct val="74000"/>
                <a:buFont typeface="Wingdings" panose="05000000000000000000" pitchFamily="2" charset="2"/>
                <a:buChar char="§"/>
              </a:pPr>
              <a:r>
                <a:rPr lang="fr-FR" sz="1400" dirty="0"/>
                <a:t>attester le service fait</a:t>
              </a:r>
            </a:p>
            <a:p>
              <a:pPr marL="114300"/>
              <a:endParaRPr lang="fr-FR" dirty="0"/>
            </a:p>
          </p:txBody>
        </p:sp>
        <p:sp>
          <p:nvSpPr>
            <p:cNvPr id="10" name="ZoneTexte 9"/>
            <p:cNvSpPr txBox="1"/>
            <p:nvPr/>
          </p:nvSpPr>
          <p:spPr>
            <a:xfrm>
              <a:off x="1151153" y="1121276"/>
              <a:ext cx="2435282" cy="307777"/>
            </a:xfrm>
            <a:prstGeom prst="rect">
              <a:avLst/>
            </a:prstGeom>
            <a:noFill/>
          </p:spPr>
          <p:txBody>
            <a:bodyPr wrap="none" rtlCol="0">
              <a:spAutoFit/>
            </a:bodyPr>
            <a:lstStyle/>
            <a:p>
              <a:r>
                <a:rPr lang="fr-FR" sz="1400" dirty="0">
                  <a:solidFill>
                    <a:srgbClr val="5970B5"/>
                  </a:solidFill>
                </a:rPr>
                <a:t>Ce que permet déjà ADAGE</a:t>
              </a:r>
            </a:p>
          </p:txBody>
        </p:sp>
        <p:sp>
          <p:nvSpPr>
            <p:cNvPr id="11" name="Google Shape;121;gc589f6c94a_0_15"/>
            <p:cNvSpPr txBox="1"/>
            <p:nvPr/>
          </p:nvSpPr>
          <p:spPr>
            <a:xfrm>
              <a:off x="827584" y="1635646"/>
              <a:ext cx="3779952" cy="2500283"/>
            </a:xfrm>
            <a:prstGeom prst="rect">
              <a:avLst/>
            </a:prstGeom>
            <a:solidFill>
              <a:srgbClr val="CDD4E9"/>
            </a:solidFill>
            <a:ln>
              <a:noFill/>
            </a:ln>
          </p:spPr>
          <p:txBody>
            <a:bodyPr spcFirstLastPara="1" wrap="square" lIns="91425" tIns="91425" rIns="91425" bIns="91425" anchor="t" anchorCtr="0">
              <a:noAutofit/>
            </a:bodyPr>
            <a:lstStyle/>
            <a:p>
              <a:pPr marL="288000" marR="0" lvl="0" indent="-285750" rtl="0">
                <a:lnSpc>
                  <a:spcPct val="100000"/>
                </a:lnSpc>
                <a:spcBef>
                  <a:spcPts val="0"/>
                </a:spcBef>
                <a:spcAft>
                  <a:spcPts val="600"/>
                </a:spcAft>
                <a:buClr>
                  <a:srgbClr val="202124"/>
                </a:buClr>
                <a:buSzPct val="100000"/>
                <a:buFont typeface="Wingdings" panose="05000000000000000000" pitchFamily="2" charset="2"/>
                <a:buChar char="§"/>
              </a:pPr>
              <a:r>
                <a:rPr lang="fr" sz="1400" dirty="0">
                  <a:solidFill>
                    <a:schemeClr val="tx1"/>
                  </a:solidFill>
                  <a:sym typeface="Montserrat"/>
                </a:rPr>
                <a:t>consulter l’ensemble des projets EAC</a:t>
              </a:r>
            </a:p>
            <a:p>
              <a:pPr marL="288000" marR="0" lvl="0" indent="-285750" rtl="0">
                <a:lnSpc>
                  <a:spcPct val="100000"/>
                </a:lnSpc>
                <a:spcBef>
                  <a:spcPts val="0"/>
                </a:spcBef>
                <a:spcAft>
                  <a:spcPts val="600"/>
                </a:spcAft>
                <a:buClr>
                  <a:srgbClr val="202124"/>
                </a:buClr>
                <a:buSzPct val="100000"/>
                <a:buFont typeface="Wingdings" panose="05000000000000000000" pitchFamily="2" charset="2"/>
                <a:buChar char="§"/>
              </a:pPr>
              <a:r>
                <a:rPr lang="fr" sz="1400" dirty="0">
                  <a:solidFill>
                    <a:schemeClr val="tx1"/>
                  </a:solidFill>
                  <a:sym typeface="Montserrat"/>
                </a:rPr>
                <a:t>éditer une attestation de parcours par élève</a:t>
              </a:r>
              <a:endParaRPr sz="1400" dirty="0">
                <a:solidFill>
                  <a:schemeClr val="tx1"/>
                </a:solidFill>
                <a:sym typeface="Montserrat"/>
              </a:endParaRPr>
            </a:p>
            <a:p>
              <a:pPr marL="288000" marR="0" lvl="0" indent="-285750" rtl="0">
                <a:lnSpc>
                  <a:spcPct val="100000"/>
                </a:lnSpc>
                <a:spcBef>
                  <a:spcPts val="0"/>
                </a:spcBef>
                <a:spcAft>
                  <a:spcPts val="600"/>
                </a:spcAft>
                <a:buClr>
                  <a:srgbClr val="202124"/>
                </a:buClr>
                <a:buSzPct val="100000"/>
                <a:buFont typeface="Wingdings" panose="05000000000000000000" pitchFamily="2" charset="2"/>
                <a:buChar char="§"/>
              </a:pPr>
              <a:r>
                <a:rPr lang="fr-FR" sz="1400" dirty="0">
                  <a:solidFill>
                    <a:schemeClr val="tx1"/>
                  </a:solidFill>
                  <a:sym typeface="Montserrat"/>
                </a:rPr>
                <a:t>a</a:t>
              </a:r>
              <a:r>
                <a:rPr lang="fr" sz="1400" dirty="0">
                  <a:solidFill>
                    <a:schemeClr val="tx1"/>
                  </a:solidFill>
                  <a:sym typeface="Montserrat"/>
                </a:rPr>
                <a:t>ccéder à des ressources pour monter les projets (cartographie, contacts, documentation)</a:t>
              </a:r>
            </a:p>
            <a:p>
              <a:pPr marL="288000" marR="0" lvl="0" indent="-285750" rtl="0">
                <a:lnSpc>
                  <a:spcPct val="100000"/>
                </a:lnSpc>
                <a:spcBef>
                  <a:spcPts val="0"/>
                </a:spcBef>
                <a:spcAft>
                  <a:spcPts val="600"/>
                </a:spcAft>
                <a:buClr>
                  <a:srgbClr val="202124"/>
                </a:buClr>
                <a:buSzPct val="100000"/>
                <a:buFont typeface="Wingdings" panose="05000000000000000000" pitchFamily="2" charset="2"/>
                <a:buChar char="§"/>
              </a:pPr>
              <a:r>
                <a:rPr lang="fr" sz="1400" dirty="0">
                  <a:solidFill>
                    <a:schemeClr val="tx1"/>
                  </a:solidFill>
                  <a:sym typeface="Montserrat"/>
                </a:rPr>
                <a:t>déposer en ligne un dossier de demande de subvention pour des projets EAC</a:t>
              </a:r>
              <a:endParaRPr sz="1400" dirty="0">
                <a:solidFill>
                  <a:schemeClr val="tx1"/>
                </a:solidFill>
                <a:sym typeface="Montserrat"/>
              </a:endParaRPr>
            </a:p>
          </p:txBody>
        </p:sp>
        <p:sp>
          <p:nvSpPr>
            <p:cNvPr id="12" name="ZoneTexte 11"/>
            <p:cNvSpPr txBox="1"/>
            <p:nvPr/>
          </p:nvSpPr>
          <p:spPr>
            <a:xfrm>
              <a:off x="5365943" y="997152"/>
              <a:ext cx="3300642" cy="523220"/>
            </a:xfrm>
            <a:prstGeom prst="rect">
              <a:avLst/>
            </a:prstGeom>
            <a:noFill/>
          </p:spPr>
          <p:txBody>
            <a:bodyPr wrap="square" rtlCol="0">
              <a:spAutoFit/>
            </a:bodyPr>
            <a:lstStyle/>
            <a:p>
              <a:pPr algn="ctr"/>
              <a:r>
                <a:rPr lang="fr-FR" sz="1400" dirty="0">
                  <a:solidFill>
                    <a:srgbClr val="5970B5"/>
                  </a:solidFill>
                </a:rPr>
                <a:t>Ce que permettra ADAGE </a:t>
              </a:r>
            </a:p>
            <a:p>
              <a:pPr algn="ctr"/>
              <a:r>
                <a:rPr lang="fr-FR" sz="1400" dirty="0">
                  <a:solidFill>
                    <a:srgbClr val="5970B5"/>
                  </a:solidFill>
                </a:rPr>
                <a:t>dans le cadre du </a:t>
              </a:r>
              <a:r>
                <a:rPr lang="fr-FR" sz="1400" dirty="0" err="1">
                  <a:solidFill>
                    <a:srgbClr val="5970B5"/>
                  </a:solidFill>
                </a:rPr>
                <a:t>Pass</a:t>
              </a:r>
              <a:r>
                <a:rPr lang="fr-FR" sz="1400" dirty="0">
                  <a:solidFill>
                    <a:srgbClr val="5970B5"/>
                  </a:solidFill>
                </a:rPr>
                <a:t> Culture scolaire</a:t>
              </a:r>
            </a:p>
          </p:txBody>
        </p:sp>
      </p:grpSp>
    </p:spTree>
    <p:extLst>
      <p:ext uri="{BB962C8B-B14F-4D97-AF65-F5344CB8AC3E}">
        <p14:creationId xmlns:p14="http://schemas.microsoft.com/office/powerpoint/2010/main" val="16900467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a:t>Délégation académique à l'action culturelle et à l'éducation artistique</a:t>
            </a:r>
            <a:endParaRPr lang="fr-FR" dirty="0"/>
          </a:p>
        </p:txBody>
      </p:sp>
      <p:sp>
        <p:nvSpPr>
          <p:cNvPr id="4" name="Espace réservé du numéro de diapositive 3"/>
          <p:cNvSpPr>
            <a:spLocks noGrp="1"/>
          </p:cNvSpPr>
          <p:nvPr>
            <p:ph type="sldNum" sz="quarter" idx="12"/>
          </p:nvPr>
        </p:nvSpPr>
        <p:spPr>
          <a:xfrm>
            <a:off x="7452320" y="4783500"/>
            <a:ext cx="1350000" cy="360000"/>
          </a:xfrm>
        </p:spPr>
        <p:txBody>
          <a:bodyPr/>
          <a:lstStyle/>
          <a:p>
            <a:fld id="{733122C9-A0B9-462F-8757-0847AD287B63}" type="slidenum">
              <a:rPr lang="fr-FR" smtClean="0"/>
              <a:pPr/>
              <a:t>39</a:t>
            </a:fld>
            <a:endParaRPr lang="fr-FR" dirty="0"/>
          </a:p>
        </p:txBody>
      </p:sp>
      <p:sp>
        <p:nvSpPr>
          <p:cNvPr id="5" name="Rectangle 4">
            <a:extLst>
              <a:ext uri="{FF2B5EF4-FFF2-40B4-BE49-F238E27FC236}">
                <a16:creationId xmlns:a16="http://schemas.microsoft.com/office/drawing/2014/main" id="{5CC50054-46FA-334D-B0E5-96A835355F43}"/>
              </a:ext>
            </a:extLst>
          </p:cNvPr>
          <p:cNvSpPr/>
          <p:nvPr/>
        </p:nvSpPr>
        <p:spPr>
          <a:xfrm>
            <a:off x="2987824" y="483518"/>
            <a:ext cx="5784770" cy="400110"/>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fr-FR" sz="2000" b="1" dirty="0">
                <a:latin typeface="Calibri" panose="020F0502020204030204" pitchFamily="34" charset="0"/>
                <a:ea typeface="Calibri" panose="020F0502020204030204" pitchFamily="34" charset="0"/>
                <a:cs typeface="Times New Roman" panose="02020603050405020304" pitchFamily="18" charset="0"/>
              </a:rPr>
              <a:t>Un déploiement par étapes</a:t>
            </a:r>
          </a:p>
        </p:txBody>
      </p:sp>
      <p:sp>
        <p:nvSpPr>
          <p:cNvPr id="7" name="Rectangle 6"/>
          <p:cNvSpPr/>
          <p:nvPr/>
        </p:nvSpPr>
        <p:spPr>
          <a:xfrm>
            <a:off x="328154" y="1357848"/>
            <a:ext cx="8412594" cy="3539430"/>
          </a:xfrm>
          <a:prstGeom prst="rect">
            <a:avLst/>
          </a:prstGeom>
        </p:spPr>
        <p:txBody>
          <a:bodyPr wrap="square">
            <a:spAutoFit/>
          </a:bodyPr>
          <a:lstStyle/>
          <a:p>
            <a:pPr>
              <a:buFont typeface="Wingdings" panose="05000000000000000000" pitchFamily="2" charset="2"/>
              <a:buChar char="ü"/>
            </a:pPr>
            <a:r>
              <a:rPr lang="fr-FR" sz="1600" dirty="0"/>
              <a:t>Septembre 2021 : </a:t>
            </a:r>
            <a:r>
              <a:rPr lang="fr-FR" sz="1600" b="1" dirty="0"/>
              <a:t>phase test </a:t>
            </a:r>
            <a:r>
              <a:rPr lang="fr-FR" sz="1600" dirty="0"/>
              <a:t>du </a:t>
            </a:r>
            <a:r>
              <a:rPr lang="fr-FR" sz="1600" dirty="0" err="1"/>
              <a:t>Pass</a:t>
            </a:r>
            <a:r>
              <a:rPr lang="fr-FR" sz="1600" dirty="0"/>
              <a:t> Culture scolaire dans 2 académies</a:t>
            </a:r>
          </a:p>
          <a:p>
            <a:endParaRPr lang="fr-FR" sz="1600" dirty="0"/>
          </a:p>
          <a:p>
            <a:pPr>
              <a:buFont typeface="Wingdings" panose="05000000000000000000" pitchFamily="2" charset="2"/>
              <a:buChar char="ü"/>
            </a:pPr>
            <a:r>
              <a:rPr lang="fr-FR" sz="1600" dirty="0"/>
              <a:t>Novembre  - Décembre 2021 : </a:t>
            </a:r>
            <a:r>
              <a:rPr lang="fr-FR" sz="1600" b="1" dirty="0"/>
              <a:t>formations déclinées en académies </a:t>
            </a:r>
            <a:r>
              <a:rPr lang="fr-FR" sz="1600" dirty="0"/>
              <a:t>pour les chefs d’établissements, professeurs et référents culture</a:t>
            </a:r>
          </a:p>
          <a:p>
            <a:pPr marL="114300" indent="0">
              <a:buNone/>
            </a:pPr>
            <a:endParaRPr lang="fr-FR" sz="1600" dirty="0"/>
          </a:p>
          <a:p>
            <a:pPr>
              <a:buFont typeface="Wingdings" panose="05000000000000000000" pitchFamily="2" charset="2"/>
              <a:buChar char="ü"/>
            </a:pPr>
            <a:r>
              <a:rPr lang="fr-FR" sz="1600" dirty="0"/>
              <a:t>Janvier 2022 : </a:t>
            </a:r>
            <a:r>
              <a:rPr lang="fr-FR" sz="1600" b="1" dirty="0"/>
              <a:t>déploiement à toutes les académies </a:t>
            </a:r>
            <a:r>
              <a:rPr lang="fr-FR" sz="1600" dirty="0"/>
              <a:t>– début des réservations</a:t>
            </a:r>
          </a:p>
          <a:p>
            <a:pPr>
              <a:buFont typeface="Wingdings" panose="05000000000000000000" pitchFamily="2" charset="2"/>
              <a:buChar char="ü"/>
            </a:pPr>
            <a:endParaRPr lang="fr-FR" sz="1600" dirty="0"/>
          </a:p>
          <a:p>
            <a:pPr>
              <a:buFont typeface="Wingdings" panose="05000000000000000000" pitchFamily="2" charset="2"/>
              <a:buChar char="ü"/>
            </a:pPr>
            <a:r>
              <a:rPr lang="fr-FR" sz="1600" dirty="0"/>
              <a:t>Septembre 2022 : intégration d’autres populations :</a:t>
            </a:r>
          </a:p>
          <a:p>
            <a:pPr marL="400050" indent="-285750">
              <a:buFontTx/>
              <a:buChar char="-"/>
            </a:pPr>
            <a:r>
              <a:rPr lang="fr-FR" sz="1600" dirty="0"/>
              <a:t>élèves scolarisés dans les établissements d’enseignement agricole, lycées maritimes, lycées du ministère des Armées, …</a:t>
            </a:r>
            <a:r>
              <a:rPr lang="fr-FR" sz="1600" dirty="0">
                <a:solidFill>
                  <a:srgbClr val="FF0000"/>
                </a:solidFill>
              </a:rPr>
              <a:t>	</a:t>
            </a:r>
          </a:p>
          <a:p>
            <a:pPr marL="400050" indent="-285750">
              <a:buFontTx/>
              <a:buChar char="-"/>
            </a:pPr>
            <a:r>
              <a:rPr lang="fr-FR" sz="1600" dirty="0"/>
              <a:t>élèves scolarisés dans des établissements privés hors contrat, élèves instruits dans la famille et </a:t>
            </a:r>
            <a:r>
              <a:rPr lang="fr-FR" sz="1600"/>
              <a:t>décrocheurs scolaires …</a:t>
            </a:r>
            <a:endParaRPr lang="fr-FR" sz="1600" dirty="0"/>
          </a:p>
          <a:p>
            <a:pPr marL="400050" indent="-285750">
              <a:buFontTx/>
              <a:buChar char="-"/>
            </a:pPr>
            <a:endParaRPr lang="fr-FR" sz="1600" b="1" dirty="0"/>
          </a:p>
          <a:p>
            <a:pPr>
              <a:buFont typeface="Wingdings" panose="05000000000000000000" pitchFamily="2" charset="2"/>
              <a:buChar char="ü"/>
            </a:pPr>
            <a:r>
              <a:rPr lang="fr-FR" sz="1600" dirty="0"/>
              <a:t>Janvier 2023 : </a:t>
            </a:r>
            <a:r>
              <a:rPr lang="fr-FR" sz="1600" b="1" dirty="0"/>
              <a:t>plein régime</a:t>
            </a:r>
          </a:p>
        </p:txBody>
      </p:sp>
    </p:spTree>
    <p:extLst>
      <p:ext uri="{BB962C8B-B14F-4D97-AF65-F5344CB8AC3E}">
        <p14:creationId xmlns:p14="http://schemas.microsoft.com/office/powerpoint/2010/main" val="1697539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a:t>Délégation académique à l'action culturelle et à l'éducation artistique</a:t>
            </a:r>
            <a:endParaRPr lang="fr-FR" dirty="0"/>
          </a:p>
        </p:txBody>
      </p:sp>
      <p:sp>
        <p:nvSpPr>
          <p:cNvPr id="5" name="Espace réservé du numéro de diapositive 4"/>
          <p:cNvSpPr>
            <a:spLocks noGrp="1"/>
          </p:cNvSpPr>
          <p:nvPr>
            <p:ph type="sldNum" sz="quarter" idx="12"/>
          </p:nvPr>
        </p:nvSpPr>
        <p:spPr>
          <a:xfrm>
            <a:off x="6659576" y="4783500"/>
            <a:ext cx="2124424" cy="360000"/>
          </a:xfrm>
        </p:spPr>
        <p:txBody>
          <a:bodyPr/>
          <a:lstStyle/>
          <a:p>
            <a:fld id="{733122C9-A0B9-462F-8757-0847AD287B63}" type="slidenum">
              <a:rPr lang="fr-FR" smtClean="0"/>
              <a:pPr/>
              <a:t>4</a:t>
            </a:fld>
            <a:endParaRPr lang="fr-FR" dirty="0"/>
          </a:p>
        </p:txBody>
      </p:sp>
      <p:sp>
        <p:nvSpPr>
          <p:cNvPr id="8" name="ZoneTexte 7"/>
          <p:cNvSpPr txBox="1"/>
          <p:nvPr/>
        </p:nvSpPr>
        <p:spPr>
          <a:xfrm>
            <a:off x="360000" y="2067694"/>
            <a:ext cx="8424000" cy="1323439"/>
          </a:xfrm>
          <a:prstGeom prst="rect">
            <a:avLst/>
          </a:prstGeom>
          <a:noFill/>
        </p:spPr>
        <p:txBody>
          <a:bodyPr wrap="square" rtlCol="0">
            <a:spAutoFit/>
          </a:bodyPr>
          <a:lstStyle/>
          <a:p>
            <a:r>
              <a:rPr lang="fr-FR" sz="2000" b="1" dirty="0"/>
              <a:t>• Jean-Jacques PAYSANT,</a:t>
            </a:r>
            <a:br>
              <a:rPr lang="fr-FR" sz="2000" b="1" dirty="0"/>
            </a:br>
            <a:r>
              <a:rPr lang="fr-FR" sz="2000" b="1" dirty="0"/>
              <a:t>Délégué académique à l’action culturelle et à l’éducation artistique</a:t>
            </a:r>
          </a:p>
          <a:p>
            <a:endParaRPr lang="fr-FR" sz="2000" b="1" dirty="0"/>
          </a:p>
          <a:p>
            <a:r>
              <a:rPr lang="fr-FR" sz="2000" b="1" dirty="0">
                <a:solidFill>
                  <a:schemeClr val="bg2"/>
                </a:solidFill>
                <a:hlinkClick r:id="rId2">
                  <a:extLst>
                    <a:ext uri="{A12FA001-AC4F-418D-AE19-62706E023703}">
                      <ahyp:hlinkClr xmlns:ahyp="http://schemas.microsoft.com/office/drawing/2018/hyperlinkcolor" val="tx"/>
                    </a:ext>
                  </a:extLst>
                </a:hlinkClick>
              </a:rPr>
              <a:t>ce.daac@ac-creteil.fr</a:t>
            </a:r>
            <a:r>
              <a:rPr lang="fr-FR" sz="2000" b="1" dirty="0">
                <a:solidFill>
                  <a:schemeClr val="bg2"/>
                </a:solidFill>
              </a:rPr>
              <a:t> </a:t>
            </a:r>
          </a:p>
        </p:txBody>
      </p:sp>
      <p:sp>
        <p:nvSpPr>
          <p:cNvPr id="6" name="Rectangle 5">
            <a:extLst>
              <a:ext uri="{FF2B5EF4-FFF2-40B4-BE49-F238E27FC236}">
                <a16:creationId xmlns:a16="http://schemas.microsoft.com/office/drawing/2014/main" id="{55AE097E-9B4C-FE42-905D-204F2B39BAC5}"/>
              </a:ext>
            </a:extLst>
          </p:cNvPr>
          <p:cNvSpPr/>
          <p:nvPr/>
        </p:nvSpPr>
        <p:spPr>
          <a:xfrm>
            <a:off x="6659576" y="411510"/>
            <a:ext cx="2124424" cy="400110"/>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fr-FR" sz="2000" b="1" dirty="0">
                <a:latin typeface="Calibri" panose="020F0502020204030204" pitchFamily="34" charset="0"/>
                <a:ea typeface="Calibri" panose="020F0502020204030204" pitchFamily="34" charset="0"/>
                <a:cs typeface="Times New Roman" panose="02020603050405020304" pitchFamily="18" charset="0"/>
              </a:rPr>
              <a:t>Le DAAC</a:t>
            </a:r>
          </a:p>
        </p:txBody>
      </p:sp>
    </p:spTree>
    <p:extLst>
      <p:ext uri="{BB962C8B-B14F-4D97-AF65-F5344CB8AC3E}">
        <p14:creationId xmlns:p14="http://schemas.microsoft.com/office/powerpoint/2010/main" val="33528419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a:t>Délégation académique à l'action culturelle et à l'éducation artistique</a:t>
            </a:r>
            <a:endParaRPr lang="fr-FR" dirty="0"/>
          </a:p>
        </p:txBody>
      </p:sp>
      <p:sp>
        <p:nvSpPr>
          <p:cNvPr id="4" name="Espace réservé du numéro de diapositive 3"/>
          <p:cNvSpPr>
            <a:spLocks noGrp="1"/>
          </p:cNvSpPr>
          <p:nvPr>
            <p:ph type="sldNum" sz="quarter" idx="12"/>
          </p:nvPr>
        </p:nvSpPr>
        <p:spPr>
          <a:xfrm>
            <a:off x="7434000" y="4783500"/>
            <a:ext cx="1350000" cy="360000"/>
          </a:xfrm>
        </p:spPr>
        <p:txBody>
          <a:bodyPr/>
          <a:lstStyle/>
          <a:p>
            <a:fld id="{733122C9-A0B9-462F-8757-0847AD287B63}" type="slidenum">
              <a:rPr lang="fr-FR" smtClean="0"/>
              <a:pPr/>
              <a:t>40</a:t>
            </a:fld>
            <a:endParaRPr lang="fr-FR" dirty="0"/>
          </a:p>
        </p:txBody>
      </p:sp>
      <p:sp>
        <p:nvSpPr>
          <p:cNvPr id="5" name="Espace réservé du texte 4"/>
          <p:cNvSpPr>
            <a:spLocks noGrp="1"/>
          </p:cNvSpPr>
          <p:nvPr>
            <p:ph type="body" sz="quarter" idx="13"/>
          </p:nvPr>
        </p:nvSpPr>
        <p:spPr>
          <a:xfrm>
            <a:off x="360000" y="2211710"/>
            <a:ext cx="8424000" cy="936104"/>
          </a:xfrm>
          <a:solidFill>
            <a:schemeClr val="bg2"/>
          </a:solidFill>
        </p:spPr>
        <p:txBody>
          <a:bodyPr/>
          <a:lstStyle/>
          <a:p>
            <a:pPr algn="ctr"/>
            <a:endParaRPr lang="fr-FR" sz="2000" dirty="0"/>
          </a:p>
          <a:p>
            <a:pPr algn="ctr"/>
            <a:r>
              <a:rPr lang="fr-FR" dirty="0">
                <a:solidFill>
                  <a:schemeClr val="bg1"/>
                </a:solidFill>
              </a:rPr>
              <a:t>ECHANGES AVEC LA SALLE</a:t>
            </a:r>
          </a:p>
        </p:txBody>
      </p:sp>
    </p:spTree>
    <p:extLst>
      <p:ext uri="{BB962C8B-B14F-4D97-AF65-F5344CB8AC3E}">
        <p14:creationId xmlns:p14="http://schemas.microsoft.com/office/powerpoint/2010/main" val="23743523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a:t>Délégation académique à l'action culturelle et à l'éducation artistique</a:t>
            </a:r>
            <a:endParaRPr lang="fr-FR" dirty="0"/>
          </a:p>
        </p:txBody>
      </p:sp>
      <p:sp>
        <p:nvSpPr>
          <p:cNvPr id="5" name="Espace réservé du numéro de diapositive 4"/>
          <p:cNvSpPr>
            <a:spLocks noGrp="1"/>
          </p:cNvSpPr>
          <p:nvPr>
            <p:ph type="sldNum" sz="quarter" idx="12"/>
          </p:nvPr>
        </p:nvSpPr>
        <p:spPr>
          <a:xfrm>
            <a:off x="6659576" y="4783500"/>
            <a:ext cx="2124424" cy="360000"/>
          </a:xfrm>
        </p:spPr>
        <p:txBody>
          <a:bodyPr/>
          <a:lstStyle/>
          <a:p>
            <a:fld id="{733122C9-A0B9-462F-8757-0847AD287B63}" type="slidenum">
              <a:rPr lang="fr-FR" smtClean="0"/>
              <a:pPr/>
              <a:t>41</a:t>
            </a:fld>
            <a:endParaRPr lang="fr-FR" dirty="0"/>
          </a:p>
        </p:txBody>
      </p:sp>
      <p:sp>
        <p:nvSpPr>
          <p:cNvPr id="8" name="ZoneTexte 7"/>
          <p:cNvSpPr txBox="1"/>
          <p:nvPr/>
        </p:nvSpPr>
        <p:spPr>
          <a:xfrm>
            <a:off x="348902" y="1564731"/>
            <a:ext cx="8424000" cy="2554545"/>
          </a:xfrm>
          <a:prstGeom prst="rect">
            <a:avLst/>
          </a:prstGeom>
          <a:noFill/>
        </p:spPr>
        <p:txBody>
          <a:bodyPr wrap="square" rtlCol="0">
            <a:spAutoFit/>
          </a:bodyPr>
          <a:lstStyle/>
          <a:p>
            <a:r>
              <a:rPr lang="fr-FR" sz="2000" b="1" dirty="0"/>
              <a:t>• Franck THENARD-DUVIVIER</a:t>
            </a:r>
            <a:br>
              <a:rPr lang="fr-FR" sz="2000" b="1" dirty="0"/>
            </a:br>
            <a:r>
              <a:rPr lang="fr-FR" sz="2000" b="1" dirty="0"/>
              <a:t>Inspecteur d’académie – Directeur académique adjoint des services de l’Éducation nationale en charge de l’EAC</a:t>
            </a:r>
          </a:p>
          <a:p>
            <a:endParaRPr lang="fr-FR" sz="2000" b="1" dirty="0"/>
          </a:p>
          <a:p>
            <a:r>
              <a:rPr lang="fr-FR" sz="2000" b="1" dirty="0"/>
              <a:t>• Christophe CHAPPEE</a:t>
            </a:r>
          </a:p>
          <a:p>
            <a:r>
              <a:rPr lang="fr-FR" sz="2000" b="1" dirty="0"/>
              <a:t>Chargé de mission </a:t>
            </a:r>
            <a:r>
              <a:rPr lang="fr-FR" sz="2000" b="1" i="1" dirty="0"/>
              <a:t>Politiques interministérielles</a:t>
            </a:r>
          </a:p>
          <a:p>
            <a:endParaRPr lang="fr-FR" sz="2000" b="1" dirty="0">
              <a:solidFill>
                <a:schemeClr val="bg2"/>
              </a:solidFill>
              <a:hlinkClick r:id="rId2"/>
            </a:endParaRPr>
          </a:p>
          <a:p>
            <a:r>
              <a:rPr lang="fr-FR" sz="2000" b="1" dirty="0">
                <a:solidFill>
                  <a:schemeClr val="bg2"/>
                </a:solidFill>
                <a:hlinkClick r:id="rId2"/>
              </a:rPr>
              <a:t>christophe.chappee@ac-creteil.fr</a:t>
            </a:r>
            <a:endParaRPr lang="fr-FR" sz="2000" b="1" dirty="0">
              <a:solidFill>
                <a:schemeClr val="bg2"/>
              </a:solidFill>
            </a:endParaRPr>
          </a:p>
        </p:txBody>
      </p:sp>
      <p:sp>
        <p:nvSpPr>
          <p:cNvPr id="6" name="Rectangle 5">
            <a:extLst>
              <a:ext uri="{FF2B5EF4-FFF2-40B4-BE49-F238E27FC236}">
                <a16:creationId xmlns:a16="http://schemas.microsoft.com/office/drawing/2014/main" id="{3EB8973F-71E7-E245-882B-C424082020D6}"/>
              </a:ext>
            </a:extLst>
          </p:cNvPr>
          <p:cNvSpPr/>
          <p:nvPr/>
        </p:nvSpPr>
        <p:spPr>
          <a:xfrm>
            <a:off x="3419872" y="411510"/>
            <a:ext cx="5364128" cy="400110"/>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fr-FR" sz="2000" dirty="0">
                <a:latin typeface="Calibri" panose="020F0502020204030204" pitchFamily="34" charset="0"/>
                <a:ea typeface="Calibri" panose="020F0502020204030204" pitchFamily="34" charset="0"/>
                <a:cs typeface="Times New Roman" panose="02020603050405020304" pitchFamily="18" charset="0"/>
              </a:rPr>
              <a:t>L’EAC à la DSDEN 77</a:t>
            </a:r>
          </a:p>
        </p:txBody>
      </p:sp>
    </p:spTree>
    <p:extLst>
      <p:ext uri="{BB962C8B-B14F-4D97-AF65-F5344CB8AC3E}">
        <p14:creationId xmlns:p14="http://schemas.microsoft.com/office/powerpoint/2010/main" val="18079038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a:t>Délégation académique à l'action culturelle et à l'éducation artistique</a:t>
            </a:r>
            <a:endParaRPr lang="fr-FR" dirty="0"/>
          </a:p>
        </p:txBody>
      </p:sp>
      <p:sp>
        <p:nvSpPr>
          <p:cNvPr id="5" name="Espace réservé du numéro de diapositive 4"/>
          <p:cNvSpPr>
            <a:spLocks noGrp="1"/>
          </p:cNvSpPr>
          <p:nvPr>
            <p:ph type="sldNum" sz="quarter" idx="12"/>
          </p:nvPr>
        </p:nvSpPr>
        <p:spPr>
          <a:xfrm>
            <a:off x="6659576" y="4783500"/>
            <a:ext cx="2124424" cy="360000"/>
          </a:xfrm>
        </p:spPr>
        <p:txBody>
          <a:bodyPr/>
          <a:lstStyle/>
          <a:p>
            <a:fld id="{733122C9-A0B9-462F-8757-0847AD287B63}" type="slidenum">
              <a:rPr lang="fr-FR" smtClean="0"/>
              <a:pPr/>
              <a:t>42</a:t>
            </a:fld>
            <a:endParaRPr lang="fr-FR" dirty="0"/>
          </a:p>
        </p:txBody>
      </p:sp>
      <p:sp>
        <p:nvSpPr>
          <p:cNvPr id="8" name="ZoneTexte 7"/>
          <p:cNvSpPr txBox="1"/>
          <p:nvPr/>
        </p:nvSpPr>
        <p:spPr>
          <a:xfrm>
            <a:off x="360000" y="1635646"/>
            <a:ext cx="8460472" cy="2862322"/>
          </a:xfrm>
          <a:prstGeom prst="rect">
            <a:avLst/>
          </a:prstGeom>
          <a:noFill/>
        </p:spPr>
        <p:txBody>
          <a:bodyPr wrap="square" rtlCol="0">
            <a:spAutoFit/>
          </a:bodyPr>
          <a:lstStyle/>
          <a:p>
            <a:r>
              <a:rPr lang="fr-FR" sz="2000" b="1" dirty="0"/>
              <a:t>• Sandrine LACHAUX</a:t>
            </a:r>
            <a:br>
              <a:rPr lang="fr-FR" sz="2000" b="1" dirty="0"/>
            </a:br>
            <a:r>
              <a:rPr lang="fr-FR" sz="2000" b="1" dirty="0"/>
              <a:t>Direction des </a:t>
            </a:r>
            <a:r>
              <a:rPr lang="fr-FR" sz="2000" b="1"/>
              <a:t>affaires culturelles</a:t>
            </a:r>
          </a:p>
          <a:p>
            <a:endParaRPr lang="fr-FR" sz="2000" b="1" dirty="0"/>
          </a:p>
          <a:p>
            <a:r>
              <a:rPr lang="fr-FR" sz="2000" b="1" dirty="0">
                <a:solidFill>
                  <a:schemeClr val="bg2"/>
                </a:solidFill>
                <a:hlinkClick r:id="rId2">
                  <a:extLst>
                    <a:ext uri="{A12FA001-AC4F-418D-AE19-62706E023703}">
                      <ahyp:hlinkClr xmlns:ahyp="http://schemas.microsoft.com/office/drawing/2018/hyperlinkcolor" val="tx"/>
                    </a:ext>
                  </a:extLst>
                </a:hlinkClick>
              </a:rPr>
              <a:t>sandrine.lachaux@departement77.fr</a:t>
            </a:r>
            <a:endParaRPr lang="fr-FR" sz="2000" b="1" dirty="0">
              <a:solidFill>
                <a:schemeClr val="bg2"/>
              </a:solidFill>
            </a:endParaRPr>
          </a:p>
          <a:p>
            <a:endParaRPr lang="fr-FR" sz="2000" b="1" dirty="0">
              <a:solidFill>
                <a:schemeClr val="bg2"/>
              </a:solidFill>
            </a:endParaRPr>
          </a:p>
          <a:p>
            <a:r>
              <a:rPr lang="fr-FR" sz="2000" b="1" dirty="0"/>
              <a:t>• </a:t>
            </a:r>
            <a:r>
              <a:rPr lang="fr-FR" sz="2000" b="1" dirty="0" err="1"/>
              <a:t>Alev</a:t>
            </a:r>
            <a:r>
              <a:rPr lang="fr-FR" sz="2000" b="1" dirty="0"/>
              <a:t> HEZER</a:t>
            </a:r>
          </a:p>
          <a:p>
            <a:r>
              <a:rPr lang="fr-FR" sz="2000" b="1" dirty="0"/>
              <a:t>Direction de l’éducation</a:t>
            </a:r>
          </a:p>
          <a:p>
            <a:endParaRPr lang="fr-FR" sz="2000" b="1" dirty="0">
              <a:solidFill>
                <a:schemeClr val="bg2"/>
              </a:solidFill>
            </a:endParaRPr>
          </a:p>
          <a:p>
            <a:r>
              <a:rPr lang="fr-FR" sz="2000" b="1" dirty="0">
                <a:solidFill>
                  <a:schemeClr val="bg2"/>
                </a:solidFill>
                <a:hlinkClick r:id="rId3">
                  <a:extLst>
                    <a:ext uri="{A12FA001-AC4F-418D-AE19-62706E023703}">
                      <ahyp:hlinkClr xmlns:ahyp="http://schemas.microsoft.com/office/drawing/2018/hyperlinkcolor" val="tx"/>
                    </a:ext>
                  </a:extLst>
                </a:hlinkClick>
              </a:rPr>
              <a:t>alev.hezer@departement77.fr</a:t>
            </a:r>
            <a:r>
              <a:rPr lang="fr-FR" sz="2000" b="1" dirty="0">
                <a:solidFill>
                  <a:schemeClr val="bg2"/>
                </a:solidFill>
              </a:rPr>
              <a:t> </a:t>
            </a:r>
          </a:p>
        </p:txBody>
      </p:sp>
      <p:sp>
        <p:nvSpPr>
          <p:cNvPr id="6" name="Rectangle 5">
            <a:extLst>
              <a:ext uri="{FF2B5EF4-FFF2-40B4-BE49-F238E27FC236}">
                <a16:creationId xmlns:a16="http://schemas.microsoft.com/office/drawing/2014/main" id="{3EB8973F-71E7-E245-882B-C424082020D6}"/>
              </a:ext>
            </a:extLst>
          </p:cNvPr>
          <p:cNvSpPr/>
          <p:nvPr/>
        </p:nvSpPr>
        <p:spPr>
          <a:xfrm>
            <a:off x="3419872" y="411510"/>
            <a:ext cx="5364128" cy="400110"/>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fr-FR" sz="2000" dirty="0">
                <a:latin typeface="Calibri" panose="020F0502020204030204" pitchFamily="34" charset="0"/>
                <a:ea typeface="Calibri" panose="020F0502020204030204" pitchFamily="34" charset="0"/>
                <a:cs typeface="Times New Roman" panose="02020603050405020304" pitchFamily="18" charset="0"/>
              </a:rPr>
              <a:t>Le Département</a:t>
            </a:r>
          </a:p>
        </p:txBody>
      </p:sp>
    </p:spTree>
    <p:extLst>
      <p:ext uri="{BB962C8B-B14F-4D97-AF65-F5344CB8AC3E}">
        <p14:creationId xmlns:p14="http://schemas.microsoft.com/office/powerpoint/2010/main" val="14744491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5"/>
          <p:cNvSpPr>
            <a:spLocks noGrp="1"/>
          </p:cNvSpPr>
          <p:nvPr>
            <p:ph type="title"/>
          </p:nvPr>
        </p:nvSpPr>
        <p:spPr>
          <a:xfrm>
            <a:off x="3340990" y="1989535"/>
            <a:ext cx="4013597" cy="2239565"/>
          </a:xfrm>
        </p:spPr>
        <p:txBody>
          <a:bodyPr/>
          <a:lstStyle/>
          <a:p>
            <a:r>
              <a:rPr lang="fr-FR" altLang="fr-FR" dirty="0"/>
              <a:t>Direction des Affaires culturelles</a:t>
            </a:r>
          </a:p>
        </p:txBody>
      </p:sp>
    </p:spTree>
    <p:extLst>
      <p:ext uri="{BB962C8B-B14F-4D97-AF65-F5344CB8AC3E}">
        <p14:creationId xmlns:p14="http://schemas.microsoft.com/office/powerpoint/2010/main" val="8998791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ZoneTexte 7"/>
          <p:cNvSpPr txBox="1">
            <a:spLocks noChangeArrowheads="1"/>
          </p:cNvSpPr>
          <p:nvPr/>
        </p:nvSpPr>
        <p:spPr bwMode="auto">
          <a:xfrm>
            <a:off x="1248966" y="1391842"/>
            <a:ext cx="653295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685800" fontAlgn="base">
              <a:spcBef>
                <a:spcPct val="0"/>
              </a:spcBef>
              <a:spcAft>
                <a:spcPct val="0"/>
              </a:spcAft>
              <a:buNone/>
            </a:pPr>
            <a:endParaRPr lang="fr-FR" altLang="fr-FR" sz="1350">
              <a:solidFill>
                <a:prstClr val="black"/>
              </a:solidFill>
              <a:latin typeface="Century Gothic" panose="020B0502020202020204" pitchFamily="34" charset="0"/>
            </a:endParaRPr>
          </a:p>
          <a:p>
            <a:pPr defTabSz="685800" fontAlgn="base">
              <a:spcBef>
                <a:spcPct val="0"/>
              </a:spcBef>
              <a:spcAft>
                <a:spcPct val="0"/>
              </a:spcAft>
              <a:buNone/>
            </a:pPr>
            <a:endParaRPr lang="fr-FR" altLang="fr-FR" sz="1350">
              <a:solidFill>
                <a:prstClr val="black"/>
              </a:solidFill>
              <a:latin typeface="Century Gothic" panose="020B0502020202020204" pitchFamily="34" charset="0"/>
            </a:endParaRPr>
          </a:p>
        </p:txBody>
      </p:sp>
      <p:sp>
        <p:nvSpPr>
          <p:cNvPr id="4" name="Titre 1"/>
          <p:cNvSpPr txBox="1">
            <a:spLocks/>
          </p:cNvSpPr>
          <p:nvPr/>
        </p:nvSpPr>
        <p:spPr bwMode="auto">
          <a:xfrm>
            <a:off x="1248966" y="1122760"/>
            <a:ext cx="2370534" cy="388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defTabSz="342900">
              <a:defRPr/>
            </a:pPr>
            <a:r>
              <a:rPr lang="fr-FR" altLang="fr-FR" sz="1800" b="1" dirty="0">
                <a:solidFill>
                  <a:prstClr val="black"/>
                </a:solidFill>
                <a:latin typeface="Calibri"/>
                <a:cs typeface="+mn-cs"/>
              </a:rPr>
              <a:t>Collège au cinéma</a:t>
            </a:r>
          </a:p>
        </p:txBody>
      </p:sp>
      <p:sp>
        <p:nvSpPr>
          <p:cNvPr id="50181" name="Sous-titre 2"/>
          <p:cNvSpPr txBox="1">
            <a:spLocks/>
          </p:cNvSpPr>
          <p:nvPr/>
        </p:nvSpPr>
        <p:spPr bwMode="auto">
          <a:xfrm>
            <a:off x="3924300" y="1496616"/>
            <a:ext cx="3681413" cy="106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214313" indent="-214313" algn="just" defTabSz="685800" eaLnBrk="0" fontAlgn="base" hangingPunct="0">
              <a:spcAft>
                <a:spcPct val="0"/>
              </a:spcAft>
              <a:buFontTx/>
              <a:buChar char="-"/>
              <a:defRPr/>
            </a:pPr>
            <a:r>
              <a:rPr lang="fr-FR" altLang="fr-FR" sz="1050" dirty="0">
                <a:solidFill>
                  <a:prstClr val="black"/>
                </a:solidFill>
                <a:latin typeface="Calibri"/>
                <a:cs typeface="Arial" panose="020B0604020202020204" pitchFamily="34" charset="0"/>
              </a:rPr>
              <a:t>Deux parcours : les élèves découvrent 3 ou 4 films</a:t>
            </a:r>
          </a:p>
          <a:p>
            <a:pPr marL="214313" indent="-214313" algn="just" defTabSz="685800" eaLnBrk="0" fontAlgn="base" hangingPunct="0">
              <a:spcAft>
                <a:spcPct val="0"/>
              </a:spcAft>
              <a:buFontTx/>
              <a:buChar char="-"/>
              <a:defRPr/>
            </a:pPr>
            <a:r>
              <a:rPr lang="fr-FR" altLang="fr-FR" sz="1050" dirty="0">
                <a:solidFill>
                  <a:prstClr val="black"/>
                </a:solidFill>
                <a:latin typeface="Calibri"/>
                <a:cs typeface="Arial" panose="020B0604020202020204" pitchFamily="34" charset="0"/>
              </a:rPr>
              <a:t>Le Département prend en charge les entrées des élèves au premier parcours et 60% des déplacements vers les cinémas pour les deux parcours</a:t>
            </a:r>
          </a:p>
          <a:p>
            <a:pPr marL="214313" indent="-214313" algn="just" defTabSz="685800" eaLnBrk="0" fontAlgn="base" hangingPunct="0">
              <a:spcAft>
                <a:spcPct val="0"/>
              </a:spcAft>
              <a:buFontTx/>
              <a:buChar char="-"/>
              <a:defRPr/>
            </a:pPr>
            <a:r>
              <a:rPr lang="fr-FR" altLang="fr-FR" sz="1050" dirty="0">
                <a:solidFill>
                  <a:prstClr val="black"/>
                </a:solidFill>
                <a:latin typeface="Calibri"/>
                <a:cs typeface="Arial" panose="020B0604020202020204" pitchFamily="34" charset="0"/>
              </a:rPr>
              <a:t>Les professeurs bénéficient d’une formation inscrite au Plan Académique de Formation et disposent de brochures pédagogiques</a:t>
            </a:r>
          </a:p>
        </p:txBody>
      </p:sp>
      <p:sp>
        <p:nvSpPr>
          <p:cNvPr id="16390" name="Text Box 8"/>
          <p:cNvSpPr txBox="1">
            <a:spLocks noChangeArrowheads="1"/>
          </p:cNvSpPr>
          <p:nvPr/>
        </p:nvSpPr>
        <p:spPr bwMode="auto">
          <a:xfrm>
            <a:off x="1641293" y="3581793"/>
            <a:ext cx="37730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685800" fontAlgn="base">
              <a:spcBef>
                <a:spcPct val="0"/>
              </a:spcBef>
              <a:spcAft>
                <a:spcPct val="0"/>
              </a:spcAft>
              <a:buNone/>
              <a:defRPr/>
            </a:pPr>
            <a:r>
              <a:rPr lang="fr-FR" altLang="fr-FR" sz="1800" b="1" dirty="0">
                <a:solidFill>
                  <a:prstClr val="black"/>
                </a:solidFill>
                <a:latin typeface="Calibri"/>
                <a:cs typeface="Arial" panose="020B0604020202020204" pitchFamily="34" charset="0"/>
              </a:rPr>
              <a:t>Tremplin #77</a:t>
            </a:r>
          </a:p>
        </p:txBody>
      </p:sp>
      <p:sp>
        <p:nvSpPr>
          <p:cNvPr id="12" name="Text Box 1"/>
          <p:cNvSpPr txBox="1">
            <a:spLocks noChangeArrowheads="1"/>
          </p:cNvSpPr>
          <p:nvPr/>
        </p:nvSpPr>
        <p:spPr bwMode="auto">
          <a:xfrm>
            <a:off x="1633538" y="4033924"/>
            <a:ext cx="4761309"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defTabSz="449263">
              <a:spcBef>
                <a:spcPct val="20000"/>
              </a:spcBef>
              <a:buClr>
                <a:schemeClr val="accent1"/>
              </a:buClr>
              <a:buFont typeface="Wingdings" panose="05000000000000000000" pitchFamily="2" charset="2"/>
              <a:buChar char="l"/>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chemeClr val="tx1"/>
                </a:solidFill>
                <a:latin typeface="Arial" panose="020B0604020202020204" pitchFamily="34" charset="0"/>
                <a:cs typeface="Arial" panose="020B0604020202020204" pitchFamily="34" charset="0"/>
              </a:defRPr>
            </a:lvl1pPr>
            <a:lvl2pPr marL="742950" indent="-285750" defTabSz="449263">
              <a:spcBef>
                <a:spcPct val="20000"/>
              </a:spcBef>
              <a:buClr>
                <a:schemeClr val="accent1"/>
              </a:buClr>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700">
                <a:solidFill>
                  <a:schemeClr val="tx1"/>
                </a:solidFill>
                <a:latin typeface="Arial" panose="020B0604020202020204" pitchFamily="34" charset="0"/>
                <a:cs typeface="Arial" panose="020B0604020202020204" pitchFamily="34" charset="0"/>
              </a:defRPr>
            </a:lvl2pPr>
            <a:lvl3pPr marL="1143000" indent="-228600" defTabSz="449263">
              <a:spcBef>
                <a:spcPct val="20000"/>
              </a:spcBef>
              <a:buClr>
                <a:schemeClr val="accent1"/>
              </a:buClr>
              <a:buFont typeface="Wingdings" panose="05000000000000000000" pitchFamily="2" charset="2"/>
              <a:buChar char="l"/>
              <a:tabLst>
                <a:tab pos="911225" algn="l"/>
                <a:tab pos="1825625" algn="l"/>
                <a:tab pos="2740025" algn="l"/>
                <a:tab pos="3654425" algn="l"/>
                <a:tab pos="4568825" algn="l"/>
                <a:tab pos="5483225" algn="l"/>
                <a:tab pos="6397625" algn="l"/>
                <a:tab pos="7312025" algn="l"/>
                <a:tab pos="8226425" algn="l"/>
                <a:tab pos="9140825" algn="l"/>
                <a:tab pos="10055225" algn="l"/>
              </a:tabLst>
              <a:defRPr sz="2300">
                <a:solidFill>
                  <a:schemeClr val="tx1"/>
                </a:solidFill>
                <a:latin typeface="Arial" panose="020B0604020202020204" pitchFamily="34" charset="0"/>
                <a:cs typeface="Arial" panose="020B0604020202020204" pitchFamily="34" charset="0"/>
              </a:defRPr>
            </a:lvl3pPr>
            <a:lvl4pPr marL="1600200" indent="-228600" defTabSz="449263">
              <a:spcBef>
                <a:spcPct val="20000"/>
              </a:spcBef>
              <a:buClr>
                <a:schemeClr val="accent1"/>
              </a:buClr>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cs typeface="Arial" panose="020B0604020202020204" pitchFamily="34" charset="0"/>
              </a:defRPr>
            </a:lvl4pPr>
            <a:lvl5pPr marL="2057400" indent="-228600" defTabSz="449263">
              <a:spcBef>
                <a:spcPct val="20000"/>
              </a:spcBef>
              <a:buClr>
                <a:schemeClr val="accent1"/>
              </a:buClr>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20000"/>
              </a:spcBef>
              <a:spcAft>
                <a:spcPct val="0"/>
              </a:spcAft>
              <a:buClr>
                <a:schemeClr val="accent1"/>
              </a:buClr>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20000"/>
              </a:spcBef>
              <a:spcAft>
                <a:spcPct val="0"/>
              </a:spcAft>
              <a:buClr>
                <a:schemeClr val="accent1"/>
              </a:buClr>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20000"/>
              </a:spcBef>
              <a:spcAft>
                <a:spcPct val="0"/>
              </a:spcAft>
              <a:buClr>
                <a:schemeClr val="accent1"/>
              </a:buClr>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20000"/>
              </a:spcBef>
              <a:spcAft>
                <a:spcPct val="0"/>
              </a:spcAft>
              <a:buClr>
                <a:schemeClr val="accent1"/>
              </a:buClr>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cs typeface="Arial" panose="020B0604020202020204" pitchFamily="34" charset="0"/>
              </a:defRPr>
            </a:lvl9pPr>
          </a:lstStyle>
          <a:p>
            <a:pPr marL="213300" indent="-213300" algn="just" defTabSz="336947" fontAlgn="base">
              <a:spcBef>
                <a:spcPts val="19"/>
              </a:spcBef>
              <a:spcAft>
                <a:spcPct val="0"/>
              </a:spcAft>
              <a:buClr>
                <a:srgbClr val="CBE0FF"/>
              </a:buClr>
              <a:buSzPct val="75000"/>
              <a:buNone/>
              <a:tabLst>
                <a:tab pos="683419" algn="l"/>
                <a:tab pos="1369219" algn="l"/>
                <a:tab pos="2055019" algn="l"/>
                <a:tab pos="2740819" algn="l"/>
                <a:tab pos="3426619" algn="l"/>
                <a:tab pos="4112419" algn="l"/>
                <a:tab pos="4798219" algn="l"/>
                <a:tab pos="5484019" algn="l"/>
                <a:tab pos="6169819" algn="l"/>
                <a:tab pos="6855619" algn="l"/>
                <a:tab pos="7541419" algn="l"/>
              </a:tabLst>
              <a:defRPr/>
            </a:pPr>
            <a:r>
              <a:rPr lang="fr-FR" sz="1050" dirty="0">
                <a:solidFill>
                  <a:prstClr val="black"/>
                </a:solidFill>
                <a:latin typeface="Calibri"/>
              </a:rPr>
              <a:t>-    Ce prix permet à des jeunes artistes de faire leurs premières armes</a:t>
            </a:r>
            <a:endParaRPr lang="fr-FR" altLang="fr-FR" sz="1050" dirty="0">
              <a:solidFill>
                <a:prstClr val="black"/>
              </a:solidFill>
              <a:latin typeface="Calibri"/>
            </a:endParaRPr>
          </a:p>
          <a:p>
            <a:pPr marL="0" indent="0" algn="just" defTabSz="336947" fontAlgn="base">
              <a:spcBef>
                <a:spcPts val="19"/>
              </a:spcBef>
              <a:spcAft>
                <a:spcPct val="0"/>
              </a:spcAft>
              <a:buClrTx/>
              <a:buNone/>
              <a:tabLst>
                <a:tab pos="683419" algn="l"/>
                <a:tab pos="1369219" algn="l"/>
                <a:tab pos="2055019" algn="l"/>
                <a:tab pos="2740819" algn="l"/>
                <a:tab pos="3426619" algn="l"/>
                <a:tab pos="4112419" algn="l"/>
                <a:tab pos="4798219" algn="l"/>
                <a:tab pos="5484019" algn="l"/>
                <a:tab pos="6169819" algn="l"/>
                <a:tab pos="6855619" algn="l"/>
                <a:tab pos="7541419" algn="l"/>
              </a:tabLst>
              <a:defRPr/>
            </a:pPr>
            <a:r>
              <a:rPr lang="fr-FR" altLang="fr-FR" sz="1050" dirty="0">
                <a:solidFill>
                  <a:prstClr val="black"/>
                </a:solidFill>
                <a:latin typeface="Calibri"/>
              </a:rPr>
              <a:t>-    4 groupes ou artistes lauréats</a:t>
            </a:r>
          </a:p>
          <a:p>
            <a:pPr marL="0" indent="0" algn="just" defTabSz="336947" fontAlgn="base">
              <a:spcBef>
                <a:spcPts val="19"/>
              </a:spcBef>
              <a:spcAft>
                <a:spcPct val="0"/>
              </a:spcAft>
              <a:buClrTx/>
              <a:buNone/>
              <a:tabLst>
                <a:tab pos="683419" algn="l"/>
                <a:tab pos="1369219" algn="l"/>
                <a:tab pos="2055019" algn="l"/>
                <a:tab pos="2740819" algn="l"/>
                <a:tab pos="3426619" algn="l"/>
                <a:tab pos="4112419" algn="l"/>
                <a:tab pos="4798219" algn="l"/>
                <a:tab pos="5484019" algn="l"/>
                <a:tab pos="6169819" algn="l"/>
                <a:tab pos="6855619" algn="l"/>
                <a:tab pos="7541419" algn="l"/>
              </a:tabLst>
              <a:defRPr/>
            </a:pPr>
            <a:r>
              <a:rPr lang="fr-FR" altLang="fr-FR" sz="1050" dirty="0">
                <a:solidFill>
                  <a:prstClr val="black"/>
                </a:solidFill>
                <a:latin typeface="Calibri"/>
              </a:rPr>
              <a:t>-    Les collégiens décernent le « Prix coup de cœur des collégiens » </a:t>
            </a:r>
          </a:p>
          <a:p>
            <a:pPr marL="0" indent="0" algn="just" defTabSz="336947" fontAlgn="base">
              <a:spcBef>
                <a:spcPts val="19"/>
              </a:spcBef>
              <a:spcAft>
                <a:spcPct val="0"/>
              </a:spcAft>
              <a:buClrTx/>
              <a:buNone/>
              <a:tabLst>
                <a:tab pos="683419" algn="l"/>
                <a:tab pos="1369219" algn="l"/>
                <a:tab pos="2055019" algn="l"/>
                <a:tab pos="2740819" algn="l"/>
                <a:tab pos="3426619" algn="l"/>
                <a:tab pos="4112419" algn="l"/>
                <a:tab pos="4798219" algn="l"/>
                <a:tab pos="5484019" algn="l"/>
                <a:tab pos="6169819" algn="l"/>
                <a:tab pos="6855619" algn="l"/>
                <a:tab pos="7541419" algn="l"/>
              </a:tabLst>
              <a:defRPr/>
            </a:pPr>
            <a:r>
              <a:rPr lang="fr-FR" altLang="fr-FR" sz="1050" dirty="0">
                <a:solidFill>
                  <a:prstClr val="black"/>
                </a:solidFill>
                <a:latin typeface="Calibri"/>
              </a:rPr>
              <a:t>-    Ateliers d’écriture de chanson en direction des collégiens</a:t>
            </a:r>
            <a:endParaRPr lang="fr-FR" altLang="fr-FR" sz="1050" dirty="0">
              <a:solidFill>
                <a:prstClr val="black"/>
              </a:solidFill>
            </a:endParaRPr>
          </a:p>
        </p:txBody>
      </p:sp>
      <p:sp>
        <p:nvSpPr>
          <p:cNvPr id="7176" name="ZoneTexte 2"/>
          <p:cNvSpPr txBox="1">
            <a:spLocks noChangeArrowheads="1"/>
          </p:cNvSpPr>
          <p:nvPr/>
        </p:nvSpPr>
        <p:spPr bwMode="auto">
          <a:xfrm>
            <a:off x="2394814" y="439342"/>
            <a:ext cx="5295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685800" eaLnBrk="0" fontAlgn="base" hangingPunct="0">
              <a:spcBef>
                <a:spcPct val="0"/>
              </a:spcBef>
              <a:spcAft>
                <a:spcPct val="0"/>
              </a:spcAft>
              <a:buNone/>
            </a:pPr>
            <a:r>
              <a:rPr lang="fr-FR" altLang="fr-FR" sz="1800" dirty="0">
                <a:solidFill>
                  <a:prstClr val="white"/>
                </a:solidFill>
                <a:latin typeface="Century Gothic" panose="020B0502020202020204" pitchFamily="34" charset="0"/>
              </a:rPr>
              <a:t>Actions culturelles en direction des collégiens</a:t>
            </a:r>
          </a:p>
        </p:txBody>
      </p:sp>
      <p:pic>
        <p:nvPicPr>
          <p:cNvPr id="7177" name="Image 18" descr="http://www.musique-sante.org/sites/musique-sante.org/files/images/MinistereCulturelogocoul.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3622" y="2818210"/>
            <a:ext cx="424442" cy="46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Image 17" descr="http://residence-artiste77.fr/marzorati/wp-content/uploads/2012/06/actart.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7647" y="2824744"/>
            <a:ext cx="914400" cy="26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Image 16" descr="http://www.cinemalux.org/spip/IMG/gif/cnc.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15746" y="2881298"/>
            <a:ext cx="639366"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Image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26100" y="1576388"/>
            <a:ext cx="563117" cy="75331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08901" y="1576801"/>
            <a:ext cx="565382" cy="752903"/>
          </a:xfrm>
          <a:prstGeom prst="rect">
            <a:avLst/>
          </a:prstGeom>
          <a:ln w="12700">
            <a:solidFill>
              <a:schemeClr val="tx1"/>
            </a:solidFill>
          </a:ln>
        </p:spPr>
      </p:pic>
      <p:pic>
        <p:nvPicPr>
          <p:cNvPr id="3" name="Imag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26100" y="2447691"/>
            <a:ext cx="563117" cy="738451"/>
          </a:xfrm>
          <a:prstGeom prst="rect">
            <a:avLst/>
          </a:prstGeom>
          <a:ln w="12700">
            <a:solidFill>
              <a:schemeClr val="tx1"/>
            </a:solidFill>
          </a:ln>
        </p:spPr>
      </p:pic>
      <p:pic>
        <p:nvPicPr>
          <p:cNvPr id="6" name="Imag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31281" y="2821999"/>
            <a:ext cx="1050772" cy="488157"/>
          </a:xfrm>
          <a:prstGeom prst="rect">
            <a:avLst/>
          </a:prstGeom>
        </p:spPr>
      </p:pic>
      <p:pic>
        <p:nvPicPr>
          <p:cNvPr id="9" name="Imag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08900" y="2474248"/>
            <a:ext cx="565382" cy="700352"/>
          </a:xfrm>
          <a:prstGeom prst="rect">
            <a:avLst/>
          </a:prstGeom>
          <a:ln w="12700">
            <a:solidFill>
              <a:srgbClr val="000000"/>
            </a:solidFill>
          </a:ln>
        </p:spPr>
      </p:pic>
      <p:graphicFrame>
        <p:nvGraphicFramePr>
          <p:cNvPr id="5" name="Objet 4"/>
          <p:cNvGraphicFramePr>
            <a:graphicFrameLocks noChangeAspect="1"/>
          </p:cNvGraphicFramePr>
          <p:nvPr/>
        </p:nvGraphicFramePr>
        <p:xfrm>
          <a:off x="6329602" y="3310156"/>
          <a:ext cx="1172288" cy="1658042"/>
        </p:xfrm>
        <a:graphic>
          <a:graphicData uri="http://schemas.openxmlformats.org/presentationml/2006/ole">
            <mc:AlternateContent xmlns:mc="http://schemas.openxmlformats.org/markup-compatibility/2006">
              <mc:Choice xmlns:v="urn:schemas-microsoft-com:vml" Requires="v">
                <p:oleObj spid="_x0000_s2053" name="Acrobat Document" r:id="rId12" imgW="8019753" imgH="11344057" progId="AcroExch.Document.11">
                  <p:embed/>
                </p:oleObj>
              </mc:Choice>
              <mc:Fallback>
                <p:oleObj name="Acrobat Document" r:id="rId12" imgW="8019753" imgH="11344057" progId="AcroExch.Document.11">
                  <p:embed/>
                  <p:pic>
                    <p:nvPicPr>
                      <p:cNvPr id="5" name="Objet 4"/>
                      <p:cNvPicPr/>
                      <p:nvPr/>
                    </p:nvPicPr>
                    <p:blipFill>
                      <a:blip r:embed="rId13"/>
                      <a:stretch>
                        <a:fillRect/>
                      </a:stretch>
                    </p:blipFill>
                    <p:spPr>
                      <a:xfrm>
                        <a:off x="6329602" y="3310156"/>
                        <a:ext cx="1172288" cy="1658042"/>
                      </a:xfrm>
                      <a:prstGeom prst="rect">
                        <a:avLst/>
                      </a:prstGeom>
                    </p:spPr>
                  </p:pic>
                </p:oleObj>
              </mc:Fallback>
            </mc:AlternateContent>
          </a:graphicData>
        </a:graphic>
      </p:graphicFrame>
    </p:spTree>
    <p:extLst>
      <p:ext uri="{BB962C8B-B14F-4D97-AF65-F5344CB8AC3E}">
        <p14:creationId xmlns:p14="http://schemas.microsoft.com/office/powerpoint/2010/main" val="41853989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ZoneTexte 7"/>
          <p:cNvSpPr txBox="1">
            <a:spLocks noChangeArrowheads="1"/>
          </p:cNvSpPr>
          <p:nvPr/>
        </p:nvSpPr>
        <p:spPr bwMode="auto">
          <a:xfrm>
            <a:off x="1262063" y="1385888"/>
            <a:ext cx="653296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685800" fontAlgn="base">
              <a:spcBef>
                <a:spcPct val="0"/>
              </a:spcBef>
              <a:spcAft>
                <a:spcPct val="0"/>
              </a:spcAft>
              <a:buNone/>
            </a:pPr>
            <a:endParaRPr lang="fr-FR" altLang="fr-FR" sz="1350">
              <a:solidFill>
                <a:prstClr val="black"/>
              </a:solidFill>
              <a:latin typeface="Century Gothic" panose="020B0502020202020204" pitchFamily="34" charset="0"/>
            </a:endParaRPr>
          </a:p>
          <a:p>
            <a:pPr defTabSz="685800" fontAlgn="base">
              <a:spcBef>
                <a:spcPct val="0"/>
              </a:spcBef>
              <a:spcAft>
                <a:spcPct val="0"/>
              </a:spcAft>
              <a:buNone/>
            </a:pPr>
            <a:endParaRPr lang="fr-FR" altLang="fr-FR" sz="1350">
              <a:solidFill>
                <a:prstClr val="black"/>
              </a:solidFill>
              <a:latin typeface="Century Gothic" panose="020B0502020202020204" pitchFamily="34" charset="0"/>
            </a:endParaRPr>
          </a:p>
        </p:txBody>
      </p:sp>
      <p:sp>
        <p:nvSpPr>
          <p:cNvPr id="9220" name="Titre 1"/>
          <p:cNvSpPr>
            <a:spLocks noGrp="1"/>
          </p:cNvSpPr>
          <p:nvPr>
            <p:ph type="title"/>
          </p:nvPr>
        </p:nvSpPr>
        <p:spPr>
          <a:xfrm>
            <a:off x="2434547" y="233707"/>
            <a:ext cx="5292609" cy="743912"/>
          </a:xfrm>
          <a:noFill/>
        </p:spPr>
        <p:txBody>
          <a:bodyPr/>
          <a:lstStyle/>
          <a:p>
            <a:pPr algn="l"/>
            <a:r>
              <a:rPr lang="fr-FR" altLang="fr-FR" sz="1800" dirty="0">
                <a:cs typeface="Arial" panose="020B0604020202020204" pitchFamily="34" charset="0"/>
              </a:rPr>
              <a:t>La Médiathèque départementale engagée auprès des collèges</a:t>
            </a:r>
          </a:p>
        </p:txBody>
      </p:sp>
      <p:sp>
        <p:nvSpPr>
          <p:cNvPr id="9221" name="ZoneTexte 7"/>
          <p:cNvSpPr txBox="1">
            <a:spLocks noChangeArrowheads="1"/>
          </p:cNvSpPr>
          <p:nvPr/>
        </p:nvSpPr>
        <p:spPr bwMode="auto">
          <a:xfrm>
            <a:off x="1262063" y="1385888"/>
            <a:ext cx="653296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685800" fontAlgn="base">
              <a:spcBef>
                <a:spcPct val="0"/>
              </a:spcBef>
              <a:spcAft>
                <a:spcPct val="0"/>
              </a:spcAft>
              <a:buNone/>
            </a:pPr>
            <a:endParaRPr lang="fr-FR" altLang="fr-FR" sz="1350">
              <a:solidFill>
                <a:prstClr val="black"/>
              </a:solidFill>
              <a:latin typeface="Century Gothic" panose="020B0502020202020204" pitchFamily="34" charset="0"/>
            </a:endParaRPr>
          </a:p>
          <a:p>
            <a:pPr defTabSz="685800" fontAlgn="base">
              <a:spcBef>
                <a:spcPct val="0"/>
              </a:spcBef>
              <a:spcAft>
                <a:spcPct val="0"/>
              </a:spcAft>
              <a:buNone/>
            </a:pPr>
            <a:endParaRPr lang="fr-FR" altLang="fr-FR" sz="1350">
              <a:solidFill>
                <a:prstClr val="black"/>
              </a:solidFill>
              <a:latin typeface="Century Gothic" panose="020B0502020202020204" pitchFamily="34" charset="0"/>
            </a:endParaRPr>
          </a:p>
        </p:txBody>
      </p:sp>
      <p:sp>
        <p:nvSpPr>
          <p:cNvPr id="10" name="Espace réservé du contenu 2"/>
          <p:cNvSpPr txBox="1">
            <a:spLocks/>
          </p:cNvSpPr>
          <p:nvPr/>
        </p:nvSpPr>
        <p:spPr bwMode="auto">
          <a:xfrm>
            <a:off x="4528542" y="4080103"/>
            <a:ext cx="3208734" cy="79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1000" indent="0" defTabSz="185738" eaLnBrk="1" hangingPunct="1">
              <a:lnSpc>
                <a:spcPct val="80000"/>
              </a:lnSpc>
              <a:spcBef>
                <a:spcPts val="450"/>
              </a:spcBef>
              <a:buNone/>
              <a:defRPr/>
            </a:pPr>
            <a:r>
              <a:rPr lang="fr-FR" altLang="fr-FR" sz="1500">
                <a:solidFill>
                  <a:prstClr val="black"/>
                </a:solidFill>
                <a:latin typeface="Calibri"/>
              </a:rPr>
              <a:t>Un accompagnement </a:t>
            </a:r>
            <a:r>
              <a:rPr lang="fr-FR" altLang="fr-FR" sz="1500" dirty="0">
                <a:solidFill>
                  <a:prstClr val="black"/>
                </a:solidFill>
                <a:latin typeface="Calibri"/>
              </a:rPr>
              <a:t>au développement de parcours de médiation et d’éducation artistique et culturelle</a:t>
            </a:r>
          </a:p>
          <a:p>
            <a:pPr marL="257175" indent="-257175" defTabSz="185738" eaLnBrk="1" hangingPunct="1">
              <a:lnSpc>
                <a:spcPct val="80000"/>
              </a:lnSpc>
              <a:buFontTx/>
              <a:buChar char="-"/>
              <a:defRPr/>
            </a:pPr>
            <a:endParaRPr lang="fr-FR" sz="1200" b="1" dirty="0">
              <a:solidFill>
                <a:srgbClr val="CC0099"/>
              </a:solidFill>
              <a:latin typeface="Tahoma" panose="020B0604030504040204" pitchFamily="34" charset="0"/>
            </a:endParaRPr>
          </a:p>
          <a:p>
            <a:pPr marL="257175" indent="-257175" defTabSz="185738" eaLnBrk="1" hangingPunct="1">
              <a:lnSpc>
                <a:spcPct val="80000"/>
              </a:lnSpc>
              <a:buFontTx/>
              <a:buChar char="-"/>
              <a:defRPr/>
            </a:pPr>
            <a:endParaRPr lang="fr-FR" sz="1200" b="1" dirty="0">
              <a:solidFill>
                <a:srgbClr val="CC0099"/>
              </a:solidFill>
              <a:latin typeface="Tahoma" panose="020B0604030504040204" pitchFamily="34" charset="0"/>
            </a:endParaRPr>
          </a:p>
        </p:txBody>
      </p:sp>
      <p:sp>
        <p:nvSpPr>
          <p:cNvPr id="9223" name="Espace réservé du contenu 2"/>
          <p:cNvSpPr txBox="1">
            <a:spLocks/>
          </p:cNvSpPr>
          <p:nvPr/>
        </p:nvSpPr>
        <p:spPr bwMode="auto">
          <a:xfrm>
            <a:off x="1724025" y="1204913"/>
            <a:ext cx="4014422" cy="106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685800" eaLnBrk="0" fontAlgn="base" hangingPunct="0">
              <a:spcAft>
                <a:spcPct val="0"/>
              </a:spcAft>
              <a:buNone/>
            </a:pPr>
            <a:endParaRPr lang="fr-FR" altLang="fr-FR" sz="1500" dirty="0">
              <a:solidFill>
                <a:prstClr val="black"/>
              </a:solidFill>
            </a:endParaRPr>
          </a:p>
          <a:p>
            <a:pPr algn="just" defTabSz="685800" fontAlgn="base">
              <a:lnSpc>
                <a:spcPct val="80000"/>
              </a:lnSpc>
              <a:spcAft>
                <a:spcPct val="0"/>
              </a:spcAft>
              <a:buNone/>
            </a:pPr>
            <a:r>
              <a:rPr lang="fr-FR" altLang="fr-FR" sz="1200" b="1" dirty="0">
                <a:solidFill>
                  <a:srgbClr val="7C2B8C"/>
                </a:solidFill>
                <a:latin typeface="Tahoma" panose="020B0604030504040204" pitchFamily="34" charset="0"/>
              </a:rPr>
              <a:t>Les collèges, un axe fort du nouveau schéma départemental de développement de la lecture publique</a:t>
            </a:r>
          </a:p>
        </p:txBody>
      </p:sp>
      <p:sp>
        <p:nvSpPr>
          <p:cNvPr id="9224" name="ZoneTexte 1"/>
          <p:cNvSpPr txBox="1">
            <a:spLocks noChangeArrowheads="1"/>
          </p:cNvSpPr>
          <p:nvPr/>
        </p:nvSpPr>
        <p:spPr bwMode="auto">
          <a:xfrm>
            <a:off x="1720104" y="2210746"/>
            <a:ext cx="578881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685800" eaLnBrk="0" fontAlgn="base" hangingPunct="0">
              <a:spcBef>
                <a:spcPct val="0"/>
              </a:spcBef>
              <a:spcAft>
                <a:spcPct val="0"/>
              </a:spcAft>
              <a:buNone/>
            </a:pPr>
            <a:r>
              <a:rPr lang="fr-FR" altLang="fr-FR" sz="1200" dirty="0">
                <a:solidFill>
                  <a:prstClr val="black"/>
                </a:solidFill>
              </a:rPr>
              <a:t>- 2 résidences de création par an, en collège avec un créateur qu’il soit auteur, réalisateur, compositeur, journaliste…</a:t>
            </a:r>
          </a:p>
          <a:p>
            <a:pPr defTabSz="685800" eaLnBrk="0" fontAlgn="base" hangingPunct="0">
              <a:spcBef>
                <a:spcPct val="0"/>
              </a:spcBef>
              <a:spcAft>
                <a:spcPct val="0"/>
              </a:spcAft>
              <a:buNone/>
            </a:pPr>
            <a:r>
              <a:rPr lang="fr-FR" altLang="fr-FR" sz="1200" dirty="0">
                <a:solidFill>
                  <a:prstClr val="black"/>
                </a:solidFill>
              </a:rPr>
              <a:t>- des actions culturelles : A Voix vives (poésie et théâtre), Cycles sciences, Ecoutes actives (musique), A tout doc (cinéma documentaire) qui se réinventent pour s’inscrire dans une </a:t>
            </a:r>
            <a:r>
              <a:rPr lang="fr-FR" altLang="fr-FR" sz="1200">
                <a:solidFill>
                  <a:prstClr val="black"/>
                </a:solidFill>
              </a:rPr>
              <a:t>démarche EAC</a:t>
            </a:r>
            <a:endParaRPr lang="fr-FR" altLang="fr-FR" sz="1200" dirty="0">
              <a:solidFill>
                <a:prstClr val="black"/>
              </a:solidFill>
            </a:endParaRPr>
          </a:p>
          <a:p>
            <a:pPr defTabSz="685800" eaLnBrk="0" fontAlgn="base" hangingPunct="0">
              <a:spcBef>
                <a:spcPct val="0"/>
              </a:spcBef>
              <a:spcAft>
                <a:spcPct val="0"/>
              </a:spcAft>
              <a:buNone/>
            </a:pPr>
            <a:r>
              <a:rPr lang="fr-FR" altLang="fr-FR" sz="1200" dirty="0">
                <a:solidFill>
                  <a:prstClr val="black"/>
                </a:solidFill>
              </a:rPr>
              <a:t>- des créations de CDI-Médiathèques</a:t>
            </a:r>
          </a:p>
          <a:p>
            <a:pPr defTabSz="685800" eaLnBrk="0" fontAlgn="base" hangingPunct="0">
              <a:spcBef>
                <a:spcPct val="0"/>
              </a:spcBef>
              <a:spcAft>
                <a:spcPct val="0"/>
              </a:spcAft>
              <a:buNone/>
            </a:pPr>
            <a:r>
              <a:rPr lang="fr-FR" altLang="fr-FR" sz="1200" dirty="0">
                <a:solidFill>
                  <a:prstClr val="black"/>
                </a:solidFill>
                <a:cs typeface="Tahoma" panose="020B0604030504040204" pitchFamily="34" charset="0"/>
              </a:rPr>
              <a:t>- des prêts de collections sur rendez-vous pour tous les collèges : livres, CD, malles bilingues, expositions, espaces interactifs</a:t>
            </a:r>
          </a:p>
          <a:p>
            <a:pPr defTabSz="685800" eaLnBrk="0" fontAlgn="base" hangingPunct="0">
              <a:spcBef>
                <a:spcPct val="0"/>
              </a:spcBef>
              <a:spcAft>
                <a:spcPct val="0"/>
              </a:spcAft>
              <a:buNone/>
            </a:pPr>
            <a:r>
              <a:rPr lang="fr-FR" altLang="fr-FR" sz="1200" dirty="0">
                <a:solidFill>
                  <a:prstClr val="black"/>
                </a:solidFill>
                <a:cs typeface="Tahoma" panose="020B0604030504040204" pitchFamily="34" charset="0"/>
              </a:rPr>
              <a:t>- des actions d’éducation aux médias et à l’information</a:t>
            </a:r>
          </a:p>
        </p:txBody>
      </p:sp>
      <p:pic>
        <p:nvPicPr>
          <p:cNvPr id="9225" name="Imag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120" y="3990003"/>
            <a:ext cx="2196125" cy="979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Imag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06088" y="1631156"/>
            <a:ext cx="41791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2" descr="Ados qui lis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9066" y="1313260"/>
            <a:ext cx="1328738"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5730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Image 3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1652588"/>
            <a:ext cx="2306241"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itre 2"/>
          <p:cNvSpPr>
            <a:spLocks noGrp="1"/>
          </p:cNvSpPr>
          <p:nvPr>
            <p:ph type="title"/>
          </p:nvPr>
        </p:nvSpPr>
        <p:spPr>
          <a:xfrm>
            <a:off x="2447925" y="241970"/>
            <a:ext cx="5942313" cy="742950"/>
          </a:xfrm>
          <a:noFill/>
        </p:spPr>
        <p:txBody>
          <a:bodyPr lIns="51435" tIns="25718" rIns="51435" bIns="25718" anchor="ctr" anchorCtr="0"/>
          <a:lstStyle/>
          <a:p>
            <a:r>
              <a:rPr lang="fr-FR" altLang="fr-FR" sz="1800" dirty="0"/>
              <a:t>Les équipements culturels départementaux</a:t>
            </a:r>
          </a:p>
        </p:txBody>
      </p:sp>
      <p:sp>
        <p:nvSpPr>
          <p:cNvPr id="9" name="ZoneTexte 8"/>
          <p:cNvSpPr txBox="1"/>
          <p:nvPr/>
        </p:nvSpPr>
        <p:spPr>
          <a:xfrm>
            <a:off x="1265635" y="3633788"/>
            <a:ext cx="851297" cy="810735"/>
          </a:xfrm>
          <a:prstGeom prst="rect">
            <a:avLst/>
          </a:prstGeom>
          <a:noFill/>
        </p:spPr>
        <p:txBody>
          <a:bodyPr>
            <a:spAutoFit/>
          </a:bodyPr>
          <a:lstStyle/>
          <a:p>
            <a:pPr defTabSz="685800" eaLnBrk="0" fontAlgn="base" hangingPunct="0">
              <a:spcBef>
                <a:spcPts val="169"/>
              </a:spcBef>
              <a:spcAft>
                <a:spcPct val="0"/>
              </a:spcAft>
              <a:defRPr/>
            </a:pPr>
            <a:r>
              <a:rPr lang="fr-FR" altLang="fr-FR" sz="788" b="1" dirty="0">
                <a:solidFill>
                  <a:prstClr val="black"/>
                </a:solidFill>
                <a:latin typeface="Calibri" panose="020F0502020204030204" pitchFamily="34" charset="0"/>
              </a:rPr>
              <a:t>Musée de la Préhistoire </a:t>
            </a:r>
          </a:p>
          <a:p>
            <a:pPr defTabSz="685800" eaLnBrk="0" fontAlgn="base" hangingPunct="0">
              <a:spcBef>
                <a:spcPts val="169"/>
              </a:spcBef>
              <a:spcAft>
                <a:spcPct val="0"/>
              </a:spcAft>
              <a:defRPr/>
            </a:pPr>
            <a:r>
              <a:rPr lang="fr-FR" altLang="fr-FR" sz="788" b="1" dirty="0">
                <a:solidFill>
                  <a:prstClr val="black"/>
                </a:solidFill>
                <a:latin typeface="Calibri" panose="020F0502020204030204" pitchFamily="34" charset="0"/>
              </a:rPr>
              <a:t>d’Ile-de-France - Nemours</a:t>
            </a:r>
          </a:p>
          <a:p>
            <a:pPr defTabSz="685800" eaLnBrk="0" fontAlgn="base" hangingPunct="0">
              <a:spcBef>
                <a:spcPct val="0"/>
              </a:spcBef>
              <a:spcAft>
                <a:spcPct val="0"/>
              </a:spcAft>
              <a:defRPr/>
            </a:pPr>
            <a:endParaRPr lang="fr-FR" sz="1350" dirty="0">
              <a:solidFill>
                <a:prstClr val="black"/>
              </a:solidFill>
              <a:latin typeface="Calibri" panose="020F0502020204030204" pitchFamily="34" charset="0"/>
            </a:endParaRPr>
          </a:p>
        </p:txBody>
      </p:sp>
      <p:cxnSp>
        <p:nvCxnSpPr>
          <p:cNvPr id="15" name="Connecteur droit avec flèche 14"/>
          <p:cNvCxnSpPr/>
          <p:nvPr/>
        </p:nvCxnSpPr>
        <p:spPr>
          <a:xfrm>
            <a:off x="3627835" y="3930253"/>
            <a:ext cx="366713" cy="47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5887642" y="3888581"/>
            <a:ext cx="1145381" cy="616772"/>
          </a:xfrm>
          <a:prstGeom prst="rect">
            <a:avLst/>
          </a:prstGeom>
          <a:noFill/>
        </p:spPr>
        <p:txBody>
          <a:bodyPr>
            <a:spAutoFit/>
          </a:bodyPr>
          <a:lstStyle/>
          <a:p>
            <a:pPr defTabSz="685800" eaLnBrk="0" fontAlgn="base" hangingPunct="0">
              <a:lnSpc>
                <a:spcPct val="80000"/>
              </a:lnSpc>
              <a:spcBef>
                <a:spcPts val="169"/>
              </a:spcBef>
              <a:spcAft>
                <a:spcPct val="0"/>
              </a:spcAft>
              <a:defRPr/>
            </a:pPr>
            <a:r>
              <a:rPr lang="fr-FR" altLang="fr-FR" sz="788" b="1" dirty="0">
                <a:solidFill>
                  <a:prstClr val="black"/>
                </a:solidFill>
                <a:latin typeface="Calibri" panose="020F0502020204030204" pitchFamily="34" charset="0"/>
              </a:rPr>
              <a:t>Musée-jardin Bourdelle</a:t>
            </a:r>
          </a:p>
          <a:p>
            <a:pPr defTabSz="685800" eaLnBrk="0" fontAlgn="base" hangingPunct="0">
              <a:lnSpc>
                <a:spcPct val="80000"/>
              </a:lnSpc>
              <a:spcBef>
                <a:spcPts val="169"/>
              </a:spcBef>
              <a:spcAft>
                <a:spcPct val="0"/>
              </a:spcAft>
              <a:defRPr/>
            </a:pPr>
            <a:r>
              <a:rPr lang="fr-FR" altLang="fr-FR" sz="788" b="1" dirty="0" err="1">
                <a:solidFill>
                  <a:prstClr val="black"/>
                </a:solidFill>
                <a:latin typeface="Calibri" panose="020F0502020204030204" pitchFamily="34" charset="0"/>
              </a:rPr>
              <a:t>Egreville</a:t>
            </a:r>
            <a:endParaRPr lang="fr-FR" altLang="fr-FR" sz="788" b="1" dirty="0">
              <a:solidFill>
                <a:prstClr val="black"/>
              </a:solidFill>
              <a:latin typeface="Calibri" panose="020F0502020204030204" pitchFamily="34" charset="0"/>
            </a:endParaRPr>
          </a:p>
          <a:p>
            <a:pPr defTabSz="685800" eaLnBrk="0" fontAlgn="base" hangingPunct="0">
              <a:spcBef>
                <a:spcPct val="0"/>
              </a:spcBef>
              <a:spcAft>
                <a:spcPct val="0"/>
              </a:spcAft>
              <a:defRPr/>
            </a:pPr>
            <a:endParaRPr lang="fr-FR" sz="1350" dirty="0">
              <a:solidFill>
                <a:prstClr val="black"/>
              </a:solidFill>
              <a:latin typeface="Calibri" panose="020F0502020204030204" pitchFamily="34" charset="0"/>
            </a:endParaRPr>
          </a:p>
        </p:txBody>
      </p:sp>
      <p:cxnSp>
        <p:nvCxnSpPr>
          <p:cNvPr id="19" name="Connecteur droit avec flèche 18"/>
          <p:cNvCxnSpPr/>
          <p:nvPr/>
        </p:nvCxnSpPr>
        <p:spPr>
          <a:xfrm flipH="1" flipV="1">
            <a:off x="4486275" y="4168379"/>
            <a:ext cx="296466" cy="71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1341835" y="2996804"/>
            <a:ext cx="1106090" cy="542584"/>
          </a:xfrm>
          <a:prstGeom prst="rect">
            <a:avLst/>
          </a:prstGeom>
          <a:noFill/>
        </p:spPr>
        <p:txBody>
          <a:bodyPr>
            <a:spAutoFit/>
          </a:bodyPr>
          <a:lstStyle/>
          <a:p>
            <a:pPr defTabSz="685800" eaLnBrk="0" fontAlgn="base" hangingPunct="0">
              <a:spcBef>
                <a:spcPct val="0"/>
              </a:spcBef>
              <a:spcAft>
                <a:spcPct val="0"/>
              </a:spcAft>
              <a:defRPr/>
            </a:pPr>
            <a:r>
              <a:rPr lang="fr-FR" altLang="fr-FR" sz="788" b="1" dirty="0">
                <a:solidFill>
                  <a:prstClr val="black"/>
                </a:solidFill>
                <a:latin typeface="Calibri" panose="020F0502020204030204" pitchFamily="34" charset="0"/>
              </a:rPr>
              <a:t>Musée des Peintres de Barbizon </a:t>
            </a:r>
          </a:p>
          <a:p>
            <a:pPr defTabSz="685800" eaLnBrk="0" fontAlgn="base" hangingPunct="0">
              <a:spcBef>
                <a:spcPct val="0"/>
              </a:spcBef>
              <a:spcAft>
                <a:spcPct val="0"/>
              </a:spcAft>
              <a:defRPr/>
            </a:pPr>
            <a:endParaRPr lang="fr-FR" sz="1350" dirty="0">
              <a:solidFill>
                <a:prstClr val="black"/>
              </a:solidFill>
              <a:latin typeface="Calibri" panose="020F0502020204030204" pitchFamily="34" charset="0"/>
            </a:endParaRPr>
          </a:p>
        </p:txBody>
      </p:sp>
      <p:cxnSp>
        <p:nvCxnSpPr>
          <p:cNvPr id="25" name="Connecteur droit avec flèche 24"/>
          <p:cNvCxnSpPr/>
          <p:nvPr/>
        </p:nvCxnSpPr>
        <p:spPr>
          <a:xfrm>
            <a:off x="3689748" y="3365897"/>
            <a:ext cx="226219" cy="1428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7" name="Imag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5677" y="2703020"/>
            <a:ext cx="1216385" cy="810000"/>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9513" y="3719540"/>
            <a:ext cx="1080260" cy="810000"/>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12400" y="3573388"/>
            <a:ext cx="1506410" cy="810000"/>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74277" y="2775967"/>
            <a:ext cx="1215755" cy="810000"/>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Image 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33775" y="1690778"/>
            <a:ext cx="1215594" cy="810000"/>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Image 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54307" y="1963512"/>
            <a:ext cx="1240074" cy="810000"/>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ZoneTexte 40"/>
          <p:cNvSpPr txBox="1"/>
          <p:nvPr/>
        </p:nvSpPr>
        <p:spPr>
          <a:xfrm>
            <a:off x="2195513" y="2168129"/>
            <a:ext cx="850106" cy="385811"/>
          </a:xfrm>
          <a:prstGeom prst="rect">
            <a:avLst/>
          </a:prstGeom>
          <a:noFill/>
        </p:spPr>
        <p:txBody>
          <a:bodyPr>
            <a:spAutoFit/>
          </a:bodyPr>
          <a:lstStyle/>
          <a:p>
            <a:pPr defTabSz="685800" eaLnBrk="0" fontAlgn="base" hangingPunct="0">
              <a:lnSpc>
                <a:spcPct val="80000"/>
              </a:lnSpc>
              <a:spcBef>
                <a:spcPts val="169"/>
              </a:spcBef>
              <a:spcAft>
                <a:spcPct val="0"/>
              </a:spcAft>
              <a:defRPr/>
            </a:pPr>
            <a:r>
              <a:rPr lang="fr-FR" altLang="fr-FR" sz="788" b="1" dirty="0">
                <a:solidFill>
                  <a:prstClr val="black"/>
                </a:solidFill>
                <a:latin typeface="Calibri" panose="020F0502020204030204" pitchFamily="34" charset="0"/>
              </a:rPr>
              <a:t>Château de </a:t>
            </a:r>
            <a:r>
              <a:rPr lang="fr-FR" altLang="fr-FR" sz="788" b="1" dirty="0" err="1">
                <a:solidFill>
                  <a:prstClr val="black"/>
                </a:solidFill>
                <a:latin typeface="Calibri" panose="020F0502020204030204" pitchFamily="34" charset="0"/>
              </a:rPr>
              <a:t>Blandy</a:t>
            </a:r>
            <a:r>
              <a:rPr lang="fr-FR" altLang="fr-FR" sz="788" b="1" dirty="0">
                <a:solidFill>
                  <a:prstClr val="black"/>
                </a:solidFill>
                <a:latin typeface="Calibri" panose="020F0502020204030204" pitchFamily="34" charset="0"/>
              </a:rPr>
              <a:t>-les-Tours</a:t>
            </a:r>
          </a:p>
        </p:txBody>
      </p:sp>
      <p:sp>
        <p:nvSpPr>
          <p:cNvPr id="42" name="Ellipse 41"/>
          <p:cNvSpPr/>
          <p:nvPr/>
        </p:nvSpPr>
        <p:spPr>
          <a:xfrm>
            <a:off x="4031457" y="3905251"/>
            <a:ext cx="98822" cy="6072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defTabSz="685800" eaLnBrk="0" fontAlgn="base" hangingPunct="0">
              <a:spcBef>
                <a:spcPct val="0"/>
              </a:spcBef>
              <a:spcAft>
                <a:spcPct val="0"/>
              </a:spcAft>
              <a:defRPr/>
            </a:pPr>
            <a:endParaRPr lang="fr-FR" sz="1350">
              <a:solidFill>
                <a:prstClr val="white"/>
              </a:solidFill>
              <a:latin typeface="Calibri"/>
            </a:endParaRPr>
          </a:p>
        </p:txBody>
      </p:sp>
      <p:sp>
        <p:nvSpPr>
          <p:cNvPr id="43" name="Ellipse 42"/>
          <p:cNvSpPr/>
          <p:nvPr/>
        </p:nvSpPr>
        <p:spPr>
          <a:xfrm>
            <a:off x="4344591" y="4137422"/>
            <a:ext cx="108347" cy="6072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defTabSz="685800" eaLnBrk="0" fontAlgn="base" hangingPunct="0">
              <a:spcBef>
                <a:spcPct val="0"/>
              </a:spcBef>
              <a:spcAft>
                <a:spcPct val="0"/>
              </a:spcAft>
              <a:defRPr/>
            </a:pPr>
            <a:endParaRPr lang="fr-FR" sz="1350">
              <a:solidFill>
                <a:prstClr val="white"/>
              </a:solidFill>
              <a:latin typeface="Calibri"/>
            </a:endParaRPr>
          </a:p>
        </p:txBody>
      </p:sp>
      <p:sp>
        <p:nvSpPr>
          <p:cNvPr id="44" name="Ellipse 43"/>
          <p:cNvSpPr/>
          <p:nvPr/>
        </p:nvSpPr>
        <p:spPr>
          <a:xfrm>
            <a:off x="3927872" y="3482578"/>
            <a:ext cx="98822" cy="6072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defTabSz="685800" eaLnBrk="0" fontAlgn="base" hangingPunct="0">
              <a:spcBef>
                <a:spcPct val="0"/>
              </a:spcBef>
              <a:spcAft>
                <a:spcPct val="0"/>
              </a:spcAft>
              <a:defRPr/>
            </a:pPr>
            <a:endParaRPr lang="fr-FR" sz="1350">
              <a:solidFill>
                <a:prstClr val="white"/>
              </a:solidFill>
              <a:latin typeface="Calibri"/>
            </a:endParaRPr>
          </a:p>
        </p:txBody>
      </p:sp>
      <p:sp>
        <p:nvSpPr>
          <p:cNvPr id="47" name="Ellipse 46"/>
          <p:cNvSpPr/>
          <p:nvPr/>
        </p:nvSpPr>
        <p:spPr>
          <a:xfrm>
            <a:off x="4185047" y="3195638"/>
            <a:ext cx="98822" cy="6072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defTabSz="685800" eaLnBrk="0" fontAlgn="base" hangingPunct="0">
              <a:spcBef>
                <a:spcPct val="0"/>
              </a:spcBef>
              <a:spcAft>
                <a:spcPct val="0"/>
              </a:spcAft>
              <a:defRPr/>
            </a:pPr>
            <a:endParaRPr lang="fr-FR" sz="1350">
              <a:solidFill>
                <a:prstClr val="white"/>
              </a:solidFill>
              <a:latin typeface="Calibri"/>
            </a:endParaRPr>
          </a:p>
        </p:txBody>
      </p:sp>
      <p:sp>
        <p:nvSpPr>
          <p:cNvPr id="48" name="Ellipse 47"/>
          <p:cNvSpPr/>
          <p:nvPr/>
        </p:nvSpPr>
        <p:spPr>
          <a:xfrm>
            <a:off x="4894660" y="2320528"/>
            <a:ext cx="98822" cy="6072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defTabSz="685800" eaLnBrk="0" fontAlgn="base" hangingPunct="0">
              <a:spcBef>
                <a:spcPct val="0"/>
              </a:spcBef>
              <a:spcAft>
                <a:spcPct val="0"/>
              </a:spcAft>
              <a:defRPr/>
            </a:pPr>
            <a:endParaRPr lang="fr-FR" sz="1350">
              <a:solidFill>
                <a:prstClr val="white"/>
              </a:solidFill>
              <a:latin typeface="Calibri"/>
            </a:endParaRPr>
          </a:p>
        </p:txBody>
      </p:sp>
      <p:sp>
        <p:nvSpPr>
          <p:cNvPr id="49" name="Ellipse 48"/>
          <p:cNvSpPr/>
          <p:nvPr/>
        </p:nvSpPr>
        <p:spPr>
          <a:xfrm>
            <a:off x="4269582" y="3543301"/>
            <a:ext cx="98822" cy="6072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defTabSz="685800" eaLnBrk="0" fontAlgn="base" hangingPunct="0">
              <a:spcBef>
                <a:spcPct val="0"/>
              </a:spcBef>
              <a:spcAft>
                <a:spcPct val="0"/>
              </a:spcAft>
              <a:defRPr/>
            </a:pPr>
            <a:endParaRPr lang="fr-FR" sz="1350">
              <a:solidFill>
                <a:prstClr val="white"/>
              </a:solidFill>
              <a:latin typeface="Calibri"/>
            </a:endParaRPr>
          </a:p>
        </p:txBody>
      </p:sp>
      <p:cxnSp>
        <p:nvCxnSpPr>
          <p:cNvPr id="54" name="Connecteur droit avec flèche 53"/>
          <p:cNvCxnSpPr/>
          <p:nvPr/>
        </p:nvCxnSpPr>
        <p:spPr>
          <a:xfrm>
            <a:off x="4094560" y="2758678"/>
            <a:ext cx="119063" cy="3655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eur droit avec flèche 58"/>
          <p:cNvCxnSpPr/>
          <p:nvPr/>
        </p:nvCxnSpPr>
        <p:spPr>
          <a:xfrm flipH="1">
            <a:off x="4399360" y="3275410"/>
            <a:ext cx="1090613" cy="290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p:nvPr/>
        </p:nvCxnSpPr>
        <p:spPr>
          <a:xfrm flipH="1">
            <a:off x="5014913" y="2190750"/>
            <a:ext cx="297656" cy="1297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ZoneTexte 63"/>
          <p:cNvSpPr txBox="1"/>
          <p:nvPr/>
        </p:nvSpPr>
        <p:spPr>
          <a:xfrm>
            <a:off x="6524626" y="1916907"/>
            <a:ext cx="1288256" cy="411459"/>
          </a:xfrm>
          <a:prstGeom prst="rect">
            <a:avLst/>
          </a:prstGeom>
          <a:noFill/>
        </p:spPr>
        <p:txBody>
          <a:bodyPr>
            <a:spAutoFit/>
          </a:bodyPr>
          <a:lstStyle/>
          <a:p>
            <a:pPr defTabSz="685800" eaLnBrk="0" fontAlgn="base" hangingPunct="0">
              <a:lnSpc>
                <a:spcPct val="80000"/>
              </a:lnSpc>
              <a:spcBef>
                <a:spcPts val="169"/>
              </a:spcBef>
              <a:spcAft>
                <a:spcPct val="0"/>
              </a:spcAft>
              <a:defRPr/>
            </a:pPr>
            <a:r>
              <a:rPr lang="fr-FR" altLang="fr-FR" sz="788" b="1" dirty="0">
                <a:solidFill>
                  <a:prstClr val="black"/>
                </a:solidFill>
                <a:latin typeface="Calibri" panose="020F0502020204030204" pitchFamily="34" charset="0"/>
              </a:rPr>
              <a:t>Musée de la Seine-et-Marne</a:t>
            </a:r>
          </a:p>
          <a:p>
            <a:pPr defTabSz="685800" eaLnBrk="0" fontAlgn="base" hangingPunct="0">
              <a:lnSpc>
                <a:spcPct val="80000"/>
              </a:lnSpc>
              <a:spcBef>
                <a:spcPts val="169"/>
              </a:spcBef>
              <a:spcAft>
                <a:spcPct val="0"/>
              </a:spcAft>
              <a:defRPr/>
            </a:pPr>
            <a:r>
              <a:rPr lang="fr-FR" altLang="fr-FR" sz="788" b="1" dirty="0">
                <a:solidFill>
                  <a:prstClr val="black"/>
                </a:solidFill>
                <a:latin typeface="Calibri" panose="020F0502020204030204" pitchFamily="34" charset="0"/>
              </a:rPr>
              <a:t>Saint-Cyr-sur-Morin</a:t>
            </a:r>
          </a:p>
        </p:txBody>
      </p:sp>
      <p:sp>
        <p:nvSpPr>
          <p:cNvPr id="65" name="ZoneTexte 64"/>
          <p:cNvSpPr txBox="1"/>
          <p:nvPr/>
        </p:nvSpPr>
        <p:spPr>
          <a:xfrm>
            <a:off x="6671072" y="2942035"/>
            <a:ext cx="1275159" cy="411459"/>
          </a:xfrm>
          <a:prstGeom prst="rect">
            <a:avLst/>
          </a:prstGeom>
          <a:noFill/>
        </p:spPr>
        <p:txBody>
          <a:bodyPr>
            <a:spAutoFit/>
          </a:bodyPr>
          <a:lstStyle/>
          <a:p>
            <a:pPr defTabSz="685800" eaLnBrk="0" fontAlgn="base" hangingPunct="0">
              <a:lnSpc>
                <a:spcPct val="80000"/>
              </a:lnSpc>
              <a:spcBef>
                <a:spcPts val="169"/>
              </a:spcBef>
              <a:spcAft>
                <a:spcPct val="0"/>
              </a:spcAft>
              <a:defRPr/>
            </a:pPr>
            <a:r>
              <a:rPr lang="fr-FR" altLang="fr-FR" sz="788" b="1" dirty="0">
                <a:solidFill>
                  <a:prstClr val="black"/>
                </a:solidFill>
                <a:latin typeface="Calibri" panose="020F0502020204030204" pitchFamily="34" charset="0"/>
              </a:rPr>
              <a:t>Musée Stéphane Mallarmé</a:t>
            </a:r>
          </a:p>
          <a:p>
            <a:pPr defTabSz="685800" eaLnBrk="0" fontAlgn="base" hangingPunct="0">
              <a:lnSpc>
                <a:spcPct val="80000"/>
              </a:lnSpc>
              <a:spcBef>
                <a:spcPts val="169"/>
              </a:spcBef>
              <a:spcAft>
                <a:spcPct val="0"/>
              </a:spcAft>
              <a:defRPr/>
            </a:pPr>
            <a:r>
              <a:rPr lang="fr-FR" altLang="fr-FR" sz="788" b="1" dirty="0" err="1">
                <a:solidFill>
                  <a:prstClr val="black"/>
                </a:solidFill>
                <a:latin typeface="Calibri" panose="020F0502020204030204" pitchFamily="34" charset="0"/>
              </a:rPr>
              <a:t>Vulaines</a:t>
            </a:r>
            <a:r>
              <a:rPr lang="fr-FR" altLang="fr-FR" sz="788" b="1" dirty="0">
                <a:solidFill>
                  <a:prstClr val="black"/>
                </a:solidFill>
                <a:latin typeface="Calibri" panose="020F0502020204030204" pitchFamily="34" charset="0"/>
              </a:rPr>
              <a:t>-sur-Seine</a:t>
            </a:r>
          </a:p>
        </p:txBody>
      </p:sp>
      <p:sp>
        <p:nvSpPr>
          <p:cNvPr id="10269" name="ZoneTexte 1"/>
          <p:cNvSpPr txBox="1">
            <a:spLocks noChangeArrowheads="1"/>
          </p:cNvSpPr>
          <p:nvPr/>
        </p:nvSpPr>
        <p:spPr bwMode="auto">
          <a:xfrm>
            <a:off x="1341835" y="4500563"/>
            <a:ext cx="66043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685800" eaLnBrk="0" fontAlgn="base" hangingPunct="0">
              <a:spcBef>
                <a:spcPct val="0"/>
              </a:spcBef>
              <a:spcAft>
                <a:spcPct val="0"/>
              </a:spcAft>
              <a:buNone/>
            </a:pPr>
            <a:r>
              <a:rPr lang="fr-FR" altLang="fr-FR" sz="1200" b="1">
                <a:solidFill>
                  <a:prstClr val="black"/>
                </a:solidFill>
                <a:latin typeface="Century Gothic" panose="020B0502020202020204" pitchFamily="34" charset="0"/>
              </a:rPr>
              <a:t>Propositions variées à l’intention des collégiens </a:t>
            </a:r>
          </a:p>
          <a:p>
            <a:pPr algn="ctr" defTabSz="685800" eaLnBrk="0" fontAlgn="base" hangingPunct="0">
              <a:spcBef>
                <a:spcPct val="0"/>
              </a:spcBef>
              <a:spcAft>
                <a:spcPct val="0"/>
              </a:spcAft>
              <a:buNone/>
            </a:pPr>
            <a:r>
              <a:rPr lang="fr-FR" altLang="fr-FR" sz="1200" b="1">
                <a:solidFill>
                  <a:prstClr val="black"/>
                </a:solidFill>
                <a:latin typeface="Century Gothic" panose="020B0502020202020204" pitchFamily="34" charset="0"/>
              </a:rPr>
              <a:t>(Visites guidées, jeux éducatifs, ateliers de pratique artistique…). </a:t>
            </a:r>
          </a:p>
        </p:txBody>
      </p:sp>
    </p:spTree>
    <p:extLst>
      <p:ext uri="{BB962C8B-B14F-4D97-AF65-F5344CB8AC3E}">
        <p14:creationId xmlns:p14="http://schemas.microsoft.com/office/powerpoint/2010/main" val="40391450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re 2"/>
          <p:cNvSpPr>
            <a:spLocks noGrp="1"/>
          </p:cNvSpPr>
          <p:nvPr>
            <p:ph type="title"/>
          </p:nvPr>
        </p:nvSpPr>
        <p:spPr>
          <a:xfrm>
            <a:off x="2449711" y="329804"/>
            <a:ext cx="5293519" cy="742950"/>
          </a:xfrm>
          <a:noFill/>
        </p:spPr>
        <p:txBody>
          <a:bodyPr lIns="51435" tIns="25718" rIns="51435" bIns="25718" anchor="ctr" anchorCtr="0"/>
          <a:lstStyle/>
          <a:p>
            <a:r>
              <a:rPr lang="fr-FR" altLang="fr-FR" sz="1800" dirty="0"/>
              <a:t>Les équipements culturels départementaux</a:t>
            </a:r>
          </a:p>
        </p:txBody>
      </p:sp>
      <p:sp>
        <p:nvSpPr>
          <p:cNvPr id="11270" name="Espace réservé du contenu 2"/>
          <p:cNvSpPr txBox="1">
            <a:spLocks/>
          </p:cNvSpPr>
          <p:nvPr/>
        </p:nvSpPr>
        <p:spPr bwMode="auto">
          <a:xfrm>
            <a:off x="3075385" y="1941910"/>
            <a:ext cx="4042172" cy="85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685800" eaLnBrk="0" fontAlgn="base" hangingPunct="0">
              <a:spcAft>
                <a:spcPct val="0"/>
              </a:spcAft>
              <a:buNone/>
            </a:pPr>
            <a:endParaRPr lang="fr-FR" altLang="fr-FR" sz="1800" dirty="0">
              <a:solidFill>
                <a:prstClr val="black"/>
              </a:solidFill>
            </a:endParaRPr>
          </a:p>
        </p:txBody>
      </p:sp>
      <p:sp>
        <p:nvSpPr>
          <p:cNvPr id="39" name="Espace réservé du contenu 2"/>
          <p:cNvSpPr txBox="1">
            <a:spLocks/>
          </p:cNvSpPr>
          <p:nvPr/>
        </p:nvSpPr>
        <p:spPr bwMode="auto">
          <a:xfrm>
            <a:off x="2977963" y="1069777"/>
            <a:ext cx="6136481"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685800" eaLnBrk="0" fontAlgn="base" hangingPunct="0">
              <a:spcAft>
                <a:spcPct val="0"/>
              </a:spcAft>
              <a:buNone/>
              <a:defRPr/>
            </a:pPr>
            <a:endParaRPr lang="fr-FR" altLang="fr-FR" sz="1350" dirty="0">
              <a:solidFill>
                <a:prstClr val="black"/>
              </a:solidFill>
            </a:endParaRPr>
          </a:p>
          <a:p>
            <a:pPr algn="just" defTabSz="685800" eaLnBrk="0" fontAlgn="base" hangingPunct="0">
              <a:spcAft>
                <a:spcPct val="0"/>
              </a:spcAft>
              <a:buNone/>
              <a:defRPr/>
            </a:pPr>
            <a:r>
              <a:rPr lang="fr-FR" sz="1500" b="1" dirty="0">
                <a:solidFill>
                  <a:prstClr val="black"/>
                </a:solidFill>
              </a:rPr>
              <a:t>Actualités des musées : expositions en cours</a:t>
            </a:r>
          </a:p>
          <a:p>
            <a:pPr marL="214313" indent="-214313" algn="just" defTabSz="685800" eaLnBrk="0" fontAlgn="base" hangingPunct="0">
              <a:spcAft>
                <a:spcPct val="0"/>
              </a:spcAft>
              <a:buFont typeface="Wingdings" panose="05000000000000000000" pitchFamily="2" charset="2"/>
              <a:buChar char="ü"/>
              <a:defRPr/>
            </a:pPr>
            <a:endParaRPr lang="fr-FR" sz="1050" dirty="0">
              <a:solidFill>
                <a:prstClr val="black"/>
              </a:solidFill>
            </a:endParaRPr>
          </a:p>
          <a:p>
            <a:pPr marL="214313" indent="-214313" algn="just" defTabSz="685800" eaLnBrk="0" fontAlgn="base" hangingPunct="0">
              <a:spcAft>
                <a:spcPct val="0"/>
              </a:spcAft>
              <a:buFont typeface="Wingdings" panose="05000000000000000000" pitchFamily="2" charset="2"/>
              <a:buChar char="ü"/>
              <a:defRPr/>
            </a:pPr>
            <a:endParaRPr lang="fr-FR" altLang="fr-FR" sz="825" b="1" dirty="0">
              <a:solidFill>
                <a:srgbClr val="CC0099"/>
              </a:solidFill>
              <a:latin typeface="Tahoma" panose="020B0604030504040204" pitchFamily="34" charset="0"/>
            </a:endParaRPr>
          </a:p>
        </p:txBody>
      </p:sp>
      <p:pic>
        <p:nvPicPr>
          <p:cNvPr id="2" name="Image 1"/>
          <p:cNvPicPr>
            <a:picLocks noChangeAspect="1"/>
          </p:cNvPicPr>
          <p:nvPr/>
        </p:nvPicPr>
        <p:blipFill>
          <a:blip r:embed="rId2"/>
          <a:stretch>
            <a:fillRect/>
          </a:stretch>
        </p:blipFill>
        <p:spPr>
          <a:xfrm>
            <a:off x="1261198" y="1646039"/>
            <a:ext cx="3843378" cy="1421955"/>
          </a:xfrm>
          <a:prstGeom prst="rect">
            <a:avLst/>
          </a:prstGeom>
        </p:spPr>
      </p:pic>
      <p:pic>
        <p:nvPicPr>
          <p:cNvPr id="11"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18897" y="1796777"/>
            <a:ext cx="2242997" cy="317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ZoneTexte 5"/>
          <p:cNvSpPr txBox="1">
            <a:spLocks noChangeArrowheads="1"/>
          </p:cNvSpPr>
          <p:nvPr/>
        </p:nvSpPr>
        <p:spPr bwMode="auto">
          <a:xfrm>
            <a:off x="1231726" y="3094694"/>
            <a:ext cx="61722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685800" eaLnBrk="0" fontAlgn="base" hangingPunct="0">
              <a:spcBef>
                <a:spcPct val="0"/>
              </a:spcBef>
              <a:spcAft>
                <a:spcPct val="0"/>
              </a:spcAft>
              <a:buNone/>
            </a:pPr>
            <a:r>
              <a:rPr lang="fr-FR" altLang="fr-FR" sz="1050" b="1" dirty="0">
                <a:solidFill>
                  <a:prstClr val="black"/>
                </a:solidFill>
              </a:rPr>
              <a:t>Sur la route : devenir Compagnon du Tour de France</a:t>
            </a:r>
          </a:p>
          <a:p>
            <a:pPr defTabSz="685800" eaLnBrk="0" fontAlgn="base" hangingPunct="0">
              <a:spcBef>
                <a:spcPct val="0"/>
              </a:spcBef>
              <a:spcAft>
                <a:spcPct val="0"/>
              </a:spcAft>
              <a:buNone/>
            </a:pPr>
            <a:r>
              <a:rPr lang="fr-FR" sz="1050" dirty="0">
                <a:solidFill>
                  <a:prstClr val="black"/>
                </a:solidFill>
              </a:rPr>
              <a:t>La Seine-et-Marne accueille à Saint-Thibault-des-Vignes un centre de </a:t>
            </a:r>
          </a:p>
          <a:p>
            <a:pPr defTabSz="685800" eaLnBrk="0" fontAlgn="base" hangingPunct="0">
              <a:spcBef>
                <a:spcPct val="0"/>
              </a:spcBef>
              <a:spcAft>
                <a:spcPct val="0"/>
              </a:spcAft>
              <a:buNone/>
            </a:pPr>
            <a:r>
              <a:rPr lang="fr-FR" sz="1050" dirty="0">
                <a:solidFill>
                  <a:prstClr val="black"/>
                </a:solidFill>
              </a:rPr>
              <a:t>formation de la Fédération compagnonnique – Les Compagnons du Tour </a:t>
            </a:r>
          </a:p>
          <a:p>
            <a:pPr defTabSz="685800" eaLnBrk="0" fontAlgn="base" hangingPunct="0">
              <a:spcBef>
                <a:spcPct val="0"/>
              </a:spcBef>
              <a:spcAft>
                <a:spcPct val="0"/>
              </a:spcAft>
              <a:buNone/>
            </a:pPr>
            <a:r>
              <a:rPr lang="fr-FR" sz="1050" dirty="0">
                <a:solidFill>
                  <a:prstClr val="black"/>
                </a:solidFill>
              </a:rPr>
              <a:t>de France qui regroupe différents métiers de l’artisanat. L’exposition </a:t>
            </a:r>
          </a:p>
          <a:p>
            <a:pPr defTabSz="685800" eaLnBrk="0" fontAlgn="base" hangingPunct="0">
              <a:spcBef>
                <a:spcPct val="0"/>
              </a:spcBef>
              <a:spcAft>
                <a:spcPct val="0"/>
              </a:spcAft>
              <a:buNone/>
            </a:pPr>
            <a:r>
              <a:rPr lang="fr-FR" sz="1050" dirty="0">
                <a:solidFill>
                  <a:prstClr val="black"/>
                </a:solidFill>
              </a:rPr>
              <a:t>s’adresse à tous les publics et en particulier aux jeunes en recherche </a:t>
            </a:r>
          </a:p>
          <a:p>
            <a:pPr defTabSz="685800" eaLnBrk="0" fontAlgn="base" hangingPunct="0">
              <a:spcBef>
                <a:spcPct val="0"/>
              </a:spcBef>
              <a:spcAft>
                <a:spcPct val="0"/>
              </a:spcAft>
              <a:buNone/>
            </a:pPr>
            <a:r>
              <a:rPr lang="fr-FR" sz="1050" dirty="0">
                <a:solidFill>
                  <a:prstClr val="black"/>
                </a:solidFill>
              </a:rPr>
              <a:t>d’orientation.  </a:t>
            </a:r>
            <a:r>
              <a:rPr lang="fr-FR" altLang="fr-FR" sz="1050" dirty="0">
                <a:solidFill>
                  <a:prstClr val="black"/>
                </a:solidFill>
              </a:rPr>
              <a:t> </a:t>
            </a:r>
          </a:p>
        </p:txBody>
      </p:sp>
      <p:sp>
        <p:nvSpPr>
          <p:cNvPr id="13" name="ZoneTexte 12"/>
          <p:cNvSpPr txBox="1"/>
          <p:nvPr/>
        </p:nvSpPr>
        <p:spPr>
          <a:xfrm>
            <a:off x="1261198" y="4104180"/>
            <a:ext cx="6185458" cy="738664"/>
          </a:xfrm>
          <a:prstGeom prst="rect">
            <a:avLst/>
          </a:prstGeom>
          <a:noFill/>
        </p:spPr>
        <p:txBody>
          <a:bodyPr wrap="square">
            <a:spAutoFit/>
          </a:bodyPr>
          <a:lstStyle/>
          <a:p>
            <a:pPr defTabSz="685800" eaLnBrk="0" fontAlgn="base" hangingPunct="0">
              <a:spcBef>
                <a:spcPct val="0"/>
              </a:spcBef>
              <a:spcAft>
                <a:spcPct val="0"/>
              </a:spcAft>
              <a:defRPr/>
            </a:pPr>
            <a:r>
              <a:rPr lang="fr-FR" sz="1050" b="1" dirty="0">
                <a:solidFill>
                  <a:prstClr val="black"/>
                </a:solidFill>
                <a:latin typeface="Calibri" panose="020F0502020204030204" pitchFamily="34" charset="0"/>
              </a:rPr>
              <a:t>Mémoire de glace</a:t>
            </a:r>
            <a:endParaRPr lang="fr-FR" sz="1050" dirty="0">
              <a:solidFill>
                <a:prstClr val="black"/>
              </a:solidFill>
              <a:latin typeface="Calibri" panose="020F0502020204030204" pitchFamily="34" charset="0"/>
            </a:endParaRPr>
          </a:p>
          <a:p>
            <a:pPr defTabSz="685800" eaLnBrk="0" fontAlgn="base" hangingPunct="0">
              <a:spcBef>
                <a:spcPct val="0"/>
              </a:spcBef>
              <a:spcAft>
                <a:spcPct val="0"/>
              </a:spcAft>
              <a:defRPr/>
            </a:pPr>
            <a:r>
              <a:rPr lang="fr-FR" sz="1050" dirty="0">
                <a:solidFill>
                  <a:prstClr val="black"/>
                </a:solidFill>
                <a:latin typeface="Calibri" panose="020F0502020204030204" pitchFamily="34" charset="0"/>
              </a:rPr>
              <a:t>Le musée emmène le public à la rencontre des hommes qui ont fréquenté</a:t>
            </a:r>
          </a:p>
          <a:p>
            <a:pPr defTabSz="685800" eaLnBrk="0" fontAlgn="base" hangingPunct="0">
              <a:spcBef>
                <a:spcPct val="0"/>
              </a:spcBef>
              <a:spcAft>
                <a:spcPct val="0"/>
              </a:spcAft>
              <a:defRPr/>
            </a:pPr>
            <a:r>
              <a:rPr lang="fr-FR" sz="1050" dirty="0">
                <a:solidFill>
                  <a:prstClr val="black"/>
                </a:solidFill>
                <a:latin typeface="Calibri" panose="020F0502020204030204" pitchFamily="34" charset="0"/>
              </a:rPr>
              <a:t>les hautes altitudes !  « Mémoire de glace » présente environ 150 objets</a:t>
            </a:r>
          </a:p>
          <a:p>
            <a:pPr defTabSz="685800" eaLnBrk="0" fontAlgn="base" hangingPunct="0">
              <a:spcBef>
                <a:spcPct val="0"/>
              </a:spcBef>
              <a:spcAft>
                <a:spcPct val="0"/>
              </a:spcAft>
              <a:defRPr/>
            </a:pPr>
            <a:r>
              <a:rPr lang="fr-FR" sz="1050" dirty="0">
                <a:solidFill>
                  <a:prstClr val="black"/>
                </a:solidFill>
                <a:latin typeface="Calibri" panose="020F0502020204030204" pitchFamily="34" charset="0"/>
              </a:rPr>
              <a:t>préhistoriques et historiques libérés par la fonte des glaciers alpins. </a:t>
            </a:r>
          </a:p>
        </p:txBody>
      </p:sp>
    </p:spTree>
    <p:extLst>
      <p:ext uri="{BB962C8B-B14F-4D97-AF65-F5344CB8AC3E}">
        <p14:creationId xmlns:p14="http://schemas.microsoft.com/office/powerpoint/2010/main" val="17486170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65098" y="2534928"/>
            <a:ext cx="4349979" cy="712918"/>
          </a:xfrm>
        </p:spPr>
        <p:txBody>
          <a:bodyPr/>
          <a:lstStyle/>
          <a:p>
            <a:r>
              <a:rPr lang="fr-FR" sz="2700" b="1" dirty="0"/>
              <a:t>Direction</a:t>
            </a:r>
            <a:r>
              <a:rPr lang="fr-FR" b="1" dirty="0"/>
              <a:t> </a:t>
            </a:r>
            <a:r>
              <a:rPr lang="fr-FR" sz="2700" b="1" dirty="0"/>
              <a:t>de</a:t>
            </a:r>
            <a:r>
              <a:rPr lang="fr-FR" b="1" dirty="0"/>
              <a:t> </a:t>
            </a:r>
            <a:r>
              <a:rPr lang="fr-FR" sz="2700" b="1" dirty="0"/>
              <a:t>l’Education</a:t>
            </a:r>
            <a:br>
              <a:rPr lang="fr-FR" sz="2700" b="1" dirty="0"/>
            </a:br>
            <a:r>
              <a:rPr lang="fr-FR" sz="2400" b="1" dirty="0"/>
              <a:t>Le Parcours collégien</a:t>
            </a:r>
          </a:p>
        </p:txBody>
      </p:sp>
    </p:spTree>
    <p:extLst>
      <p:ext uri="{BB962C8B-B14F-4D97-AF65-F5344CB8AC3E}">
        <p14:creationId xmlns:p14="http://schemas.microsoft.com/office/powerpoint/2010/main" val="5205518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b="1" dirty="0"/>
              <a:t>Le Parcours collégien</a:t>
            </a:r>
          </a:p>
        </p:txBody>
      </p:sp>
      <p:sp>
        <p:nvSpPr>
          <p:cNvPr id="3" name="Espace réservé du contenu 2"/>
          <p:cNvSpPr>
            <a:spLocks noGrp="1"/>
          </p:cNvSpPr>
          <p:nvPr>
            <p:ph sz="quarter" idx="10"/>
          </p:nvPr>
        </p:nvSpPr>
        <p:spPr>
          <a:xfrm>
            <a:off x="1240047" y="1009291"/>
            <a:ext cx="6858000" cy="4134209"/>
          </a:xfrm>
        </p:spPr>
        <p:txBody>
          <a:bodyPr/>
          <a:lstStyle/>
          <a:p>
            <a:pPr marL="0" indent="0">
              <a:buNone/>
            </a:pPr>
            <a:endParaRPr lang="fr-FR" b="1" dirty="0">
              <a:solidFill>
                <a:schemeClr val="accent5">
                  <a:lumMod val="75000"/>
                </a:schemeClr>
              </a:solidFill>
              <a:latin typeface="Calibri" panose="020F0502020204030204" pitchFamily="34" charset="0"/>
              <a:cs typeface="Calibri" panose="020F0502020204030204" pitchFamily="34" charset="0"/>
            </a:endParaRPr>
          </a:p>
          <a:p>
            <a:pPr>
              <a:buFont typeface="Wingdings" panose="05000000000000000000" pitchFamily="2" charset="2"/>
              <a:buChar char="q"/>
            </a:pPr>
            <a:r>
              <a:rPr lang="fr-FR" sz="1800" b="1" dirty="0">
                <a:solidFill>
                  <a:schemeClr val="accent5">
                    <a:lumMod val="75000"/>
                  </a:schemeClr>
                </a:solidFill>
                <a:latin typeface="Calibri" panose="020F0502020204030204" pitchFamily="34" charset="0"/>
                <a:cs typeface="Calibri" panose="020F0502020204030204" pitchFamily="34" charset="0"/>
              </a:rPr>
              <a:t> Nouvelle politique éducative du Département de Seine et Marne depuis Septembre 2020</a:t>
            </a:r>
          </a:p>
          <a:p>
            <a:pPr>
              <a:buFont typeface="Wingdings" panose="05000000000000000000" pitchFamily="2" charset="2"/>
              <a:buChar char="q"/>
            </a:pPr>
            <a:r>
              <a:rPr lang="fr-FR" sz="1800" b="1" dirty="0">
                <a:solidFill>
                  <a:schemeClr val="tx1">
                    <a:lumMod val="95000"/>
                    <a:lumOff val="5000"/>
                  </a:schemeClr>
                </a:solidFill>
                <a:latin typeface="Calibri" panose="020F0502020204030204" pitchFamily="34" charset="0"/>
                <a:cs typeface="Calibri" panose="020F0502020204030204" pitchFamily="34" charset="0"/>
              </a:rPr>
              <a:t> La réussite éducative des collégiens Seine et Marnais est une priorité pour le Département</a:t>
            </a:r>
          </a:p>
          <a:p>
            <a:pPr>
              <a:buFont typeface="Wingdings" panose="05000000000000000000" pitchFamily="2" charset="2"/>
              <a:buChar char="q"/>
            </a:pPr>
            <a:r>
              <a:rPr lang="fr-FR" sz="1800" b="1" dirty="0">
                <a:solidFill>
                  <a:schemeClr val="accent5">
                    <a:lumMod val="75000"/>
                  </a:schemeClr>
                </a:solidFill>
                <a:latin typeface="Calibri" panose="020F0502020204030204" pitchFamily="34" charset="0"/>
                <a:cs typeface="Calibri" panose="020F0502020204030204" pitchFamily="34" charset="0"/>
              </a:rPr>
              <a:t> L’objectif est d’accompagner les enseignants et les collégiens sur le temps scolaire </a:t>
            </a:r>
          </a:p>
          <a:p>
            <a:pPr>
              <a:buFont typeface="Wingdings" panose="05000000000000000000" pitchFamily="2" charset="2"/>
              <a:buChar char="q"/>
            </a:pPr>
            <a:r>
              <a:rPr lang="fr-FR" sz="1800" b="1" dirty="0">
                <a:solidFill>
                  <a:schemeClr val="tx1">
                    <a:lumMod val="95000"/>
                    <a:lumOff val="5000"/>
                  </a:schemeClr>
                </a:solidFill>
                <a:latin typeface="Calibri" panose="020F0502020204030204" pitchFamily="34" charset="0"/>
                <a:cs typeface="Calibri" panose="020F0502020204030204" pitchFamily="34" charset="0"/>
              </a:rPr>
              <a:t> Proposer des actions clés en mains et encourager les initiatives locales</a:t>
            </a:r>
          </a:p>
          <a:p>
            <a:pPr>
              <a:buFont typeface="Wingdings" panose="05000000000000000000" pitchFamily="2" charset="2"/>
              <a:buChar char="q"/>
            </a:pPr>
            <a:r>
              <a:rPr lang="fr-FR" sz="1800" b="1" dirty="0">
                <a:solidFill>
                  <a:schemeClr val="accent5">
                    <a:lumMod val="75000"/>
                  </a:schemeClr>
                </a:solidFill>
                <a:latin typeface="Calibri" panose="020F0502020204030204" pitchFamily="34" charset="0"/>
                <a:cs typeface="Calibri" panose="020F0502020204030204" pitchFamily="34" charset="0"/>
              </a:rPr>
              <a:t> Mettre à disposition des établissements des outils pédagogiques</a:t>
            </a:r>
          </a:p>
          <a:p>
            <a:pPr>
              <a:buFont typeface="Wingdings" panose="05000000000000000000" pitchFamily="2" charset="2"/>
              <a:buChar char="q"/>
            </a:pPr>
            <a:r>
              <a:rPr lang="fr-FR" sz="1800" b="1" dirty="0">
                <a:solidFill>
                  <a:schemeClr val="tx1">
                    <a:lumMod val="95000"/>
                    <a:lumOff val="5000"/>
                  </a:schemeClr>
                </a:solidFill>
                <a:latin typeface="Calibri" panose="020F0502020204030204" pitchFamily="34" charset="0"/>
                <a:cs typeface="Calibri" panose="020F0502020204030204" pitchFamily="34" charset="0"/>
              </a:rPr>
              <a:t> Faire connaitre les atouts et les richesses du territoire</a:t>
            </a:r>
          </a:p>
          <a:p>
            <a:pPr marL="0" indent="0">
              <a:buNone/>
            </a:pPr>
            <a:endParaRPr lang="fr-FR" sz="1500" b="1" dirty="0">
              <a:solidFill>
                <a:schemeClr val="accent5">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3904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a:t>Délégation académique à l'action culturelle et à l'éducation artistique</a:t>
            </a:r>
            <a:endParaRPr lang="fr-FR" dirty="0"/>
          </a:p>
        </p:txBody>
      </p:sp>
      <p:sp>
        <p:nvSpPr>
          <p:cNvPr id="5" name="Espace réservé du numéro de diapositive 4"/>
          <p:cNvSpPr>
            <a:spLocks noGrp="1"/>
          </p:cNvSpPr>
          <p:nvPr>
            <p:ph type="sldNum" sz="quarter" idx="12"/>
          </p:nvPr>
        </p:nvSpPr>
        <p:spPr>
          <a:xfrm>
            <a:off x="6659576" y="4783500"/>
            <a:ext cx="2124424" cy="360000"/>
          </a:xfrm>
        </p:spPr>
        <p:txBody>
          <a:bodyPr/>
          <a:lstStyle/>
          <a:p>
            <a:fld id="{733122C9-A0B9-462F-8757-0847AD287B63}" type="slidenum">
              <a:rPr lang="fr-FR" smtClean="0"/>
              <a:pPr/>
              <a:t>5</a:t>
            </a:fld>
            <a:endParaRPr lang="fr-FR" dirty="0"/>
          </a:p>
        </p:txBody>
      </p:sp>
      <p:sp>
        <p:nvSpPr>
          <p:cNvPr id="8" name="ZoneTexte 7"/>
          <p:cNvSpPr txBox="1"/>
          <p:nvPr/>
        </p:nvSpPr>
        <p:spPr>
          <a:xfrm>
            <a:off x="374266" y="1799886"/>
            <a:ext cx="8424000" cy="1938992"/>
          </a:xfrm>
          <a:prstGeom prst="rect">
            <a:avLst/>
          </a:prstGeom>
          <a:noFill/>
          <a:ln>
            <a:solidFill>
              <a:schemeClr val="bg2"/>
            </a:solidFill>
          </a:ln>
        </p:spPr>
        <p:txBody>
          <a:bodyPr wrap="square" rtlCol="0">
            <a:spAutoFit/>
          </a:bodyPr>
          <a:lstStyle/>
          <a:p>
            <a:pPr algn="just"/>
            <a:r>
              <a:rPr lang="fr-FR" sz="2000" b="1" dirty="0"/>
              <a:t>« … </a:t>
            </a:r>
            <a:r>
              <a:rPr lang="fr-FR" sz="2000" b="1" i="1" dirty="0"/>
              <a:t>est chargée de développer les dimensions culturelles et artistiques dans les parcours scolaires pour :</a:t>
            </a:r>
          </a:p>
          <a:p>
            <a:pPr marL="342900" indent="-342900" algn="just">
              <a:buFont typeface="Arial" panose="020B0604020202020204" pitchFamily="34" charset="0"/>
              <a:buChar char="•"/>
            </a:pPr>
            <a:r>
              <a:rPr lang="fr-FR" sz="2000" b="1" i="1" dirty="0"/>
              <a:t>permettre aux différentes formes d’intelligence de s’exercer ;</a:t>
            </a:r>
          </a:p>
          <a:p>
            <a:pPr marL="342900" indent="-342900" algn="just">
              <a:buFont typeface="Arial" panose="020B0604020202020204" pitchFamily="34" charset="0"/>
              <a:buChar char="•"/>
            </a:pPr>
            <a:r>
              <a:rPr lang="fr-FR" sz="2000" b="1" i="1" dirty="0"/>
              <a:t>réduire les inégalités d’accès à l’art et à la culture liées aux spécificités sociales et économiques de l’académie ;</a:t>
            </a:r>
          </a:p>
          <a:p>
            <a:pPr marL="342900" indent="-342900" algn="just">
              <a:buFont typeface="Arial" panose="020B0604020202020204" pitchFamily="34" charset="0"/>
              <a:buChar char="•"/>
            </a:pPr>
            <a:r>
              <a:rPr lang="fr-FR" sz="2000" b="1" i="1" dirty="0"/>
              <a:t>permettre une éducation à l’art et par l’art …</a:t>
            </a:r>
            <a:r>
              <a:rPr lang="fr-FR" sz="2000" b="1" dirty="0"/>
              <a:t>»</a:t>
            </a:r>
          </a:p>
        </p:txBody>
      </p:sp>
      <p:sp>
        <p:nvSpPr>
          <p:cNvPr id="6" name="Rectangle 5">
            <a:extLst>
              <a:ext uri="{FF2B5EF4-FFF2-40B4-BE49-F238E27FC236}">
                <a16:creationId xmlns:a16="http://schemas.microsoft.com/office/drawing/2014/main" id="{55AE097E-9B4C-FE42-905D-204F2B39BAC5}"/>
              </a:ext>
            </a:extLst>
          </p:cNvPr>
          <p:cNvSpPr/>
          <p:nvPr/>
        </p:nvSpPr>
        <p:spPr>
          <a:xfrm>
            <a:off x="6659576" y="411510"/>
            <a:ext cx="2124424" cy="400110"/>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fr-FR" sz="2000" b="1" dirty="0">
                <a:latin typeface="Calibri" panose="020F0502020204030204" pitchFamily="34" charset="0"/>
                <a:ea typeface="Calibri" panose="020F0502020204030204" pitchFamily="34" charset="0"/>
                <a:cs typeface="Times New Roman" panose="02020603050405020304" pitchFamily="18" charset="0"/>
              </a:rPr>
              <a:t>La DAAC</a:t>
            </a:r>
          </a:p>
        </p:txBody>
      </p:sp>
    </p:spTree>
    <p:extLst>
      <p:ext uri="{BB962C8B-B14F-4D97-AF65-F5344CB8AC3E}">
        <p14:creationId xmlns:p14="http://schemas.microsoft.com/office/powerpoint/2010/main" val="318305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b="1" dirty="0"/>
              <a:t>Le Parcours collégien</a:t>
            </a:r>
          </a:p>
        </p:txBody>
      </p:sp>
      <p:sp>
        <p:nvSpPr>
          <p:cNvPr id="3" name="Espace réservé du contenu 2"/>
          <p:cNvSpPr>
            <a:spLocks noGrp="1"/>
          </p:cNvSpPr>
          <p:nvPr>
            <p:ph sz="quarter" idx="10"/>
          </p:nvPr>
        </p:nvSpPr>
        <p:spPr/>
        <p:txBody>
          <a:bodyPr/>
          <a:lstStyle/>
          <a:p>
            <a:pPr>
              <a:buFont typeface="Wingdings" panose="05000000000000000000" pitchFamily="2" charset="2"/>
              <a:buChar char="q"/>
            </a:pPr>
            <a:endParaRPr lang="fr-FR" sz="1800" b="1" dirty="0">
              <a:solidFill>
                <a:schemeClr val="accent5">
                  <a:lumMod val="75000"/>
                </a:schemeClr>
              </a:solidFill>
            </a:endParaRPr>
          </a:p>
          <a:p>
            <a:pPr>
              <a:buFont typeface="Wingdings" panose="05000000000000000000" pitchFamily="2" charset="2"/>
              <a:buChar char="q"/>
            </a:pPr>
            <a:r>
              <a:rPr lang="fr-FR" sz="1800" b="1" dirty="0"/>
              <a:t> Suite à un recensement des besoins opérés sur tout le territoire en partenariat avec 6 collèges du département, des acteurs économiques et associatifs.</a:t>
            </a:r>
          </a:p>
          <a:p>
            <a:pPr marL="0" indent="0">
              <a:buNone/>
            </a:pPr>
            <a:endParaRPr lang="fr-FR" sz="1800" b="1" dirty="0"/>
          </a:p>
          <a:p>
            <a:pPr>
              <a:buFont typeface="Wingdings" panose="05000000000000000000" pitchFamily="2" charset="2"/>
              <a:buChar char="q"/>
            </a:pPr>
            <a:r>
              <a:rPr lang="fr-FR" sz="1800" b="1" dirty="0">
                <a:solidFill>
                  <a:schemeClr val="accent5">
                    <a:lumMod val="75000"/>
                  </a:schemeClr>
                </a:solidFill>
              </a:rPr>
              <a:t> Le Parcours s’est composé de 4 axes </a:t>
            </a:r>
          </a:p>
          <a:p>
            <a:pPr marL="0" indent="0">
              <a:buNone/>
            </a:pPr>
            <a:endParaRPr lang="fr-FR" sz="1800" b="1" dirty="0">
              <a:solidFill>
                <a:schemeClr val="accent5">
                  <a:lumMod val="75000"/>
                </a:schemeClr>
              </a:solidFill>
            </a:endParaRPr>
          </a:p>
          <a:p>
            <a:pPr>
              <a:buFont typeface="Wingdings" panose="05000000000000000000" pitchFamily="2" charset="2"/>
              <a:buChar char="q"/>
            </a:pPr>
            <a:r>
              <a:rPr lang="fr-FR" sz="1800" b="1" dirty="0"/>
              <a:t> On y retrouve des dispositifs déjà connus ainsi que de nouvelles propositions</a:t>
            </a:r>
          </a:p>
          <a:p>
            <a:pPr marL="0" indent="0">
              <a:buNone/>
            </a:pPr>
            <a:endParaRPr lang="fr-FR" sz="1800" b="1" dirty="0"/>
          </a:p>
          <a:p>
            <a:pPr>
              <a:buFont typeface="Wingdings" panose="05000000000000000000" pitchFamily="2" charset="2"/>
              <a:buChar char="q"/>
            </a:pPr>
            <a:r>
              <a:rPr lang="fr-FR" sz="1800" b="1" dirty="0">
                <a:solidFill>
                  <a:schemeClr val="accent5">
                    <a:lumMod val="75000"/>
                  </a:schemeClr>
                </a:solidFill>
              </a:rPr>
              <a:t> Toutes les directions du Département qui mènent des actions à destination des collégiens s’inscrivent dans le Parcours</a:t>
            </a:r>
          </a:p>
          <a:p>
            <a:pPr marL="0" indent="0">
              <a:buNone/>
            </a:pPr>
            <a:endParaRPr lang="fr-FR" sz="1800" b="1" dirty="0">
              <a:solidFill>
                <a:schemeClr val="accent5">
                  <a:lumMod val="75000"/>
                </a:schemeClr>
              </a:solidFill>
            </a:endParaRPr>
          </a:p>
          <a:p>
            <a:pPr marL="0" indent="0">
              <a:buNone/>
            </a:pPr>
            <a:endParaRPr lang="fr-FR" sz="1800" b="1" dirty="0">
              <a:solidFill>
                <a:schemeClr val="accent5">
                  <a:lumMod val="75000"/>
                </a:schemeClr>
              </a:solidFill>
            </a:endParaRPr>
          </a:p>
          <a:p>
            <a:pPr marL="0" indent="0">
              <a:buNone/>
            </a:pPr>
            <a:endParaRPr lang="fr-FR" sz="1800" b="1" dirty="0">
              <a:solidFill>
                <a:schemeClr val="accent5">
                  <a:lumMod val="75000"/>
                </a:schemeClr>
              </a:solidFill>
            </a:endParaRPr>
          </a:p>
        </p:txBody>
      </p:sp>
    </p:spTree>
    <p:extLst>
      <p:ext uri="{BB962C8B-B14F-4D97-AF65-F5344CB8AC3E}">
        <p14:creationId xmlns:p14="http://schemas.microsoft.com/office/powerpoint/2010/main" val="286399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b="1" dirty="0"/>
              <a:t>Les 4 axes du Parcours collégien</a:t>
            </a:r>
          </a:p>
        </p:txBody>
      </p:sp>
      <p:pic>
        <p:nvPicPr>
          <p:cNvPr id="4" name="Espace réservé du contenu 3" descr="2021_livret-parcours-collegiens-web.pdf - Adobe Reader"/>
          <p:cNvPicPr>
            <a:picLocks noGrp="1"/>
          </p:cNvPicPr>
          <p:nvPr>
            <p:ph sz="quarter" idx="10"/>
          </p:nvPr>
        </p:nvPicPr>
        <p:blipFill rotWithShape="1">
          <a:blip r:embed="rId2">
            <a:extLst>
              <a:ext uri="{28A0092B-C50C-407E-A947-70E740481C1C}">
                <a14:useLocalDpi xmlns:a14="http://schemas.microsoft.com/office/drawing/2010/main" val="0"/>
              </a:ext>
            </a:extLst>
          </a:blip>
          <a:srcRect l="17778" t="10617" r="16574" b="8241"/>
          <a:stretch/>
        </p:blipFill>
        <p:spPr>
          <a:xfrm>
            <a:off x="1389657" y="852487"/>
            <a:ext cx="6364686" cy="4291013"/>
          </a:xfrm>
          <a:prstGeom prst="rect">
            <a:avLst/>
          </a:prstGeom>
        </p:spPr>
      </p:pic>
    </p:spTree>
    <p:extLst>
      <p:ext uri="{BB962C8B-B14F-4D97-AF65-F5344CB8AC3E}">
        <p14:creationId xmlns:p14="http://schemas.microsoft.com/office/powerpoint/2010/main" val="10518540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2100" b="1" dirty="0"/>
              <a:t>Les actions portées par la Direction de l’Education</a:t>
            </a:r>
          </a:p>
        </p:txBody>
      </p:sp>
      <p:sp>
        <p:nvSpPr>
          <p:cNvPr id="3" name="Espace réservé du contenu 2"/>
          <p:cNvSpPr>
            <a:spLocks noGrp="1"/>
          </p:cNvSpPr>
          <p:nvPr>
            <p:ph sz="quarter" idx="10"/>
          </p:nvPr>
        </p:nvSpPr>
        <p:spPr>
          <a:xfrm>
            <a:off x="1143000" y="1242204"/>
            <a:ext cx="6858000" cy="3901296"/>
          </a:xfrm>
        </p:spPr>
        <p:txBody>
          <a:bodyPr/>
          <a:lstStyle/>
          <a:p>
            <a:r>
              <a:rPr lang="fr-FR" sz="1800" b="1" dirty="0">
                <a:solidFill>
                  <a:schemeClr val="accent5">
                    <a:lumMod val="75000"/>
                  </a:schemeClr>
                </a:solidFill>
              </a:rPr>
              <a:t>Axe 1 : </a:t>
            </a:r>
            <a:r>
              <a:rPr lang="fr-FR" sz="1800" b="1" dirty="0"/>
              <a:t>Explorateur des métiers, Mystage 77 - Plateforme numérique de stages, Mini-entreprises, Passion métiers</a:t>
            </a:r>
          </a:p>
          <a:p>
            <a:pPr marL="0" indent="0">
              <a:buNone/>
            </a:pPr>
            <a:endParaRPr lang="fr-FR" sz="1800" dirty="0"/>
          </a:p>
          <a:p>
            <a:r>
              <a:rPr lang="fr-FR" sz="1800" b="1" dirty="0">
                <a:solidFill>
                  <a:schemeClr val="accent5">
                    <a:lumMod val="75000"/>
                  </a:schemeClr>
                </a:solidFill>
              </a:rPr>
              <a:t>Axe 2 : </a:t>
            </a:r>
            <a:r>
              <a:rPr lang="fr-FR" sz="1800" b="1" dirty="0"/>
              <a:t>Formation aux premiers secours (SALVUM)</a:t>
            </a:r>
          </a:p>
          <a:p>
            <a:pPr marL="0" indent="0">
              <a:buNone/>
            </a:pPr>
            <a:endParaRPr lang="fr-FR" sz="1800" dirty="0"/>
          </a:p>
          <a:p>
            <a:r>
              <a:rPr lang="fr-FR" sz="1800" b="1" dirty="0">
                <a:solidFill>
                  <a:schemeClr val="accent5">
                    <a:lumMod val="75000"/>
                  </a:schemeClr>
                </a:solidFill>
              </a:rPr>
              <a:t>Axe 3 : </a:t>
            </a:r>
            <a:r>
              <a:rPr lang="fr-FR" sz="1800" b="1" dirty="0"/>
              <a:t>Concours du collège innovant, La salle de confiance</a:t>
            </a:r>
          </a:p>
          <a:p>
            <a:pPr marL="0" indent="0">
              <a:buNone/>
            </a:pPr>
            <a:endParaRPr lang="fr-FR" sz="1800" dirty="0"/>
          </a:p>
          <a:p>
            <a:r>
              <a:rPr lang="fr-FR" sz="1800" b="1" dirty="0">
                <a:solidFill>
                  <a:schemeClr val="accent5">
                    <a:lumMod val="75000"/>
                  </a:schemeClr>
                </a:solidFill>
              </a:rPr>
              <a:t>Axe 4 : </a:t>
            </a:r>
            <a:r>
              <a:rPr lang="fr-FR" sz="1800" b="1" dirty="0"/>
              <a:t>MyClass 77 – Plateforme numérique d’accompagnement scolaire, Projets locaux 77, Soutien aux projets des associations dans les collèges</a:t>
            </a:r>
          </a:p>
          <a:p>
            <a:pPr marL="0" indent="0">
              <a:buNone/>
            </a:pPr>
            <a:endParaRPr lang="fr-FR" dirty="0"/>
          </a:p>
        </p:txBody>
      </p:sp>
    </p:spTree>
    <p:extLst>
      <p:ext uri="{BB962C8B-B14F-4D97-AF65-F5344CB8AC3E}">
        <p14:creationId xmlns:p14="http://schemas.microsoft.com/office/powerpoint/2010/main" val="23915757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49207" y="2186797"/>
            <a:ext cx="4541807" cy="2109159"/>
          </a:xfrm>
        </p:spPr>
        <p:txBody>
          <a:bodyPr/>
          <a:lstStyle/>
          <a:p>
            <a:r>
              <a:rPr lang="fr-FR" sz="1800" dirty="0"/>
              <a:t>Pour tout complément d’information,</a:t>
            </a:r>
            <a:br>
              <a:rPr lang="fr-FR" sz="1800" dirty="0"/>
            </a:br>
            <a:r>
              <a:rPr lang="fr-FR" sz="1800" dirty="0"/>
              <a:t>l’équipe du SIPEN se tient à votre disposition :</a:t>
            </a:r>
            <a:br>
              <a:rPr lang="fr-FR" sz="2400" dirty="0"/>
            </a:br>
            <a:br>
              <a:rPr lang="fr-FR" sz="2400" dirty="0"/>
            </a:br>
            <a:r>
              <a:rPr lang="fr-FR" sz="1800" b="1" dirty="0"/>
              <a:t>actionseducatives@departement77.fr</a:t>
            </a:r>
          </a:p>
        </p:txBody>
      </p:sp>
    </p:spTree>
    <p:extLst>
      <p:ext uri="{BB962C8B-B14F-4D97-AF65-F5344CB8AC3E}">
        <p14:creationId xmlns:p14="http://schemas.microsoft.com/office/powerpoint/2010/main" val="38601666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a:t>Délégation académique à l'action culturelle et à l'éducation artistique</a:t>
            </a:r>
            <a:endParaRPr lang="fr-FR" dirty="0"/>
          </a:p>
        </p:txBody>
      </p:sp>
      <p:sp>
        <p:nvSpPr>
          <p:cNvPr id="5" name="Espace réservé du numéro de diapositive 4"/>
          <p:cNvSpPr>
            <a:spLocks noGrp="1"/>
          </p:cNvSpPr>
          <p:nvPr>
            <p:ph type="sldNum" sz="quarter" idx="12"/>
          </p:nvPr>
        </p:nvSpPr>
        <p:spPr>
          <a:xfrm>
            <a:off x="6659576" y="4783500"/>
            <a:ext cx="2124424" cy="360000"/>
          </a:xfrm>
        </p:spPr>
        <p:txBody>
          <a:bodyPr/>
          <a:lstStyle/>
          <a:p>
            <a:fld id="{733122C9-A0B9-462F-8757-0847AD287B63}" type="slidenum">
              <a:rPr lang="fr-FR" smtClean="0"/>
              <a:pPr/>
              <a:t>54</a:t>
            </a:fld>
            <a:endParaRPr lang="fr-FR" dirty="0"/>
          </a:p>
        </p:txBody>
      </p:sp>
      <p:sp>
        <p:nvSpPr>
          <p:cNvPr id="8" name="ZoneTexte 7"/>
          <p:cNvSpPr txBox="1"/>
          <p:nvPr/>
        </p:nvSpPr>
        <p:spPr>
          <a:xfrm>
            <a:off x="359492" y="1635646"/>
            <a:ext cx="8460472" cy="1631216"/>
          </a:xfrm>
          <a:prstGeom prst="rect">
            <a:avLst/>
          </a:prstGeom>
          <a:noFill/>
        </p:spPr>
        <p:txBody>
          <a:bodyPr wrap="square" rtlCol="0">
            <a:spAutoFit/>
          </a:bodyPr>
          <a:lstStyle/>
          <a:p>
            <a:r>
              <a:rPr lang="fr-FR" sz="2000" b="1" dirty="0"/>
              <a:t>• Hélène HAUTOT </a:t>
            </a:r>
          </a:p>
          <a:p>
            <a:r>
              <a:rPr lang="fr-FR" sz="2000" b="1" dirty="0"/>
              <a:t>Chargée d’action culturelle – Les Concerts de poche</a:t>
            </a:r>
          </a:p>
          <a:p>
            <a:endParaRPr lang="fr-FR" sz="2000" b="1" dirty="0"/>
          </a:p>
          <a:p>
            <a:r>
              <a:rPr lang="fr-FR" sz="2000" b="1" dirty="0">
                <a:solidFill>
                  <a:schemeClr val="bg2"/>
                </a:solidFill>
                <a:hlinkClick r:id="rId2">
                  <a:extLst>
                    <a:ext uri="{A12FA001-AC4F-418D-AE19-62706E023703}">
                      <ahyp:hlinkClr xmlns:ahyp="http://schemas.microsoft.com/office/drawing/2018/hyperlinkcolor" val="tx"/>
                    </a:ext>
                  </a:extLst>
                </a:hlinkClick>
              </a:rPr>
              <a:t>helene.hautot@concertsdepoche.com</a:t>
            </a:r>
            <a:endParaRPr lang="fr-FR" sz="2000" b="1" dirty="0">
              <a:solidFill>
                <a:schemeClr val="bg2"/>
              </a:solidFill>
            </a:endParaRPr>
          </a:p>
          <a:p>
            <a:endParaRPr lang="fr-FR" sz="2000" b="1" dirty="0">
              <a:solidFill>
                <a:schemeClr val="bg2"/>
              </a:solidFill>
            </a:endParaRPr>
          </a:p>
        </p:txBody>
      </p:sp>
      <p:sp>
        <p:nvSpPr>
          <p:cNvPr id="6" name="Rectangle 5">
            <a:extLst>
              <a:ext uri="{FF2B5EF4-FFF2-40B4-BE49-F238E27FC236}">
                <a16:creationId xmlns:a16="http://schemas.microsoft.com/office/drawing/2014/main" id="{3EB8973F-71E7-E245-882B-C424082020D6}"/>
              </a:ext>
            </a:extLst>
          </p:cNvPr>
          <p:cNvSpPr/>
          <p:nvPr/>
        </p:nvSpPr>
        <p:spPr>
          <a:xfrm>
            <a:off x="3419872" y="411510"/>
            <a:ext cx="5364128" cy="400110"/>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fr-FR" sz="2000" dirty="0">
                <a:latin typeface="Calibri" panose="020F0502020204030204" pitchFamily="34" charset="0"/>
                <a:ea typeface="Calibri" panose="020F0502020204030204" pitchFamily="34" charset="0"/>
                <a:cs typeface="Times New Roman" panose="02020603050405020304" pitchFamily="18" charset="0"/>
              </a:rPr>
              <a:t>Témoignages, retour d’expériences</a:t>
            </a:r>
          </a:p>
        </p:txBody>
      </p:sp>
    </p:spTree>
    <p:extLst>
      <p:ext uri="{BB962C8B-B14F-4D97-AF65-F5344CB8AC3E}">
        <p14:creationId xmlns:p14="http://schemas.microsoft.com/office/powerpoint/2010/main" val="25198360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a:t>Délégation académique à l'action culturelle et à l'éducation artistique</a:t>
            </a:r>
            <a:endParaRPr lang="fr-FR" dirty="0"/>
          </a:p>
        </p:txBody>
      </p:sp>
      <p:sp>
        <p:nvSpPr>
          <p:cNvPr id="4" name="Espace réservé du numéro de diapositive 3"/>
          <p:cNvSpPr>
            <a:spLocks noGrp="1"/>
          </p:cNvSpPr>
          <p:nvPr>
            <p:ph type="sldNum" sz="quarter" idx="12"/>
          </p:nvPr>
        </p:nvSpPr>
        <p:spPr>
          <a:xfrm>
            <a:off x="7434000" y="4783500"/>
            <a:ext cx="1350000" cy="360000"/>
          </a:xfrm>
        </p:spPr>
        <p:txBody>
          <a:bodyPr/>
          <a:lstStyle/>
          <a:p>
            <a:fld id="{733122C9-A0B9-462F-8757-0847AD287B63}" type="slidenum">
              <a:rPr lang="fr-FR" smtClean="0"/>
              <a:pPr/>
              <a:t>55</a:t>
            </a:fld>
            <a:endParaRPr lang="fr-FR" dirty="0"/>
          </a:p>
        </p:txBody>
      </p:sp>
      <p:sp>
        <p:nvSpPr>
          <p:cNvPr id="5" name="Espace réservé du texte 4"/>
          <p:cNvSpPr>
            <a:spLocks noGrp="1"/>
          </p:cNvSpPr>
          <p:nvPr>
            <p:ph type="body" sz="quarter" idx="13"/>
          </p:nvPr>
        </p:nvSpPr>
        <p:spPr>
          <a:xfrm>
            <a:off x="360000" y="2211710"/>
            <a:ext cx="8424000" cy="936104"/>
          </a:xfrm>
          <a:solidFill>
            <a:schemeClr val="bg2"/>
          </a:solidFill>
        </p:spPr>
        <p:txBody>
          <a:bodyPr/>
          <a:lstStyle/>
          <a:p>
            <a:pPr algn="ctr"/>
            <a:endParaRPr lang="fr-FR" sz="2000" dirty="0"/>
          </a:p>
          <a:p>
            <a:pPr algn="ctr"/>
            <a:r>
              <a:rPr lang="fr-FR" dirty="0">
                <a:solidFill>
                  <a:schemeClr val="bg1"/>
                </a:solidFill>
              </a:rPr>
              <a:t>ECHANGES AVEC LA SALLE</a:t>
            </a:r>
          </a:p>
        </p:txBody>
      </p:sp>
    </p:spTree>
    <p:extLst>
      <p:ext uri="{BB962C8B-B14F-4D97-AF65-F5344CB8AC3E}">
        <p14:creationId xmlns:p14="http://schemas.microsoft.com/office/powerpoint/2010/main" val="1713969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a:t>Délégation académique à l'action culturelle et à l'éducation artistique</a:t>
            </a:r>
            <a:endParaRPr lang="fr-FR" dirty="0"/>
          </a:p>
        </p:txBody>
      </p:sp>
      <p:sp>
        <p:nvSpPr>
          <p:cNvPr id="4" name="Espace réservé du numéro de diapositive 3"/>
          <p:cNvSpPr>
            <a:spLocks noGrp="1"/>
          </p:cNvSpPr>
          <p:nvPr>
            <p:ph type="sldNum" sz="quarter" idx="12"/>
          </p:nvPr>
        </p:nvSpPr>
        <p:spPr>
          <a:xfrm>
            <a:off x="7418720" y="4794474"/>
            <a:ext cx="1350000" cy="360000"/>
          </a:xfrm>
        </p:spPr>
        <p:txBody>
          <a:bodyPr/>
          <a:lstStyle/>
          <a:p>
            <a:fld id="{733122C9-A0B9-462F-8757-0847AD287B63}" type="slidenum">
              <a:rPr lang="fr-FR" smtClean="0"/>
              <a:pPr/>
              <a:t>56</a:t>
            </a:fld>
            <a:endParaRPr lang="fr-FR" dirty="0"/>
          </a:p>
        </p:txBody>
      </p:sp>
      <p:sp>
        <p:nvSpPr>
          <p:cNvPr id="6" name="ZoneTexte 5"/>
          <p:cNvSpPr txBox="1"/>
          <p:nvPr/>
        </p:nvSpPr>
        <p:spPr>
          <a:xfrm>
            <a:off x="360000" y="2310140"/>
            <a:ext cx="8408720" cy="1569660"/>
          </a:xfrm>
          <a:prstGeom prst="rect">
            <a:avLst/>
          </a:prstGeom>
          <a:solidFill>
            <a:schemeClr val="bg2"/>
          </a:solidFill>
        </p:spPr>
        <p:txBody>
          <a:bodyPr wrap="square" rtlCol="0">
            <a:spAutoFit/>
          </a:bodyPr>
          <a:lstStyle/>
          <a:p>
            <a:pPr algn="ctr"/>
            <a:endParaRPr lang="fr-FR" sz="3200" b="1" dirty="0">
              <a:solidFill>
                <a:schemeClr val="bg1"/>
              </a:solidFill>
            </a:endParaRPr>
          </a:p>
          <a:p>
            <a:pPr algn="ctr"/>
            <a:r>
              <a:rPr lang="fr-FR" sz="3200" b="1">
                <a:solidFill>
                  <a:schemeClr val="bg1"/>
                </a:solidFill>
              </a:rPr>
              <a:t>En </a:t>
            </a:r>
            <a:r>
              <a:rPr lang="fr-FR" sz="3200" b="1" dirty="0">
                <a:solidFill>
                  <a:schemeClr val="bg1"/>
                </a:solidFill>
              </a:rPr>
              <a:t>guise de conclusion (provisoire</a:t>
            </a:r>
            <a:r>
              <a:rPr lang="fr-FR" sz="3200" b="1">
                <a:solidFill>
                  <a:schemeClr val="bg1"/>
                </a:solidFill>
              </a:rPr>
              <a:t>) …</a:t>
            </a:r>
          </a:p>
          <a:p>
            <a:pPr algn="ctr"/>
            <a:endParaRPr lang="fr-FR" sz="3200" b="1" dirty="0">
              <a:solidFill>
                <a:schemeClr val="bg1"/>
              </a:solidFill>
            </a:endParaRPr>
          </a:p>
        </p:txBody>
      </p:sp>
    </p:spTree>
    <p:extLst>
      <p:ext uri="{BB962C8B-B14F-4D97-AF65-F5344CB8AC3E}">
        <p14:creationId xmlns:p14="http://schemas.microsoft.com/office/powerpoint/2010/main" val="4072723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a:t>Délégation académique à l'action culturelle et à l'éducation artistique</a:t>
            </a:r>
            <a:endParaRPr lang="fr-FR" dirty="0"/>
          </a:p>
        </p:txBody>
      </p:sp>
      <p:sp>
        <p:nvSpPr>
          <p:cNvPr id="4" name="Espace réservé du numéro de diapositive 3"/>
          <p:cNvSpPr>
            <a:spLocks noGrp="1"/>
          </p:cNvSpPr>
          <p:nvPr>
            <p:ph type="sldNum" sz="quarter" idx="12"/>
          </p:nvPr>
        </p:nvSpPr>
        <p:spPr>
          <a:xfrm>
            <a:off x="7524328" y="4799057"/>
            <a:ext cx="1350000" cy="360000"/>
          </a:xfrm>
        </p:spPr>
        <p:txBody>
          <a:bodyPr/>
          <a:lstStyle/>
          <a:p>
            <a:fld id="{733122C9-A0B9-462F-8757-0847AD287B63}" type="slidenum">
              <a:rPr lang="fr-FR" smtClean="0"/>
              <a:pPr/>
              <a:t>6</a:t>
            </a:fld>
            <a:endParaRPr lang="fr-FR" dirty="0"/>
          </a:p>
        </p:txBody>
      </p:sp>
      <p:pic>
        <p:nvPicPr>
          <p:cNvPr id="6" name="Image 5"/>
          <p:cNvPicPr>
            <a:picLocks noChangeAspect="1"/>
          </p:cNvPicPr>
          <p:nvPr/>
        </p:nvPicPr>
        <p:blipFill rotWithShape="1">
          <a:blip r:embed="rId2">
            <a:extLst>
              <a:ext uri="{28A0092B-C50C-407E-A947-70E740481C1C}">
                <a14:useLocalDpi xmlns:a14="http://schemas.microsoft.com/office/drawing/2010/main" val="0"/>
              </a:ext>
            </a:extLst>
          </a:blip>
          <a:srcRect b="12394"/>
          <a:stretch/>
        </p:blipFill>
        <p:spPr>
          <a:xfrm>
            <a:off x="2987823" y="323111"/>
            <a:ext cx="3545497" cy="4408879"/>
          </a:xfrm>
          <a:prstGeom prst="rect">
            <a:avLst/>
          </a:prstGeom>
          <a:ln>
            <a:solidFill>
              <a:schemeClr val="bg2"/>
            </a:solidFill>
          </a:ln>
        </p:spPr>
      </p:pic>
    </p:spTree>
    <p:extLst>
      <p:ext uri="{BB962C8B-B14F-4D97-AF65-F5344CB8AC3E}">
        <p14:creationId xmlns:p14="http://schemas.microsoft.com/office/powerpoint/2010/main" val="3940712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a:t>Délégation académique à l'action culturelle et à l'éducation artistique</a:t>
            </a:r>
            <a:endParaRPr lang="fr-FR" dirty="0"/>
          </a:p>
        </p:txBody>
      </p:sp>
      <p:sp>
        <p:nvSpPr>
          <p:cNvPr id="5" name="Espace réservé du numéro de diapositive 4"/>
          <p:cNvSpPr>
            <a:spLocks noGrp="1"/>
          </p:cNvSpPr>
          <p:nvPr>
            <p:ph type="sldNum" sz="quarter" idx="12"/>
          </p:nvPr>
        </p:nvSpPr>
        <p:spPr>
          <a:xfrm>
            <a:off x="6659576" y="4783500"/>
            <a:ext cx="2124424" cy="360000"/>
          </a:xfrm>
        </p:spPr>
        <p:txBody>
          <a:bodyPr/>
          <a:lstStyle/>
          <a:p>
            <a:fld id="{733122C9-A0B9-462F-8757-0847AD287B63}" type="slidenum">
              <a:rPr lang="fr-FR" smtClean="0"/>
              <a:pPr/>
              <a:t>7</a:t>
            </a:fld>
            <a:endParaRPr lang="fr-FR" dirty="0"/>
          </a:p>
        </p:txBody>
      </p:sp>
      <p:sp>
        <p:nvSpPr>
          <p:cNvPr id="8" name="ZoneTexte 7"/>
          <p:cNvSpPr txBox="1"/>
          <p:nvPr/>
        </p:nvSpPr>
        <p:spPr>
          <a:xfrm>
            <a:off x="360000" y="1707654"/>
            <a:ext cx="8424000" cy="2554545"/>
          </a:xfrm>
          <a:prstGeom prst="rect">
            <a:avLst/>
          </a:prstGeom>
          <a:noFill/>
          <a:ln>
            <a:solidFill>
              <a:schemeClr val="bg2"/>
            </a:solidFill>
          </a:ln>
        </p:spPr>
        <p:txBody>
          <a:bodyPr wrap="square" rtlCol="0">
            <a:spAutoFit/>
          </a:bodyPr>
          <a:lstStyle/>
          <a:p>
            <a:pPr marL="342900" indent="-342900" algn="just">
              <a:buFont typeface="Arial" panose="020B0604020202020204" pitchFamily="34" charset="0"/>
              <a:buChar char="•"/>
            </a:pPr>
            <a:r>
              <a:rPr lang="fr-FR" sz="2000" b="1" i="1" dirty="0"/>
              <a:t>est garante de la continuité de l’EAC de la maternelle à l’université, dans tous les domaines et sur l’ensemble du territoire de l’académie ;</a:t>
            </a:r>
          </a:p>
          <a:p>
            <a:pPr marL="342900" indent="-342900" algn="just">
              <a:buFont typeface="Arial" panose="020B0604020202020204" pitchFamily="34" charset="0"/>
              <a:buChar char="•"/>
            </a:pPr>
            <a:r>
              <a:rPr lang="fr-FR" sz="2000" b="1" i="1" dirty="0"/>
              <a:t> travaille en étroite collaboration avec les DSDEN, les IA-IPR, la DRAC et les collectivités territoriales ;</a:t>
            </a:r>
          </a:p>
          <a:p>
            <a:pPr marL="342900" indent="-342900" algn="just">
              <a:buFont typeface="Arial" panose="020B0604020202020204" pitchFamily="34" charset="0"/>
              <a:buChar char="•"/>
            </a:pPr>
            <a:r>
              <a:rPr lang="fr-FR" sz="2000" b="1" i="1" dirty="0"/>
              <a:t>veille à la mise en place, dans chaque établissement, d’un volet culturel, voire d’un axe structurant, du projet d’établissement s’appuyant sur des dispositifs et des interventions d’artistes.</a:t>
            </a:r>
            <a:endParaRPr lang="fr-FR" sz="2000" b="1" dirty="0"/>
          </a:p>
        </p:txBody>
      </p:sp>
      <p:sp>
        <p:nvSpPr>
          <p:cNvPr id="6" name="Rectangle 5">
            <a:extLst>
              <a:ext uri="{FF2B5EF4-FFF2-40B4-BE49-F238E27FC236}">
                <a16:creationId xmlns:a16="http://schemas.microsoft.com/office/drawing/2014/main" id="{55AE097E-9B4C-FE42-905D-204F2B39BAC5}"/>
              </a:ext>
            </a:extLst>
          </p:cNvPr>
          <p:cNvSpPr/>
          <p:nvPr/>
        </p:nvSpPr>
        <p:spPr>
          <a:xfrm>
            <a:off x="6659576" y="411510"/>
            <a:ext cx="2124424" cy="400110"/>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fr-FR" sz="2000" b="1" dirty="0">
                <a:latin typeface="Calibri" panose="020F0502020204030204" pitchFamily="34" charset="0"/>
                <a:ea typeface="Calibri" panose="020F0502020204030204" pitchFamily="34" charset="0"/>
                <a:cs typeface="Times New Roman" panose="02020603050405020304" pitchFamily="18" charset="0"/>
              </a:rPr>
              <a:t>La DAAC</a:t>
            </a:r>
          </a:p>
        </p:txBody>
      </p:sp>
    </p:spTree>
    <p:extLst>
      <p:ext uri="{BB962C8B-B14F-4D97-AF65-F5344CB8AC3E}">
        <p14:creationId xmlns:p14="http://schemas.microsoft.com/office/powerpoint/2010/main" val="843441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a:t>Délégation académique à l'action culturelle et à l'éducation artistique</a:t>
            </a:r>
            <a:endParaRPr lang="fr-FR" dirty="0"/>
          </a:p>
        </p:txBody>
      </p:sp>
      <p:sp>
        <p:nvSpPr>
          <p:cNvPr id="5" name="Espace réservé du numéro de diapositive 4"/>
          <p:cNvSpPr>
            <a:spLocks noGrp="1"/>
          </p:cNvSpPr>
          <p:nvPr>
            <p:ph type="sldNum" sz="quarter" idx="12"/>
          </p:nvPr>
        </p:nvSpPr>
        <p:spPr>
          <a:xfrm>
            <a:off x="6659576" y="4783500"/>
            <a:ext cx="2124424" cy="360000"/>
          </a:xfrm>
        </p:spPr>
        <p:txBody>
          <a:bodyPr/>
          <a:lstStyle/>
          <a:p>
            <a:fld id="{733122C9-A0B9-462F-8757-0847AD287B63}" type="slidenum">
              <a:rPr lang="fr-FR" smtClean="0"/>
              <a:pPr/>
              <a:t>8</a:t>
            </a:fld>
            <a:endParaRPr lang="fr-FR" dirty="0"/>
          </a:p>
        </p:txBody>
      </p:sp>
      <p:sp>
        <p:nvSpPr>
          <p:cNvPr id="8" name="ZoneTexte 7"/>
          <p:cNvSpPr txBox="1"/>
          <p:nvPr/>
        </p:nvSpPr>
        <p:spPr>
          <a:xfrm>
            <a:off x="360000" y="1707654"/>
            <a:ext cx="8424000" cy="1938992"/>
          </a:xfrm>
          <a:prstGeom prst="rect">
            <a:avLst/>
          </a:prstGeom>
          <a:noFill/>
          <a:ln>
            <a:solidFill>
              <a:schemeClr val="bg2"/>
            </a:solidFill>
          </a:ln>
        </p:spPr>
        <p:txBody>
          <a:bodyPr wrap="square" rtlCol="0">
            <a:spAutoFit/>
          </a:bodyPr>
          <a:lstStyle/>
          <a:p>
            <a:pPr marL="342900" indent="-342900" algn="just">
              <a:buFont typeface="Arial" panose="020B0604020202020204" pitchFamily="34" charset="0"/>
              <a:buChar char="•"/>
            </a:pPr>
            <a:r>
              <a:rPr lang="fr-FR" sz="2000" b="1" i="1" dirty="0"/>
              <a:t>installe des professeurs relais auprès des services éducatifs d’institutions culturelles qui accueillent des publics scolaires ;</a:t>
            </a:r>
          </a:p>
          <a:p>
            <a:pPr marL="342900" indent="-342900" algn="just">
              <a:buFont typeface="Arial" panose="020B0604020202020204" pitchFamily="34" charset="0"/>
              <a:buChar char="•"/>
            </a:pPr>
            <a:r>
              <a:rPr lang="fr-FR" sz="2000" b="1" i="1" dirty="0"/>
              <a:t>élabore, avec des partenaires culturels, des formations visant à favoriser la démarche de projet et l’interdisciplinarité ;</a:t>
            </a:r>
          </a:p>
          <a:p>
            <a:pPr marL="342900" indent="-342900" algn="just">
              <a:buFont typeface="Arial" panose="020B0604020202020204" pitchFamily="34" charset="0"/>
              <a:buChar char="•"/>
            </a:pPr>
            <a:r>
              <a:rPr lang="fr-FR" sz="2000" b="1" i="1" dirty="0"/>
              <a:t>anime un réseau de professeurs référents culture en collège et en lycée.</a:t>
            </a:r>
            <a:endParaRPr lang="fr-FR" sz="2000" b="1" dirty="0"/>
          </a:p>
        </p:txBody>
      </p:sp>
      <p:sp>
        <p:nvSpPr>
          <p:cNvPr id="6" name="Rectangle 5">
            <a:extLst>
              <a:ext uri="{FF2B5EF4-FFF2-40B4-BE49-F238E27FC236}">
                <a16:creationId xmlns:a16="http://schemas.microsoft.com/office/drawing/2014/main" id="{55AE097E-9B4C-FE42-905D-204F2B39BAC5}"/>
              </a:ext>
            </a:extLst>
          </p:cNvPr>
          <p:cNvSpPr/>
          <p:nvPr/>
        </p:nvSpPr>
        <p:spPr>
          <a:xfrm>
            <a:off x="6659576" y="411510"/>
            <a:ext cx="2124424" cy="400110"/>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fr-FR" sz="2000" b="1" dirty="0">
                <a:latin typeface="Calibri" panose="020F0502020204030204" pitchFamily="34" charset="0"/>
                <a:ea typeface="Calibri" panose="020F0502020204030204" pitchFamily="34" charset="0"/>
                <a:cs typeface="Times New Roman" panose="02020603050405020304" pitchFamily="18" charset="0"/>
              </a:rPr>
              <a:t>La DAAC</a:t>
            </a:r>
          </a:p>
        </p:txBody>
      </p:sp>
    </p:spTree>
    <p:extLst>
      <p:ext uri="{BB962C8B-B14F-4D97-AF65-F5344CB8AC3E}">
        <p14:creationId xmlns:p14="http://schemas.microsoft.com/office/powerpoint/2010/main" val="2865528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a:t>Délégation académique à l'action culturelle et à l'éducation artistique</a:t>
            </a:r>
            <a:endParaRPr lang="fr-FR" dirty="0"/>
          </a:p>
        </p:txBody>
      </p:sp>
      <p:sp>
        <p:nvSpPr>
          <p:cNvPr id="5" name="Espace réservé du numéro de diapositive 4"/>
          <p:cNvSpPr>
            <a:spLocks noGrp="1"/>
          </p:cNvSpPr>
          <p:nvPr>
            <p:ph type="sldNum" sz="quarter" idx="12"/>
          </p:nvPr>
        </p:nvSpPr>
        <p:spPr>
          <a:xfrm>
            <a:off x="6659576" y="4783500"/>
            <a:ext cx="2124424" cy="360000"/>
          </a:xfrm>
        </p:spPr>
        <p:txBody>
          <a:bodyPr/>
          <a:lstStyle/>
          <a:p>
            <a:fld id="{733122C9-A0B9-462F-8757-0847AD287B63}" type="slidenum">
              <a:rPr lang="fr-FR" smtClean="0"/>
              <a:pPr/>
              <a:t>9</a:t>
            </a:fld>
            <a:endParaRPr lang="fr-FR" dirty="0"/>
          </a:p>
        </p:txBody>
      </p:sp>
      <p:sp>
        <p:nvSpPr>
          <p:cNvPr id="8" name="ZoneTexte 7"/>
          <p:cNvSpPr txBox="1"/>
          <p:nvPr/>
        </p:nvSpPr>
        <p:spPr>
          <a:xfrm>
            <a:off x="360000" y="990630"/>
            <a:ext cx="8424000" cy="3785652"/>
          </a:xfrm>
          <a:prstGeom prst="rect">
            <a:avLst/>
          </a:prstGeom>
          <a:noFill/>
        </p:spPr>
        <p:txBody>
          <a:bodyPr wrap="square" rtlCol="0">
            <a:spAutoFit/>
          </a:bodyPr>
          <a:lstStyle/>
          <a:p>
            <a:pPr algn="ctr"/>
            <a:r>
              <a:rPr lang="fr-FR" sz="2000" b="1" dirty="0"/>
              <a:t>Au rectorat </a:t>
            </a:r>
          </a:p>
          <a:p>
            <a:pPr algn="ctr"/>
            <a:endParaRPr lang="fr-FR" sz="2000" b="1" dirty="0"/>
          </a:p>
          <a:p>
            <a:pPr marL="342900" indent="-342900">
              <a:buFont typeface="Arial" panose="020B0604020202020204" pitchFamily="34" charset="0"/>
              <a:buChar char="•"/>
            </a:pPr>
            <a:r>
              <a:rPr lang="fr-FR" sz="2000" b="1" dirty="0"/>
              <a:t>Benoit BARTHELEMY : webmestre</a:t>
            </a:r>
          </a:p>
          <a:p>
            <a:pPr marL="342900" indent="-342900">
              <a:buFont typeface="Arial" panose="020B0604020202020204" pitchFamily="34" charset="0"/>
              <a:buChar char="•"/>
            </a:pPr>
            <a:r>
              <a:rPr lang="fr-FR" sz="2000" b="1" dirty="0"/>
              <a:t>Sylvain BORY : arts visuels, photographie, design, architecture</a:t>
            </a:r>
          </a:p>
          <a:p>
            <a:pPr marL="342900" indent="-342900">
              <a:buFont typeface="Arial" panose="020B0604020202020204" pitchFamily="34" charset="0"/>
              <a:buChar char="•"/>
            </a:pPr>
            <a:r>
              <a:rPr lang="fr-FR" sz="2000" b="1" dirty="0"/>
              <a:t>Isabelle BOURDON : cinéma, audio-visuel</a:t>
            </a:r>
          </a:p>
          <a:p>
            <a:pPr marL="342900" indent="-342900">
              <a:buFont typeface="Arial" panose="020B0604020202020204" pitchFamily="34" charset="0"/>
              <a:buChar char="•"/>
            </a:pPr>
            <a:r>
              <a:rPr lang="fr-FR" sz="2000" b="1" dirty="0"/>
              <a:t>Stéphanie COUDURIER : danse, CSTI, Adage</a:t>
            </a:r>
          </a:p>
          <a:p>
            <a:pPr marL="342900" indent="-342900">
              <a:buFont typeface="Arial" panose="020B0604020202020204" pitchFamily="34" charset="0"/>
              <a:buChar char="•"/>
            </a:pPr>
            <a:r>
              <a:rPr lang="fr-FR" sz="2000" b="1" dirty="0"/>
              <a:t>Catherine FORNARELLI : assistante</a:t>
            </a:r>
          </a:p>
          <a:p>
            <a:pPr marL="342900" indent="-342900">
              <a:buFont typeface="Arial" panose="020B0604020202020204" pitchFamily="34" charset="0"/>
              <a:buChar char="•"/>
            </a:pPr>
            <a:r>
              <a:rPr lang="fr-FR" sz="2000" b="1" dirty="0"/>
              <a:t>Yves GUINCHAT : musique, professeurs-relais</a:t>
            </a:r>
          </a:p>
          <a:p>
            <a:pPr marL="342900" indent="-342900">
              <a:buFont typeface="Arial" panose="020B0604020202020204" pitchFamily="34" charset="0"/>
              <a:buChar char="•"/>
            </a:pPr>
            <a:r>
              <a:rPr lang="fr-FR" sz="2000" b="1" dirty="0"/>
              <a:t>Daniel MARINO : communication</a:t>
            </a:r>
          </a:p>
          <a:p>
            <a:pPr marL="342900" indent="-342900">
              <a:buFont typeface="Arial" panose="020B0604020202020204" pitchFamily="34" charset="0"/>
              <a:buChar char="•"/>
            </a:pPr>
            <a:r>
              <a:rPr lang="fr-FR" sz="2000" b="1" dirty="0"/>
              <a:t>Anne MOREAU : droits humains, arts du goût</a:t>
            </a:r>
          </a:p>
          <a:p>
            <a:endParaRPr lang="fr-FR" sz="2000" b="1" dirty="0"/>
          </a:p>
          <a:p>
            <a:r>
              <a:rPr lang="fr-FR" sz="2000" b="1" dirty="0">
                <a:solidFill>
                  <a:schemeClr val="bg2"/>
                </a:solidFill>
                <a:hlinkClick r:id="rId2">
                  <a:extLst>
                    <a:ext uri="{A12FA001-AC4F-418D-AE19-62706E023703}">
                      <ahyp:hlinkClr xmlns:ahyp="http://schemas.microsoft.com/office/drawing/2018/hyperlinkcolor" val="tx"/>
                    </a:ext>
                  </a:extLst>
                </a:hlinkClick>
              </a:rPr>
              <a:t>prénom.nom@ac-creteil.fr</a:t>
            </a:r>
            <a:r>
              <a:rPr lang="fr-FR" sz="2000" b="1" dirty="0">
                <a:solidFill>
                  <a:schemeClr val="bg2"/>
                </a:solidFill>
              </a:rPr>
              <a:t> ou </a:t>
            </a:r>
            <a:r>
              <a:rPr lang="fr-FR" sz="2000" b="1" dirty="0" err="1">
                <a:solidFill>
                  <a:schemeClr val="bg2"/>
                </a:solidFill>
                <a:hlinkClick r:id="rId3">
                  <a:extLst>
                    <a:ext uri="{A12FA001-AC4F-418D-AE19-62706E023703}">
                      <ahyp:hlinkClr xmlns:ahyp="http://schemas.microsoft.com/office/drawing/2018/hyperlinkcolor" val="tx"/>
                    </a:ext>
                  </a:extLst>
                </a:hlinkClick>
              </a:rPr>
              <a:t>ce.daac@ac-creteil</a:t>
            </a:r>
            <a:endParaRPr lang="fr-FR" sz="2000" b="1" dirty="0">
              <a:solidFill>
                <a:schemeClr val="bg2"/>
              </a:solidFill>
            </a:endParaRPr>
          </a:p>
        </p:txBody>
      </p:sp>
      <p:sp>
        <p:nvSpPr>
          <p:cNvPr id="6" name="Rectangle 5">
            <a:extLst>
              <a:ext uri="{FF2B5EF4-FFF2-40B4-BE49-F238E27FC236}">
                <a16:creationId xmlns:a16="http://schemas.microsoft.com/office/drawing/2014/main" id="{55AE097E-9B4C-FE42-905D-204F2B39BAC5}"/>
              </a:ext>
            </a:extLst>
          </p:cNvPr>
          <p:cNvSpPr/>
          <p:nvPr/>
        </p:nvSpPr>
        <p:spPr>
          <a:xfrm>
            <a:off x="3707904" y="411510"/>
            <a:ext cx="5076096" cy="400110"/>
          </a:xfrm>
          <a:prstGeom prst="rect">
            <a:avLst/>
          </a:prstGeom>
          <a:ln>
            <a:solidFill>
              <a:schemeClr val="bg2"/>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fr-FR" sz="2000" b="1" dirty="0">
                <a:latin typeface="Calibri" panose="020F0502020204030204" pitchFamily="34" charset="0"/>
                <a:ea typeface="Calibri" panose="020F0502020204030204" pitchFamily="34" charset="0"/>
                <a:cs typeface="Times New Roman" panose="02020603050405020304" pitchFamily="18" charset="0"/>
              </a:rPr>
              <a:t>Les conseillers de la  DAAC</a:t>
            </a:r>
          </a:p>
        </p:txBody>
      </p:sp>
    </p:spTree>
    <p:extLst>
      <p:ext uri="{BB962C8B-B14F-4D97-AF65-F5344CB8AC3E}">
        <p14:creationId xmlns:p14="http://schemas.microsoft.com/office/powerpoint/2010/main" val="322581286"/>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Charte bleue clair">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ormat standard 77.pot [Mode de compatibilité]" id="{94C5DFF7-FCB5-4779-99CC-AF1B83883876}" vid="{95D9C04E-7FCE-4711-9332-3085E3AE9109}"/>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escription0 xmlns="2c7ddd52-0a06-43b1-a35c-dcb15ea2e3f4">Gabarit powerpoint MENJ</Description0>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5D57C802836FCB44B44B7372FB2B7972" ma:contentTypeVersion="2" ma:contentTypeDescription="Crée un document." ma:contentTypeScope="" ma:versionID="5a60f89c127121cb1fddd53ae7c254b1">
  <xsd:schema xmlns:xsd="http://www.w3.org/2001/XMLSchema" xmlns:xs="http://www.w3.org/2001/XMLSchema" xmlns:p="http://schemas.microsoft.com/office/2006/metadata/properties" xmlns:ns2="2c7ddd52-0a06-43b1-a35c-dcb15ea2e3f4" targetNamespace="http://schemas.microsoft.com/office/2006/metadata/properties" ma:root="true" ma:fieldsID="d5f738a9b3eb3c0a5db9868b5f12e787" ns2:_="">
    <xsd:import namespace="2c7ddd52-0a06-43b1-a35c-dcb15ea2e3f4"/>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d52-0a06-43b1-a35c-dcb15ea2e3f4"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416C5A-7AEB-4464-B116-D5E8F5627C91}">
  <ds:schemaRefs>
    <ds:schemaRef ds:uri="http://schemas.microsoft.com/sharepoint/v3/contenttype/forms"/>
  </ds:schemaRefs>
</ds:datastoreItem>
</file>

<file path=customXml/itemProps2.xml><?xml version="1.0" encoding="utf-8"?>
<ds:datastoreItem xmlns:ds="http://schemas.openxmlformats.org/officeDocument/2006/customXml" ds:itemID="{24B279A5-87A2-445D-95C3-916EB9C5F0E3}">
  <ds:schemaRefs>
    <ds:schemaRef ds:uri="http://schemas.microsoft.com/office/2006/documentManagement/types"/>
    <ds:schemaRef ds:uri="http://www.w3.org/XML/1998/namespace"/>
    <ds:schemaRef ds:uri="http://purl.org/dc/terms/"/>
    <ds:schemaRef ds:uri="http://purl.org/dc/dcmitype/"/>
    <ds:schemaRef ds:uri="http://schemas.microsoft.com/office/2006/metadata/properties"/>
    <ds:schemaRef ds:uri="http://schemas.openxmlformats.org/package/2006/metadata/core-properties"/>
    <ds:schemaRef ds:uri="http://schemas.microsoft.com/office/infopath/2007/PartnerControls"/>
    <ds:schemaRef ds:uri="2c7ddd52-0a06-43b1-a35c-dcb15ea2e3f4"/>
    <ds:schemaRef ds:uri="http://purl.org/dc/elements/1.1/"/>
  </ds:schemaRefs>
</ds:datastoreItem>
</file>

<file path=customXml/itemProps3.xml><?xml version="1.0" encoding="utf-8"?>
<ds:datastoreItem xmlns:ds="http://schemas.openxmlformats.org/officeDocument/2006/customXml" ds:itemID="{8372BEA4-A762-4CC8-ADD6-932E44D609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d52-0a06-43b1-a35c-dcb15ea2e3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MINISTÈRIEL</Template>
  <TotalTime>1073</TotalTime>
  <Words>3105</Words>
  <Application>Microsoft Macintosh PowerPoint</Application>
  <PresentationFormat>Affichage à l'écran (16:9)</PresentationFormat>
  <Paragraphs>418</Paragraphs>
  <Slides>56</Slides>
  <Notes>4</Notes>
  <HiddenSlides>0</HiddenSlides>
  <MMClips>0</MMClips>
  <ScaleCrop>false</ScaleCrop>
  <HeadingPairs>
    <vt:vector size="8" baseType="variant">
      <vt:variant>
        <vt:lpstr>Polices utilisées</vt:lpstr>
      </vt:variant>
      <vt:variant>
        <vt:i4>6</vt:i4>
      </vt:variant>
      <vt:variant>
        <vt:lpstr>Thème</vt:lpstr>
      </vt:variant>
      <vt:variant>
        <vt:i4>2</vt:i4>
      </vt:variant>
      <vt:variant>
        <vt:lpstr>Serveurs OLE incorporés</vt:lpstr>
      </vt:variant>
      <vt:variant>
        <vt:i4>1</vt:i4>
      </vt:variant>
      <vt:variant>
        <vt:lpstr>Titres des diapositives</vt:lpstr>
      </vt:variant>
      <vt:variant>
        <vt:i4>56</vt:i4>
      </vt:variant>
    </vt:vector>
  </HeadingPairs>
  <TitlesOfParts>
    <vt:vector size="65" baseType="lpstr">
      <vt:lpstr>-webkit-standard</vt:lpstr>
      <vt:lpstr>Arial</vt:lpstr>
      <vt:lpstr>Calibri</vt:lpstr>
      <vt:lpstr>Century Gothic</vt:lpstr>
      <vt:lpstr>Tahoma</vt:lpstr>
      <vt:lpstr>Wingdings</vt:lpstr>
      <vt:lpstr>MINISTÈRIEL</vt:lpstr>
      <vt:lpstr>Charte bleue clair</vt:lpstr>
      <vt:lpstr>Acrobat Document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Un panorama centré sur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Direction des Affaires culturelles</vt:lpstr>
      <vt:lpstr>Présentation PowerPoint</vt:lpstr>
      <vt:lpstr>La Médiathèque départementale engagée auprès des collèges</vt:lpstr>
      <vt:lpstr>Les équipements culturels départementaux</vt:lpstr>
      <vt:lpstr>Les équipements culturels départementaux</vt:lpstr>
      <vt:lpstr>Direction de l’Education Le Parcours collégien</vt:lpstr>
      <vt:lpstr>Le Parcours collégien</vt:lpstr>
      <vt:lpstr>Le Parcours collégien</vt:lpstr>
      <vt:lpstr>Les 4 axes du Parcours collégien</vt:lpstr>
      <vt:lpstr>Les actions portées par la Direction de l’Education</vt:lpstr>
      <vt:lpstr>Pour tout complément d’information, l’équipe du SIPEN se tient à votre disposition :  actionseducatives@departement77.fr</vt:lpstr>
      <vt:lpstr>Présentation PowerPoint</vt:lpstr>
      <vt:lpstr>Présentation PowerPoint</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Pascal Jezequel</cp:lastModifiedBy>
  <cp:revision>92</cp:revision>
  <dcterms:created xsi:type="dcterms:W3CDTF">2020-03-05T15:21:24Z</dcterms:created>
  <dcterms:modified xsi:type="dcterms:W3CDTF">2021-11-25T14:08:27Z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0x010100873AB55E0CC5DA459F57F5A42893F46A005A087D358B12CA4E82A8A8BA9B8A8CF200D3544DBFAD4F664AA25DF68E6D1F0A9E00689F2856DFEDCE40890FDCED81A7DFC9005D57C802836FCB44B44B7372FB2B7972</vt:lpwstr>
  </property>
</Properties>
</file>