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7" r:id="rId4"/>
    <p:sldId id="268" r:id="rId5"/>
    <p:sldId id="256" r:id="rId6"/>
    <p:sldId id="259" r:id="rId7"/>
    <p:sldId id="260" r:id="rId8"/>
    <p:sldId id="261" r:id="rId9"/>
    <p:sldId id="262" r:id="rId10"/>
    <p:sldId id="265" r:id="rId11"/>
    <p:sldId id="263" r:id="rId12"/>
    <p:sldId id="272" r:id="rId13"/>
    <p:sldId id="273" r:id="rId14"/>
    <p:sldId id="274" r:id="rId15"/>
    <p:sldId id="270" r:id="rId16"/>
    <p:sldId id="271" r:id="rId17"/>
    <p:sldId id="269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«ЦРР- Д/С 125» г. Орска»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371600" y="1988840"/>
            <a:ext cx="6400800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безопасности собственной жизнедеятельности у детей среднего дошкольного возраста»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9668" y="5373216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Воспитатель 1 квалификационной категории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Зубанова А.А.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3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adonius.club/uploads/posts/2022-01/1642851182_28-adonius-club-p-fon-dlya-prezentatsii-s-ramkoi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нна\Downloads\IMG_20221209_160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5" y="1617189"/>
            <a:ext cx="4320479" cy="3240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932040" y="836712"/>
            <a:ext cx="34563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игра «Правила поведения в лесу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Помочь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понять принципы взаимосвязи характерных особенностей животных с условиями их жизни; формировать экологические представления; способствовать развитию логического мышления, внимания, памяти. Расширять кругозор детей. Учить детей правилам поведения в лесу с помощью запрещающих знаков. Активизировать речь детей. Воспитывать в детях бережное отношение к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38959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на\Downloads\20221211_171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48680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анна\Downloads\20221211_172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238795" cy="3179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148063" y="1340768"/>
            <a:ext cx="3374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дорожного движения»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5" y="3861048"/>
            <a:ext cx="36724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 закрепить основы дорожной грамоты; познакомить с основными дорожными знаками, их классификацией, назначением; способствовать развитию внимания, памяти, мышления.</a:t>
            </a:r>
          </a:p>
        </p:txBody>
      </p:sp>
    </p:spTree>
    <p:extLst>
      <p:ext uri="{BB962C8B-B14F-4D97-AF65-F5344CB8AC3E}">
        <p14:creationId xmlns:p14="http://schemas.microsoft.com/office/powerpoint/2010/main" val="125823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20688"/>
            <a:ext cx="3696410" cy="2772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189" y="3392996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t="19526"/>
          <a:stretch/>
        </p:blipFill>
        <p:spPr bwMode="auto">
          <a:xfrm>
            <a:off x="4881337" y="476672"/>
            <a:ext cx="3110960" cy="357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0"/>
          <a:stretch/>
        </p:blipFill>
        <p:spPr bwMode="auto">
          <a:xfrm>
            <a:off x="1331640" y="3565048"/>
            <a:ext cx="2592288" cy="296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01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2"/>
          <a:stretch/>
        </p:blipFill>
        <p:spPr bwMode="auto">
          <a:xfrm>
            <a:off x="1115616" y="842084"/>
            <a:ext cx="6680008" cy="503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53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t="23963" b="2968"/>
          <a:stretch/>
        </p:blipFill>
        <p:spPr bwMode="auto">
          <a:xfrm>
            <a:off x="3977583" y="3501008"/>
            <a:ext cx="4090004" cy="261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6422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324451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46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43" y="764704"/>
            <a:ext cx="4104456" cy="3078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3" y="1052736"/>
            <a:ext cx="431218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28646"/>
            <a:ext cx="2886634" cy="3848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26318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0" r="16608" b="11842"/>
          <a:stretch/>
        </p:blipFill>
        <p:spPr bwMode="auto">
          <a:xfrm>
            <a:off x="534370" y="836712"/>
            <a:ext cx="8313850" cy="50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883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456755"/>
            <a:ext cx="5121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15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810174" cy="5613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91" y="616995"/>
            <a:ext cx="3916298" cy="5545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38190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33902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Самое дорогое у человека – это жизнь», - писал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А. Островский. </a:t>
            </a:r>
          </a:p>
        </p:txBody>
      </p:sp>
      <p:pic>
        <p:nvPicPr>
          <p:cNvPr id="9218" name="Picture 2" descr="https://kartinkof.club/uploads/posts/2022-05/1653716758_1-kartinkof-club-p-kartinka-veselie-druzya-dlya-detei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 b="11613"/>
          <a:stretch/>
        </p:blipFill>
        <p:spPr bwMode="auto">
          <a:xfrm>
            <a:off x="2045497" y="2170025"/>
            <a:ext cx="5053005" cy="389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222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v1.padlet.pics/1/image.webp?t=c_limit%2Cdpr_3%2Ch_337%2Cw_238&amp;url=https%3A%2F%2Fpadlet-uploads.storage.googleapis.com%2F1507705954%2F328baf149774a9b480351f39f8e4b57d%2Fee669cd58a0b975f2ff030fd9c5243f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v1.padlet.pics/1/image.webp?t=c_limit%2Cdpr_3%2Ch_337%2Cw_238&amp;url=https%3A%2F%2Fpadlet-uploads.storage.googleapis.com%2F1507705954%2F328baf149774a9b480351f39f8e4b57d%2Fee669cd58a0b975f2ff030fd9c5243fc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v1.padlet.pics/1/image.webp?t=c_limit%2Cdpr_3%2Ch_337%2Cw_238&amp;url=https%3A%2F%2Fpadlet-uploads.storage.googleapis.com%2F1507705954%2F328baf149774a9b480351f39f8e4b57d%2Fee669cd58a0b975f2ff030fd9c5243fc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v1.padlet.pics/1/image.webp?t=c_limit%2Cdpr_3%2Ch_337%2Cw_238&amp;url=https%3A%2F%2Fpadlet-uploads.storage.googleapis.com%2F1507705954%2F328baf149774a9b480351f39f8e4b57d%2Fee669cd58a0b975f2ff030fd9c5243fc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v1.padlet.pics/1/image.webp?t=c_limit%2Cdpr_3%2Ch_337%2Cw_238&amp;url=https%3A%2F%2Fpadlet-uploads.storage.googleapis.com%2F1507705954%2F328baf149774a9b480351f39f8e4b57d%2Fee669cd58a0b975f2ff030fd9c5243fc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v1.padlet.pics/1/image.webp?t=c_limit%2Cdpr_3%2Ch_337%2Cw_238&amp;url=https%3A%2F%2Fpadlet-uploads.storage.googleapis.com%2F1507705954%2F328baf149774a9b480351f39f8e4b57d%2Fee669cd58a0b975f2ff030fd9c5243fc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1" name="Picture 13" descr="C:\Users\анна\Downloads\дипломы\ee669cd58a0b975f2ff030fd9c5243f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69937"/>
            <a:ext cx="3806825" cy="5381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r="5257"/>
          <a:stretch/>
        </p:blipFill>
        <p:spPr bwMode="auto">
          <a:xfrm>
            <a:off x="4793225" y="769937"/>
            <a:ext cx="3670708" cy="5381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530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5689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моей деятельности -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безопасности собственной жизнедеятельности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(знакомство с бытовыми источниками опасности, с необходимыми действиями в случае опасности, формирование представления о способах безопасного поведения в быту; воспитание чувства взаимопомощи и товарищества);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предпосылок экологического сознания (безопасности окружающего мира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(формирование представлений об опасных для человека и окружающего мира природы ситуациях и способах поведения в них; приобщение к правилам безопасного для человека и окружающего мира природы поведения; передачу детям знаний о правилах безопасности дорожного движения в качестве пешехода и пассажира транспортного средства; формирование осторожного и осмотрительного отношения к потенциально опасным для человека и окружающего мира природы ситуациям.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ребенка ориентироваться в окружающей его обстановке и уметь оценивать отдельные элементы обстановки с точки зрения «Опасно - не опасно».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ребенка быть внимательным, осторожным и предусмотрительным (ребенок должен понимать, к каким последствиям могут привести те или иные его поступки).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важнейшие алгоритмы восприятия и действия, которые лежат в основе безопасного поведения.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159627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496944" cy="603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использую разнообразные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-комплексные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беседы по иллюстрациям, сюжетным картинкам;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«Опасно – не опасно», «Продолжи ряд», «Назови одним словом», «Хорошо – плохо»;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Красный-зеленый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 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Куклы идут – машины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едут», «Подбери знак».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развивающие настольно-печатные игры «Азбука безопасности», «Дорожные знаки»;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-подвижные, сюжетно-ролевые игры, игры-драматизации, например, « Найди свой дом», «Больница», « Шофёр»,  «Лови-бросай, правило называй»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просмотр видеоматериалов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(фильмов и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мультфильмов)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 безопасности дорожного движения: развивающий мультик про светофор и правила дорожного движения; уроки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Тетушки Совы.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lIns="36000"/>
          <a:lstStyle/>
          <a:p>
            <a:endParaRPr lang="ru-RU" dirty="0"/>
          </a:p>
        </p:txBody>
      </p:sp>
      <p:pic>
        <p:nvPicPr>
          <p:cNvPr id="1026" name="Picture 2" descr="C:\Users\анна\Downloads\.ptmp514D72\IMG_20221207_100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025270" cy="5986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6303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нна\Downloads\.ptmp514D72\IMG_20221207_100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332656"/>
            <a:ext cx="453650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Users\анна\Downloads\IMG_20221207_100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4157361" cy="311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анна\Downloads\IMG_20221209_162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46" y="3140968"/>
            <a:ext cx="3956109" cy="3127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467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на\Downloads\IMG_20221209_161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7966"/>
            <a:ext cx="4096550" cy="5462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932040" y="1259175"/>
            <a:ext cx="33123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"Круги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Правила дорожного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движения«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элементарных знаний и навыков по правилам дорожного движения, закрепление представлений 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транспортных ситуациях.</a:t>
            </a:r>
          </a:p>
        </p:txBody>
      </p:sp>
    </p:spTree>
    <p:extLst>
      <p:ext uri="{BB962C8B-B14F-4D97-AF65-F5344CB8AC3E}">
        <p14:creationId xmlns:p14="http://schemas.microsoft.com/office/powerpoint/2010/main" val="338153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нна\Downloads\IMG_20221209_11211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8" y="1484784"/>
            <a:ext cx="3998768" cy="3125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932040" y="1700808"/>
            <a:ext cx="32403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«Собери светофор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формировать представление детей об элементарных правилах дорожного движения; дать представление о значении светофора, закрепить назначение красного, желтого, зеленого цвета.</a:t>
            </a:r>
          </a:p>
        </p:txBody>
      </p:sp>
    </p:spTree>
    <p:extLst>
      <p:ext uri="{BB962C8B-B14F-4D97-AF65-F5344CB8AC3E}">
        <p14:creationId xmlns:p14="http://schemas.microsoft.com/office/powerpoint/2010/main" val="28559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adonius.club/uploads/posts/2022-01/1642851182_28-adonius-club-p-fon-dlya-prezentatsii-s-ramkoi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нна\Downloads\IMG_20221209_160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3"/>
            <a:ext cx="3672408" cy="2754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анна\Downloads\IMG_20221209_161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3819256" cy="2864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83568" y="3933056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«Пожарный щит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знания детей о средствах борьбы с пожаром, о предметах, входящих в состав пожарного щита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4513" y="781584"/>
            <a:ext cx="3651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«Что необходимо пожарному» 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Формировать у детей представление о предметах облегчающих труд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пожарного.</a:t>
            </a:r>
          </a:p>
        </p:txBody>
      </p:sp>
    </p:spTree>
    <p:extLst>
      <p:ext uri="{BB962C8B-B14F-4D97-AF65-F5344CB8AC3E}">
        <p14:creationId xmlns:p14="http://schemas.microsoft.com/office/powerpoint/2010/main" val="4666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398</Words>
  <Application>Microsoft Office PowerPoint</Application>
  <PresentationFormat>Экран (4:3)</PresentationFormat>
  <Paragraphs>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21</cp:revision>
  <dcterms:created xsi:type="dcterms:W3CDTF">2022-12-11T07:21:36Z</dcterms:created>
  <dcterms:modified xsi:type="dcterms:W3CDTF">2022-12-16T08:05:28Z</dcterms:modified>
</cp:coreProperties>
</file>