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339" y="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04" y="357158"/>
            <a:ext cx="5829300" cy="8501122"/>
          </a:xfrm>
        </p:spPr>
        <p:txBody>
          <a:bodyPr>
            <a:normAutofit/>
          </a:bodyPr>
          <a:lstStyle/>
          <a:p>
            <a:pPr indent="457200" algn="l"/>
            <a:endParaRPr lang="ru-RU" dirty="0"/>
          </a:p>
        </p:txBody>
      </p:sp>
      <p:pic>
        <p:nvPicPr>
          <p:cNvPr id="1029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90" y="0"/>
            <a:ext cx="6643710" cy="632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Дидактическая игра "Весёлые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Звуковички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".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Дидактическая игра для развития фонематических процессов.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Нарушения в формировании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фонетико-фонематического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уровня у дошкольников к моменту школьного обучения затрудняют овладение программой по русскому языку, могут приводить к нарушениям формирования языковых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процессов анализа и синтеза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 расстройствам письменной речи, к нарушениям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процесса чтения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Таким образом, коррекция нарушений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звукопроизношения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развития фонематических процессов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является крайне актуальной, так как своевременное выявление, изучение и коррекция речевых нарушений у детей именно в дошкольном возрасте является необходимым условием подготовки детей к школьному обучению.</a:t>
            </a:r>
          </a:p>
          <a:p>
            <a:pPr indent="45720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Развитие фонематических процессов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у детей дошкольного возраста должно проводиться в форме игровых упражнений, так как основной вид деятельности детей дошкольного возраста – это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Игр для формирования и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развития фонематических процессов много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Знакомьтесь: "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Гномики-звуковички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Твердые глухие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Твердые звонкие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Мягкие глухие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Мягкие звонкие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Гласные звуки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Игровое упражнение 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Кто внимательнее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с использованием пособия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Звуковички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45720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закрепить умение обозначать гласный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 красной фишкой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согласный твердый – синей, согласный мягкий – зеленой;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закрепить умение распознавать гласные и согласные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дифференциация твердых и мягких согласных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Задание: «Я буду произносить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если вы услышите, что это гласный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то возьмете красную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фимшку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 «подарите» ее красному 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звуковичку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если согласный твердый – синяя фишка для синего 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звуковичка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 согласный мягкий – зеленая фишка для зеленого 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звуковичка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Итак, определи, какой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звук…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согласный или гласный: а т 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 у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м;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твердый или мягкий: та 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лё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 сук мёд тик гол лён сам кит кот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9" name="Picture 3" descr="F:\САМООБРАЗОВАНИЕ\Новая папка (2)\Авторские игры\20210521_093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5929322"/>
            <a:ext cx="4429132" cy="2464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6858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8299"/>
            <a:ext cx="6858000" cy="970229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8" y="0"/>
            <a:ext cx="621510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Амонг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Асы –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звуковички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навыки звукового анализа (умение выделять первый звук в слове, определять гласный или согласный, твёрдый или мягкий)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Асы трёх цветов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(красный, синий, зелёный)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вариант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(когда усвоены понятия гласный и согласный)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игре участвует подгруппа детей. Двое детей берут из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«Коробочки»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Асу (красный и синий, по сигналу начинают передавать детям по кругу в заданном направлении, затем, по сигналу, останавливаются. Ребёнок, у которого в руках оказывается красный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Ас, называет слово, начинающееся на гласный звук, а ребёнок с синим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Асом – слово на согласный звук.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F:\САМООБРАЗОВАНИЕ\Новая папка (2)\Авторские игры\20210521_094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3000364"/>
            <a:ext cx="5643626" cy="2726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6858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8299"/>
            <a:ext cx="6858000" cy="97022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8" y="214282"/>
            <a:ext cx="61436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Дидактическая игра для развития речи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Собери пиццу».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Дифференциация согласных звуков в словах». 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Формирует навыки различия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звуков в словах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через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фонематического слуха, внимания, мышления по средствам создания положительного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настроения и способности приобретения опыта коллективной работы.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Закрепляет умение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дифференцировать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звуки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Расширяет лексический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Закрепить навыки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звукового анализа и синтеза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Способствует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развитию координации речи с движением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мыслительную деятельность.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Воспитывает навыки совместной деятельности в коллективе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F:\САМООБРАЗОВАНИЕ\Новая папка (2)\Авторские игры\20210521_092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4357686"/>
            <a:ext cx="4929198" cy="2695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66" y="285720"/>
            <a:ext cx="607223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Дидактическая игра: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буРый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медведь 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медведь».</a:t>
            </a:r>
          </a:p>
          <a:p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формировать умение дифференцировать звуки  [Р-Л], соотносить их с буквами Р и Л; пополнять словарный запас; развивать слуховое и речевое внимание; развивать фонематический анализ; развивать речеслуховую память; развивать умение делать самоанализ, самооценку своей деятельности.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Вариант 1.  Разложи ягоды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[Л] – белому медведю,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[Р] – бурому медведю.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Вариант 2. Разложи овощи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[Л] – белому медведю,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[Р] – бурому медведю.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Вариант 3.Разложи фрукты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[Л] – белому медведю,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[Р] – бурому медведю.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Вариант 4.Дифференциация звуков по твердости-мягкости. Перед детьми разложены фрукты, овощи и ягоды.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1-й ребенок берет предметы в названии, которых звуки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Ль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Рь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2-й ребенок берет предметы в названии, которых звуки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F:\САМООБРАЗОВАНИЕ\Новая папка (2)\Авторские игры\20210521_090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1500166"/>
            <a:ext cx="2003972" cy="1500198"/>
          </a:xfrm>
          <a:prstGeom prst="rect">
            <a:avLst/>
          </a:prstGeom>
          <a:noFill/>
        </p:spPr>
      </p:pic>
      <p:pic>
        <p:nvPicPr>
          <p:cNvPr id="16387" name="Picture 3" descr="F:\САМООБРАЗОВАНИЕ\Новая папка (2)\Авторские игры\20210521_090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2" y="3071802"/>
            <a:ext cx="2003975" cy="1500198"/>
          </a:xfrm>
          <a:prstGeom prst="rect">
            <a:avLst/>
          </a:prstGeom>
          <a:noFill/>
        </p:spPr>
      </p:pic>
      <p:pic>
        <p:nvPicPr>
          <p:cNvPr id="16388" name="Picture 4" descr="F:\САМООБРАЗОВАНИЕ\Новая папка (2)\Авторские игры\20210521_090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2" y="4643438"/>
            <a:ext cx="197998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52" y="642910"/>
            <a:ext cx="63579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Дидактическая игра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Светофорчик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Определи первый звук в слове (гласный, согласный твердый, согласный мягкий)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упражнять в определении первого звука в слове.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Ход: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Логопед  показывает картинки и просит назвать первый звук в каждом слове  и определить какой первый звук, дети поднимают нужный сигнал.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Гласный звук - красный,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твёрдый согласный звук - синий цвет,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мягкий согласный звук - зелёный цвет.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0" name="Picture 2" descr="F:\САМООБРАЗОВАНИЕ\Новая папка (2)\IV\20210520_115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6259" y="3873856"/>
            <a:ext cx="4675940" cy="350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026" name="Picture 2" descr="G:\САМООБРАЗОВАНИЕ\Новая папка (2)\20211027_094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56759" y="5304081"/>
            <a:ext cx="3552394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4664" y="467544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на слуховое внимание «Цветочная полянка с бабочками и божьими коровками»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 упражнений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развитие слухового внимания - научить ребенка слушать и слышать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Вариант  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на стол ставиться цветочная полянка и на пальчик одевается бабочка, и дается инструкция, что пока играет музыка бабочка летает, как только музыка остановилась, бабочку нужно посадить на любой цветочек.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Вариант 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на стол ставиться цветочная полянка, а рядом бабочки разных цветов, и предлагается задание посадить красную бабочку на синий цветочек, а синюю бабочку на желтый цветок и так далее, можно усложнить - посади фиолетовую бабочку не на розовый и не на красный цветок.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G:\САМООБРАЗОВАНИЕ\Новая папка (2)\Авторские игры\20210521_093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3563888"/>
            <a:ext cx="4941168" cy="23659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0648" y="611560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Космос.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дифференциация твердых, мягких согласных и гласных звуков.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 1. Посмотри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определи, какие слова начинаются или заканчиваются на твердые согласные, мягкие согласные или гласные звуки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в соответствующие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ракеты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синюю-твердые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зелёную-мягкие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красную-гласные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 2. Можно перепутать заранее картинки и попросить ребенка исправить ошибки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космонавтов.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292</Words>
  <Application>Microsoft Office PowerPoint</Application>
  <PresentationFormat>Экран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Орех</dc:creator>
  <cp:lastModifiedBy>Kristina</cp:lastModifiedBy>
  <cp:revision>9</cp:revision>
  <dcterms:created xsi:type="dcterms:W3CDTF">2021-10-25T09:38:25Z</dcterms:created>
  <dcterms:modified xsi:type="dcterms:W3CDTF">2021-10-28T07:20:55Z</dcterms:modified>
</cp:coreProperties>
</file>