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70" r:id="rId13"/>
    <p:sldId id="272" r:id="rId14"/>
    <p:sldId id="281" r:id="rId15"/>
    <p:sldId id="268" r:id="rId16"/>
    <p:sldId id="273" r:id="rId17"/>
    <p:sldId id="275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73" d="100"/>
          <a:sy n="73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88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2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22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6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0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0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6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0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242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7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algn="ctr">
              <a:buNone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Машинки»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in7\Documents\Работа\Логопедия 2013-2014г\Новая артик гимн\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0" t="18750" r="4902" b="52083"/>
          <a:stretch>
            <a:fillRect/>
          </a:stretch>
        </p:blipFill>
        <p:spPr bwMode="auto">
          <a:xfrm flipH="1">
            <a:off x="2214546" y="2571744"/>
            <a:ext cx="4429156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Win7\Documents\Работа\Логопедия 2013-2014г\Новая артик гимн\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0" t="43331" r="32533" b="52183"/>
          <a:stretch>
            <a:fillRect/>
          </a:stretch>
        </p:blipFill>
        <p:spPr bwMode="auto">
          <a:xfrm flipH="1">
            <a:off x="5786446" y="4643446"/>
            <a:ext cx="714380" cy="4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in7\Documents\Работа\Логопедия 2013-2014г\Новая артик гимн\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46322" r="62281" b="51435"/>
          <a:stretch>
            <a:fillRect/>
          </a:stretch>
        </p:blipFill>
        <p:spPr bwMode="auto">
          <a:xfrm flipH="1">
            <a:off x="6500826" y="4857760"/>
            <a:ext cx="214314" cy="5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n7\Documents\Работа\Логопедия 2013-2014г\Новая артик гимн\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23" y="0"/>
            <a:ext cx="5145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9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n7\Documents\Работа\Логопедия 2013-2014г\Новая артик гимн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20" y="0"/>
            <a:ext cx="5145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1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n7\Documents\Работа\Логопедия 2013-2014г\Новая артик гимн\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7338"/>
            <a:ext cx="5197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8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in7\Documents\Работа\Логопедия 2013-2014г\Новая артик гимн\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76" y="0"/>
            <a:ext cx="5325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in7\Documents\Работа\Логопедия 2013-2014г\Новая артик гимн\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61" y="0"/>
            <a:ext cx="52876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4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in7\Documents\Работа\Логопедия 2013-2014г\Новая артик гимн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21" y="0"/>
            <a:ext cx="5428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53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in7\Documents\Работа\Логопедия 2013-2014г\Новая артик гимн\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00" y="0"/>
            <a:ext cx="5303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3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in7\Documents\Работа\Логопедия 2013-2014г\Новая артик гимн\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21" y="0"/>
            <a:ext cx="5068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7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in7\Documents\Работа\Логопедия 2013-2014г\Новая артик гимн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74" y="0"/>
            <a:ext cx="5042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5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in7\Documents\Работа\Логопедия 2013-2014г\Новая артик гимн\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93" y="0"/>
            <a:ext cx="5158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6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cuments\Работа\Логопедия 2013-2014г\Новая артик гимн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9594"/>
            <a:ext cx="6192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39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ocuments\Работа\Логопедия 2013-2014г\Новая артик гимн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37" y="0"/>
            <a:ext cx="4995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3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Documents\Работа\Логопедия 2013-2014г\Новая артик гимн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08" y="0"/>
            <a:ext cx="5241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9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ocuments\Работа\Логопедия 2013-2014г\Новая артик гимн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02" y="0"/>
            <a:ext cx="5214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4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7\Documents\Работа\Логопедия 2013-2014г\Новая артик гимн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86" y="0"/>
            <a:ext cx="5043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7\Documents\Работа\Логопедия 2013-2014г\Новая артик гимн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57" y="0"/>
            <a:ext cx="5317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9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7\Documents\Работа\Логопедия 2013-2014г\Новая артик гимн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21" y="0"/>
            <a:ext cx="5068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9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Win7\Documents\Работа\Логопедия 2013-2014г\Новая артик гимн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17" y="0"/>
            <a:ext cx="5510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81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307</TotalTime>
  <Words>6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Century Gothic</vt:lpstr>
      <vt:lpstr>Garamond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Tik Rec</cp:lastModifiedBy>
  <cp:revision>13</cp:revision>
  <dcterms:created xsi:type="dcterms:W3CDTF">2013-08-16T04:37:31Z</dcterms:created>
  <dcterms:modified xsi:type="dcterms:W3CDTF">2020-04-13T10:00:44Z</dcterms:modified>
</cp:coreProperties>
</file>