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ristina\Desktop\VID-20250130-WA0000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ristina\Desktop\VID-20250130-WA0001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Таламо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паллидарный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(подкорковый) уровень.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Упражнение с пробками</a:t>
            </a:r>
            <a:br>
              <a:rPr lang="ru-RU" b="1" u="sng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/>
              <a:t>Крышки пальчики обули,</a:t>
            </a:r>
            <a:br>
              <a:rPr lang="ru-RU" sz="3100" i="1" dirty="0" smtClean="0"/>
            </a:br>
            <a:r>
              <a:rPr lang="ru-RU" sz="3100" i="1" dirty="0" smtClean="0"/>
              <a:t>Смело в них вперед шагнули.</a:t>
            </a:r>
            <a:br>
              <a:rPr lang="ru-RU" sz="3100" i="1" dirty="0" smtClean="0"/>
            </a:br>
            <a:r>
              <a:rPr lang="ru-RU" sz="3100" i="1" dirty="0" smtClean="0"/>
              <a:t>И пошли по переулку</a:t>
            </a:r>
            <a:br>
              <a:rPr lang="ru-RU" sz="3100" i="1" dirty="0" smtClean="0"/>
            </a:br>
            <a:r>
              <a:rPr lang="ru-RU" sz="3100" i="1" dirty="0" smtClean="0"/>
              <a:t>На веселую прогулку.</a:t>
            </a:r>
            <a:br>
              <a:rPr lang="ru-RU" sz="3100" i="1" dirty="0" smtClean="0"/>
            </a:br>
            <a:r>
              <a:rPr lang="ru-RU" sz="3100" i="1" dirty="0" smtClean="0"/>
              <a:t>Пальцы – словно </a:t>
            </a:r>
            <a:r>
              <a:rPr lang="ru-RU" sz="3100" i="1" dirty="0" err="1" smtClean="0"/>
              <a:t>балеринки</a:t>
            </a:r>
            <a:r>
              <a:rPr lang="ru-RU" sz="3100" i="1" dirty="0" smtClean="0"/>
              <a:t>, </a:t>
            </a:r>
            <a:br>
              <a:rPr lang="ru-RU" sz="3100" i="1" dirty="0" smtClean="0"/>
            </a:br>
            <a:r>
              <a:rPr lang="ru-RU" sz="3100" i="1" dirty="0" smtClean="0"/>
              <a:t>Но одетые в ботинки.</a:t>
            </a:r>
            <a:br>
              <a:rPr lang="ru-RU" sz="3100" i="1" dirty="0" smtClean="0"/>
            </a:br>
            <a:r>
              <a:rPr lang="ru-RU" sz="3100" i="1" dirty="0" smtClean="0"/>
              <a:t>Каждый пальчик – будто ножка,</a:t>
            </a:r>
            <a:br>
              <a:rPr lang="ru-RU" sz="3100" i="1" dirty="0" smtClean="0"/>
            </a:br>
            <a:r>
              <a:rPr lang="ru-RU" sz="3100" i="1" dirty="0" smtClean="0"/>
              <a:t>Только шаркает немножко.</a:t>
            </a:r>
            <a:endParaRPr lang="ru-RU" sz="3100" b="1" u="sng" dirty="0"/>
          </a:p>
        </p:txBody>
      </p:sp>
      <p:pic>
        <p:nvPicPr>
          <p:cNvPr id="5" name="Содержимое 4" descr="IMG-20250130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556792"/>
            <a:ext cx="3134307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Игра с шашками.</a:t>
            </a:r>
            <a:br>
              <a:rPr lang="ru-RU" b="1" u="sng" dirty="0" smtClean="0"/>
            </a:br>
            <a:endParaRPr lang="ru-RU" b="1" u="sng" dirty="0"/>
          </a:p>
        </p:txBody>
      </p:sp>
      <p:pic>
        <p:nvPicPr>
          <p:cNvPr id="4" name="VID-20250130-WA00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839530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Игра с молоточками.</a:t>
            </a:r>
            <a:endParaRPr lang="ru-RU" b="1" u="sng" dirty="0"/>
          </a:p>
        </p:txBody>
      </p:sp>
      <p:pic>
        <p:nvPicPr>
          <p:cNvPr id="4" name="VID-20250130-WA000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268106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Игра с мячом.</a:t>
            </a:r>
            <a:endParaRPr lang="ru-RU" b="1" u="sng" dirty="0"/>
          </a:p>
        </p:txBody>
      </p:sp>
      <p:pic>
        <p:nvPicPr>
          <p:cNvPr id="4" name="Содержимое 3" descr="IMG-20250130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339659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20250130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404507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4" name="Содержимое 3" descr="20250130_144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845609" y="1845609"/>
            <a:ext cx="6858002" cy="3166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476672"/>
          <a:ext cx="9144000" cy="308981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6360"/>
                <a:gridCol w="1007226"/>
                <a:gridCol w="1032380"/>
                <a:gridCol w="1485644"/>
                <a:gridCol w="1055599"/>
                <a:gridCol w="3346791"/>
              </a:tblGrid>
              <a:tr h="28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Обозначение уровня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уровня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Анатомия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Анатомический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субстракт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Основные функции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99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Уровень В синергии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Таламо-палли-дарный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Передний мозг, Таламус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Зрительные бугры,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паллидум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(бледный шар)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Бег, ходьба без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препятст-вий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Согласование работы мышц – антагонистов и синергистов, налаженность движений во времени – ритмичность, штампы (его движения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стереотипичны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за счет того, что сам уровень совсем не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стереотипичен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, он выполняет огромную черновую работу для уровня С)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Суть уровня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по словам Н.А.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Берштейна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- это увязка целостного движения из составных частей.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0"/>
            <a:ext cx="8460432" cy="573325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Тест: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/>
              <a:t>О.И.Крупенчук</a:t>
            </a:r>
            <a:r>
              <a:rPr lang="ru-RU" dirty="0" smtClean="0"/>
              <a:t>, предлагает закрыть глаза, указательным пальцем по очереди коснуться кончика носа.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Г.А. Волкова: маршировать, чередуя шаги и хлопки.</a:t>
            </a:r>
            <a:br>
              <a:rPr lang="ru-RU" dirty="0" smtClean="0"/>
            </a:br>
            <a:endParaRPr lang="ru-RU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Симптомы нарушений:</a:t>
            </a:r>
            <a:br>
              <a:rPr lang="ru-RU" b="1" u="sng" dirty="0" smtClean="0"/>
            </a:br>
            <a:r>
              <a:rPr lang="ru-RU" sz="3300" dirty="0" smtClean="0"/>
              <a:t>-Не прыгает с места через веревку;</a:t>
            </a:r>
            <a:br>
              <a:rPr lang="ru-RU" sz="3300" dirty="0" smtClean="0"/>
            </a:br>
            <a:r>
              <a:rPr lang="ru-RU" sz="3300" dirty="0" smtClean="0"/>
              <a:t>-Не чередует шаг и хлопок;</a:t>
            </a:r>
            <a:br>
              <a:rPr lang="ru-RU" sz="3300" dirty="0" smtClean="0"/>
            </a:br>
            <a:r>
              <a:rPr lang="ru-RU" sz="3300" dirty="0" smtClean="0"/>
              <a:t>-Не может присесть на носках;</a:t>
            </a:r>
            <a:br>
              <a:rPr lang="ru-RU" sz="3300" dirty="0" smtClean="0"/>
            </a:br>
            <a:r>
              <a:rPr lang="ru-RU" sz="3300" dirty="0" smtClean="0"/>
              <a:t>-Не выполняет движения обеими руками;</a:t>
            </a:r>
            <a:br>
              <a:rPr lang="ru-RU" sz="3300" dirty="0" smtClean="0"/>
            </a:br>
            <a:r>
              <a:rPr lang="ru-RU" sz="3300" dirty="0" smtClean="0"/>
              <a:t>-Движения мимики неловкие, невыразительные;</a:t>
            </a:r>
            <a:br>
              <a:rPr lang="ru-RU" sz="3300" dirty="0" smtClean="0"/>
            </a:br>
            <a:r>
              <a:rPr lang="ru-RU" sz="3300" dirty="0" smtClean="0"/>
              <a:t>-Нарушена точность и плавность движений;</a:t>
            </a:r>
            <a:br>
              <a:rPr lang="ru-RU" sz="3300" dirty="0" smtClean="0"/>
            </a:br>
            <a:r>
              <a:rPr lang="ru-RU" sz="3300" dirty="0" smtClean="0"/>
              <a:t>-При письме буквы разновысокие, не поддерживает другой рукой лист бумаги;</a:t>
            </a:r>
            <a:br>
              <a:rPr lang="ru-RU" sz="3300" dirty="0" smtClean="0"/>
            </a:br>
            <a:r>
              <a:rPr lang="ru-RU" sz="3300" dirty="0" smtClean="0"/>
              <a:t>-Не может отстучать заданный ритм, не слышит сильной доли в двудольном произведении, не умеет маршировать.</a:t>
            </a: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Задача: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/>
              <a:t>Выработка координации движений, пробуждение и закрепление элементарного чувства ритма.</a:t>
            </a:r>
            <a:br>
              <a:rPr lang="ru-RU" dirty="0" smtClean="0"/>
            </a:b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Физические упражнения</a:t>
            </a:r>
            <a:br>
              <a:rPr lang="ru-RU" b="1" u="sng" dirty="0" smtClean="0"/>
            </a:br>
            <a:r>
              <a:rPr lang="ru-RU" dirty="0" smtClean="0"/>
              <a:t>Рекомендовано ползать, маршировать.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Артикуляционные упражнения</a:t>
            </a:r>
            <a:br>
              <a:rPr lang="ru-RU" b="1" u="sng" dirty="0" smtClean="0"/>
            </a:br>
            <a:r>
              <a:rPr lang="ru-RU" dirty="0" smtClean="0"/>
              <a:t>Динамические упражнения: «Чистим зубки», «Лошадка», «Вкусное варенье», «Часики».</a:t>
            </a:r>
            <a:br>
              <a:rPr lang="ru-RU" dirty="0" smtClean="0"/>
            </a:b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Упражнения для развития мелкой моторики:</a:t>
            </a:r>
            <a:br>
              <a:rPr lang="ru-RU" b="1" u="sng" dirty="0" smtClean="0"/>
            </a:br>
            <a:r>
              <a:rPr lang="ru-RU" sz="3100" dirty="0" smtClean="0"/>
              <a:t>Упражнения для улучшения </a:t>
            </a:r>
            <a:r>
              <a:rPr lang="ru-RU" sz="3100" dirty="0" err="1" smtClean="0"/>
              <a:t>скоординированности</a:t>
            </a:r>
            <a:r>
              <a:rPr lang="ru-RU" sz="3100" dirty="0" smtClean="0"/>
              <a:t>, переключаемости движений на уровне глубинных структур мозга.</a:t>
            </a:r>
            <a:br>
              <a:rPr lang="ru-RU" sz="3100" dirty="0" smtClean="0"/>
            </a:br>
            <a:r>
              <a:rPr lang="ru-RU" sz="2700" dirty="0" smtClean="0"/>
              <a:t>-Перебор пальцев;</a:t>
            </a:r>
            <a:br>
              <a:rPr lang="ru-RU" sz="2700" dirty="0" smtClean="0"/>
            </a:br>
            <a:r>
              <a:rPr lang="ru-RU" sz="2700" dirty="0" smtClean="0"/>
              <a:t>-Сухой бассейн (фасоль);</a:t>
            </a:r>
            <a:br>
              <a:rPr lang="ru-RU" sz="2700" dirty="0" smtClean="0"/>
            </a:br>
            <a:r>
              <a:rPr lang="ru-RU" sz="2700" dirty="0" smtClean="0"/>
              <a:t>-</a:t>
            </a:r>
            <a:r>
              <a:rPr lang="ru-RU" sz="2700" dirty="0" err="1" smtClean="0"/>
              <a:t>Веревка-узловка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>-Упражнение «Пианист»</a:t>
            </a:r>
            <a:br>
              <a:rPr lang="ru-RU" sz="2700" dirty="0" smtClean="0"/>
            </a:br>
            <a:r>
              <a:rPr lang="ru-RU" sz="2700" dirty="0" smtClean="0"/>
              <a:t>-</a:t>
            </a:r>
            <a:r>
              <a:rPr lang="ru-RU" sz="2700" dirty="0" err="1" smtClean="0"/>
              <a:t>Комканье</a:t>
            </a:r>
            <a:r>
              <a:rPr lang="ru-RU" sz="2700" dirty="0" smtClean="0"/>
              <a:t> платка;</a:t>
            </a:r>
            <a:br>
              <a:rPr lang="ru-RU" sz="2700" dirty="0" smtClean="0"/>
            </a:br>
            <a:r>
              <a:rPr lang="ru-RU" sz="2700" dirty="0" smtClean="0"/>
              <a:t>-Кивание пальцев;</a:t>
            </a:r>
            <a:br>
              <a:rPr lang="ru-RU" sz="2700" dirty="0" smtClean="0"/>
            </a:br>
            <a:r>
              <a:rPr lang="ru-RU" sz="2700" dirty="0" smtClean="0"/>
              <a:t>-Упражнение «Лыжник»;</a:t>
            </a:r>
            <a:br>
              <a:rPr lang="ru-RU" sz="2700" dirty="0" smtClean="0"/>
            </a:br>
            <a:r>
              <a:rPr lang="ru-RU" sz="2700" dirty="0" smtClean="0"/>
              <a:t>-Сложные </a:t>
            </a:r>
            <a:r>
              <a:rPr lang="ru-RU" sz="2700" dirty="0" err="1" smtClean="0"/>
              <a:t>координированые</a:t>
            </a:r>
            <a:r>
              <a:rPr lang="ru-RU" sz="2700" dirty="0" smtClean="0"/>
              <a:t> движения «</a:t>
            </a:r>
            <a:r>
              <a:rPr lang="ru-RU" sz="2700" dirty="0" err="1" smtClean="0"/>
              <a:t>Переступалки</a:t>
            </a:r>
            <a:r>
              <a:rPr lang="ru-RU" sz="2700" dirty="0" smtClean="0"/>
              <a:t>»;</a:t>
            </a:r>
            <a:br>
              <a:rPr lang="ru-RU" sz="2700" dirty="0" smtClean="0"/>
            </a:br>
            <a:r>
              <a:rPr lang="ru-RU" sz="2700" dirty="0" smtClean="0"/>
              <a:t>-Чудесный мешочек;</a:t>
            </a:r>
            <a:br>
              <a:rPr lang="ru-RU" sz="2700" dirty="0" smtClean="0"/>
            </a:br>
            <a:r>
              <a:rPr lang="ru-RU" sz="2700" dirty="0" smtClean="0"/>
              <a:t>-Графические упражнения: штриховка с дорисовками (с 5 лет), штриховки (с 6 лет). </a:t>
            </a:r>
            <a:endParaRPr lang="ru-RU" sz="27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Упражнение «</a:t>
            </a:r>
            <a:r>
              <a:rPr lang="ru-RU" b="1" u="sng" dirty="0" err="1" smtClean="0"/>
              <a:t>Комканье</a:t>
            </a:r>
            <a:r>
              <a:rPr lang="ru-RU" b="1" u="sng" dirty="0" smtClean="0"/>
              <a:t> платка»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100" i="1" dirty="0" smtClean="0"/>
              <a:t>У меня </a:t>
            </a:r>
            <a:r>
              <a:rPr lang="ru-RU" sz="3100" i="1" dirty="0" err="1" smtClean="0"/>
              <a:t>жтвет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проглот</a:t>
            </a:r>
            <a:r>
              <a:rPr lang="ru-RU" sz="3100" i="1" dirty="0" smtClean="0"/>
              <a:t> –</a:t>
            </a:r>
            <a:br>
              <a:rPr lang="ru-RU" sz="3100" i="1" dirty="0" smtClean="0"/>
            </a:br>
            <a:r>
              <a:rPr lang="ru-RU" sz="3100" i="1" dirty="0" smtClean="0"/>
              <a:t>Весь платок он скушал, вот!</a:t>
            </a:r>
            <a:br>
              <a:rPr lang="ru-RU" sz="3100" i="1" dirty="0" smtClean="0"/>
            </a:br>
            <a:r>
              <a:rPr lang="ru-RU" sz="3100" i="1" dirty="0" smtClean="0"/>
              <a:t>Сразу стало у </a:t>
            </a:r>
            <a:r>
              <a:rPr lang="ru-RU" sz="3100" i="1" dirty="0" err="1" smtClean="0"/>
              <a:t>проглота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Брюхо, как у бегемота!</a:t>
            </a:r>
            <a:endParaRPr lang="ru-RU" sz="3100" b="1" u="sng" dirty="0"/>
          </a:p>
        </p:txBody>
      </p:sp>
      <p:pic>
        <p:nvPicPr>
          <p:cNvPr id="4" name="Содержимое 3" descr="IMG-20250130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396595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100</Words>
  <Application>Microsoft Office PowerPoint</Application>
  <PresentationFormat>Экран (4:3)</PresentationFormat>
  <Paragraphs>25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Уровень В Таламо – паллидарный (подкорковый) уровень.</vt:lpstr>
      <vt:lpstr>Слайд 2</vt:lpstr>
      <vt:lpstr>Суть уровня В, по словам Н.А. Берштейна, - это увязка целостного движения из составных частей.</vt:lpstr>
      <vt:lpstr>        Тест:  О.И.Крупенчук, предлагает закрыть глаза, указательным пальцем по очереди коснуться кончика носа.  Г.А. Волкова: маршировать, чередуя шаги и хлопки. </vt:lpstr>
      <vt:lpstr>     Симптомы нарушений: -Не прыгает с места через веревку; -Не чередует шаг и хлопок; -Не может присесть на носках; -Не выполняет движения обеими руками; -Движения мимики неловкие, невыразительные; -Нарушена точность и плавность движений; -При письме буквы разновысокие, не поддерживает другой рукой лист бумаги; -Не может отстучать заданный ритм, не слышит сильной доли в двудольном произведении, не умеет маршировать.    </vt:lpstr>
      <vt:lpstr>     Задача:  Выработка координации движений, пробуждение и закрепление элементарного чувства ритма. </vt:lpstr>
      <vt:lpstr>       Физические упражнения Рекомендовано ползать, маршировать.  Артикуляционные упражнения Динамические упражнения: «Чистим зубки», «Лошадка», «Вкусное варенье», «Часики». </vt:lpstr>
      <vt:lpstr>        Упражнения для развития мелкой моторики: Упражнения для улучшения скоординированности, переключаемости движений на уровне глубинных структур мозга. -Перебор пальцев; -Сухой бассейн (фасоль); -Веревка-узловка; -Упражнение «Пианист» -Комканье платка; -Кивание пальцев; -Упражнение «Лыжник»; -Сложные координированые движения «Переступалки»; -Чудесный мешочек; -Графические упражнения: штриховка с дорисовками (с 5 лет), штриховки (с 6 лет). </vt:lpstr>
      <vt:lpstr>     Упражнение «Комканье платка»   У меня жтвет проглот – Весь платок он скушал, вот! Сразу стало у проглота Брюхо, как у бегемота!</vt:lpstr>
      <vt:lpstr>       Упражнение с пробками  Крышки пальчики обули, Смело в них вперед шагнули. И пошли по переулку На веселую прогулку. Пальцы – словно балеринки,  Но одетые в ботинки. Каждый пальчик – будто ножка, Только шаркает немножко.</vt:lpstr>
      <vt:lpstr> Игра с шашками. </vt:lpstr>
      <vt:lpstr>Игра с молоточками.</vt:lpstr>
      <vt:lpstr>Игра с мячом.</vt:lpstr>
      <vt:lpstr>        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Уровень В Таламо – паллидарный (подкорковый) уровень.</dc:title>
  <dc:creator>Kristina</dc:creator>
  <cp:lastModifiedBy>Kristina</cp:lastModifiedBy>
  <cp:revision>23</cp:revision>
  <dcterms:created xsi:type="dcterms:W3CDTF">2025-01-10T05:20:13Z</dcterms:created>
  <dcterms:modified xsi:type="dcterms:W3CDTF">2025-04-24T04:16:12Z</dcterms:modified>
</cp:coreProperties>
</file>