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627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DF2E-A8B2-4968-9646-72AD3B99A544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CAF43-27D8-4722-9E38-783CEB16F1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7308-205B-479B-939F-EFB534A80058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162C7-F282-42EB-982C-58BCD3B0D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162C7-F282-42EB-982C-58BCD3B0DC3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664" y="683568"/>
            <a:ext cx="5616624" cy="6607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  <a:p>
            <a:pPr indent="4572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 ПУТИ К ГРАМОТЕ»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разговор будет о том, как   подготовить  детей к овладению грамотой в школе.   Чтобы сделать этот сложный процесс более лёгким и успешным, необходимо часть умений сформировать ещё в детском саду. Успешность обучения в школе зависит от знаний, которые получил ребёнок в саду, а так же от той практической помощи, которую сможет оказать родитель ему дома.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ребёнка грамоте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– очень важный этап в его развитии. От того, как ребёнок овладеет чтением, во многом зависит успешность обучения в школе.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из важнейших задач при обучении грамоте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это овладение навыками анализа и синтеза слов и предложений. Без умения соединять звуки (буквы)         в слоги и слова, выделять звуки (буквы) из слова, определять их место и количество в слове           ребёнок не научится хорошо читать и             грамотно писать.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672" y="755576"/>
            <a:ext cx="54726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7.Обучение чтению слогов, слов.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Типичные ошибки, осложняющие навыки чтения: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 и А будет МА;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побуквенное чтение: М, А, М, А;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прочитывание глазами, а затем произнесение слов или фраз, не глядя в книгу.</a:t>
            </a:r>
          </a:p>
          <a:p>
            <a:pPr indent="45720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Правильное обучение навыкам чтения: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Ребёнок тянет первый звук до тех пор, пока не дойдет до второго:</a:t>
            </a:r>
          </a:p>
          <a:p>
            <a:pPr lvl="0" indent="179388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и чтение слияний гласных: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ау, уа,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аи;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79388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и чтение обратных слогов: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ум,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им,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от,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79388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и чтение прямых слогов: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мо, ми, та, ту, то,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179388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и чтение односложных и двусложных слов из пройденных букв: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кот, мак, ком, кит, мама, папа, нота, мука.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КОНСУЛЬТ ДЛЯ РОД\slide3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5004048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80" y="827584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8.Развитие тонкой моторики и ориентировка на плоскости листа.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Предложите ребенку задания:</a:t>
            </a:r>
          </a:p>
          <a:p>
            <a:pPr lvl="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закрашивать предметы, не выходя за контур;</a:t>
            </a:r>
          </a:p>
          <a:p>
            <a:pPr lvl="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проводить прямые, вертикальные и горизонтальные, волнистые линии;</a:t>
            </a:r>
          </a:p>
          <a:p>
            <a:pPr lvl="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обводить рисунок по точкам;</a:t>
            </a:r>
          </a:p>
          <a:p>
            <a:pPr lvl="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штриховать в разных направлениях;</a:t>
            </a:r>
          </a:p>
          <a:p>
            <a:pPr lvl="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обводить клеточки в тетради, рисовать различные узоры.</a:t>
            </a:r>
          </a:p>
          <a:p>
            <a:endParaRPr lang="ru-RU" dirty="0"/>
          </a:p>
        </p:txBody>
      </p:sp>
      <p:pic>
        <p:nvPicPr>
          <p:cNvPr id="5122" name="Picture 2" descr="G:\КОНСУЛЬТ ДЛЯ РОД\72ebfc77fef32ab03c820b682bf05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176" y="3203848"/>
            <a:ext cx="1368152" cy="1834393"/>
          </a:xfrm>
          <a:prstGeom prst="rect">
            <a:avLst/>
          </a:prstGeom>
          <a:noFill/>
        </p:spPr>
      </p:pic>
      <p:pic>
        <p:nvPicPr>
          <p:cNvPr id="5123" name="Picture 3" descr="G:\КОНСУЛЬТ ДЛЯ РОД\b07c7d289538e05afb93da4383d0ed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752" y="5796136"/>
            <a:ext cx="2448272" cy="1663192"/>
          </a:xfrm>
          <a:prstGeom prst="rect">
            <a:avLst/>
          </a:prstGeom>
          <a:noFill/>
        </p:spPr>
      </p:pic>
      <p:pic>
        <p:nvPicPr>
          <p:cNvPr id="5124" name="Picture 4" descr="G:\КОНСУЛЬТ ДЛЯ РОД\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672" y="3203848"/>
            <a:ext cx="4464496" cy="268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672" y="827584"/>
            <a:ext cx="54726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9. Развитие ориентировки в окружающем пространстве. Определение пространственного расположения предметов по отношению к себе.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находится впереди, позади, вверху, внизу?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Какой предмет находится справа, слева от тебя? 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Положи кружок перед собой, слева от него квадрат, справа треугольник и т.д.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/>
            <a:endParaRPr lang="ru-RU" dirty="0"/>
          </a:p>
        </p:txBody>
      </p:sp>
      <p:pic>
        <p:nvPicPr>
          <p:cNvPr id="6146" name="Picture 2" descr="G:\КОНСУЛЬТ ДЛЯ РОД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347" y="2699792"/>
            <a:ext cx="3168352" cy="2376264"/>
          </a:xfrm>
          <a:prstGeom prst="rect">
            <a:avLst/>
          </a:prstGeom>
          <a:noFill/>
        </p:spPr>
      </p:pic>
      <p:pic>
        <p:nvPicPr>
          <p:cNvPr id="6147" name="Picture 3" descr="G:\КОНСУЛЬТ ДЛЯ РОД\1_57a362cfe6525acd4639621bebb716f4_1398499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2915816"/>
            <a:ext cx="2134416" cy="2651448"/>
          </a:xfrm>
          <a:prstGeom prst="rect">
            <a:avLst/>
          </a:prstGeom>
          <a:noFill/>
        </p:spPr>
      </p:pic>
      <p:pic>
        <p:nvPicPr>
          <p:cNvPr id="6148" name="Picture 4" descr="G:\КОНСУЛЬТ ДЛЯ РОД\149396879_451255051.pdf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912" y="5148064"/>
            <a:ext cx="249627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80" y="1043608"/>
            <a:ext cx="53285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Обучение грамоте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ответственный период в жизни ребенка. И то, насколько благополучно он будет проходить, во многом зависит от вас, вашего терпения и доброжелательности.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Успехов вам в занятиях с вашими детьми!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Учитель-логопед:  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Орешкина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Кристина Олеговна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6672" y="683568"/>
            <a:ext cx="5472608" cy="68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обучении детей важно помнить, что: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Путь дошкольника к грамоте лежит через игры в звуки и буквы. Ведь письмо — это перевод звуков речи в буквы, а чтение — это перевод букв в звучащую речь.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Знакомству и работе ребенка с буквами предшествует звуковой период обучения.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Играя с ребенком в звуки, полагайтесь, прежде всего, на собственный слух.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На протяжении всего периода обучения дома следует называть и звуки и соответствующие им буквы одинаково – т. е. так, как звучит звук.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Не смешивайте понятие звук и буква. Помните: звук мы слышим и произносим, а букву - видим и можем ее писать.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Знакомя с буквами, давайте только печатные образцы.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7.Максимальная продолжительность занятий для пятилетних детей составляет 20 минут, для шести летних 25 минут.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Хвалите , отмечайте даже мельчайшие           изменения вашего ребенка, выражайте свою     радость и уверенность в его дальнейших успехах.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80" y="755576"/>
            <a:ext cx="53285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этапы подготовки ребенка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обучению грамоте.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1.Развитие зрительного восприятия и внимания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Развитие слухового восприятия и внимания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3.Развитие связной речи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4.Деление слов на слоги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5.Развитие тонкой моторики и ориентировка на плоскости листа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6.Звуковой анализ и синтез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7.Знакомство с буквами, соответствующими правильно произносимым звукам. Обучение чтению слогов, слов.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Некоторые родители сталкиваются с трудностями при выполнении домашних заданий по обучению грамоте, особенно это касается работы со звуками, слогами, словами, предложениями. Поэтому я предлагаю вспомнить основные понятия, чаще используемые в работе с детьми: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Все, что мы говорим, читаем, пишем - Речь.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Речь бывает: устная и письменная.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Состоит наша речь из предложений.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Что такое предложения?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(слова связанные между собой по смыслу)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Предложения состоят из слов.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Слова состоят из слогов.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Слоги состоят из звуков.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Какие бывают звуки?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(гласные, согласные)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664" y="683568"/>
            <a:ext cx="59046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ЭТАПЫ ПОДГОТОВКИ РЕБЕНКА К ОБУЧЕНИЮ ГРАМОТЕ</a:t>
            </a:r>
          </a:p>
          <a:p>
            <a:pPr lvl="0" indent="457200" algn="just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1. Развитие зрительного восприятия и внимания.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58763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Предложите ребенку сложить из счетных палочек, спичек, цветных карандашей по образцу какие либо фигуры.</a:t>
            </a:r>
          </a:p>
          <a:p>
            <a:pPr lvl="0" indent="258763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«Найди отличия», «Что изменилось?»</a:t>
            </a:r>
          </a:p>
          <a:p>
            <a:pPr lvl="0" indent="258763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«Корректор».  Для этой игры понадобится текст из журнала или газеты, напечатанный достаточно крупным шрифтом. Попросите ребенка вычеркнуть (подчеркнуть или обвести) каждую букву «о». Затем обязательно проверьте, подсчитайте ошибки и запишите результат. Выполняя это упражнение каждый день, всегда меняйте буквы. Когда эта задача для ребенка станет легкой, усложните ее, предложив все буквы «о» вычеркнуть, а буквы «с» -  обвести.</a:t>
            </a:r>
          </a:p>
          <a:p>
            <a:pPr lvl="0" indent="258763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«Пуговицы». Положите на стол множество разнообразных пуговиц. Попросите ребенка выбрать все красные; все маленькие; все пуговицы с двумя дырочками и т.д.</a:t>
            </a:r>
          </a:p>
          <a:p>
            <a:pPr lvl="0" indent="258763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«Запомни предметы» (начинать с 3х картинок, увеличиваем до 10).</a:t>
            </a:r>
          </a:p>
          <a:p>
            <a:endParaRPr lang="ru-RU" dirty="0"/>
          </a:p>
        </p:txBody>
      </p:sp>
      <p:pic>
        <p:nvPicPr>
          <p:cNvPr id="6" name="Рисунок 5" descr="Картинки по запросу фигуры из счетных палоче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5364088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фигуры из геометрических фигур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984" y="5292080"/>
            <a:ext cx="1737320" cy="17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фигуры из геометрических фигур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6660232"/>
            <a:ext cx="26642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4704" y="8275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4664" y="755576"/>
            <a:ext cx="56886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2. Развитие слухового восприятия и внимания.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«Шумящие коробочки» - небольшие коробочки заполнены различными мелкими предметами (пуговицы, монеты, бусины), крупами (рис, гречка, макароны и т.д.), которые если потрясти будут создавать различные шумы. Коробочки должны быть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парные,т.е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нужно иметь 2 одинаковых набора. Пошумев одной коробочкой нужно найти 2-ю такую же.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«Запомни слово» - взрослый называет 5-6 слов, играющие должны повторить их в том же порядке. Далее игру можно усложнять.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«Повтори за мной» (отхлопай так же, простучи) - игра на воспроизведение ритмического рисунка.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«Кто летит (бежит, идет, прыгает)? – поднять руку на подходящее слово.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«Поймай звук» - произносится ряд звуков, слогов, слов. Ребенок хлопает в ладоши, если услышит заданный звук.</a:t>
            </a:r>
          </a:p>
          <a:p>
            <a:endParaRPr lang="ru-RU" dirty="0"/>
          </a:p>
        </p:txBody>
      </p:sp>
      <p:pic>
        <p:nvPicPr>
          <p:cNvPr id="7" name="Picture 4" descr="http://logopedia.by/pic/Razn/Gra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840" y="5004048"/>
            <a:ext cx="3096344" cy="1140758"/>
          </a:xfrm>
          <a:prstGeom prst="rect">
            <a:avLst/>
          </a:prstGeom>
          <a:noFill/>
        </p:spPr>
      </p:pic>
      <p:pic>
        <p:nvPicPr>
          <p:cNvPr id="8" name="Picture 6" descr="https://i.pinimg.com/736x/6a/a0/b3/6aa0b3884be2f11640e44505fb2706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736" y="6084168"/>
            <a:ext cx="2357957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672" y="827584"/>
            <a:ext cx="5472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3. Развитие связной речи.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Попросите ребенка рассказать вам, в какие игры играл, какую сказку читали в детском саду.</a:t>
            </a:r>
          </a:p>
          <a:p>
            <a:pPr lvl="0" indent="457200"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Упражняйте составлять предложения по картинкам. Предложите ребенку составить предложение с каким то определенным словом. Попросите ребенка определить количество слов в предложении, составить предложения с определенным количеством слов. Предложите начертить схему предложения.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Пример предложения: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Птица сидит на ветке. </a:t>
            </a:r>
          </a:p>
          <a:p>
            <a:pPr indent="457200" algn="just"/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Схема предложения будет такой:</a:t>
            </a: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Символ слова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полоска.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Первое слово в предложении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полоска с уголком. Количество полосок обозначает количество слов в предложении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конце предложения ставится точка.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Символ точки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кружок.</a:t>
            </a:r>
          </a:p>
          <a:p>
            <a:pPr indent="4572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КОНСУЛЬТ ДЛЯ РОД\img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4553744"/>
            <a:ext cx="2304256" cy="1728192"/>
          </a:xfrm>
          <a:prstGeom prst="rect">
            <a:avLst/>
          </a:prstGeom>
          <a:noFill/>
        </p:spPr>
      </p:pic>
      <p:pic>
        <p:nvPicPr>
          <p:cNvPr id="1027" name="Picture 3" descr="G:\КОНСУЛЬТ ДЛЯ РОД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6300192"/>
            <a:ext cx="4541490" cy="1471443"/>
          </a:xfrm>
          <a:prstGeom prst="rect">
            <a:avLst/>
          </a:prstGeom>
          <a:noFill/>
        </p:spPr>
      </p:pic>
      <p:pic>
        <p:nvPicPr>
          <p:cNvPr id="1028" name="Picture 4" descr="G:\КОНСУЛЬТ ДЛЯ РОД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2936" y="4644008"/>
            <a:ext cx="2160240" cy="1609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672" y="827584"/>
            <a:ext cx="5472608" cy="388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4. Деление слов на слоги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Слово делим на слоги при помощи хлопков. Предложите ребенку составить слоговую схему слова. Символ слова это полоска и ее мы делим на части в зависимости от количества слогов.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определить количество слогов в названных словах;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выделить 1-ый слог из названия картинки;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определить пропущенный слог в слове с помощью картинки;</a:t>
            </a:r>
          </a:p>
          <a:p>
            <a:pPr lvl="0" indent="4572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разложить картинки по группам в зависимости от количества слогов в их названии.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Напоминаем детям правило: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в слове гласных столько и слогов.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G:\КОНСУЛЬТ ДЛЯ РОД\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024" y="4139952"/>
            <a:ext cx="2304256" cy="2304256"/>
          </a:xfrm>
          <a:prstGeom prst="rect">
            <a:avLst/>
          </a:prstGeom>
          <a:noFill/>
        </p:spPr>
      </p:pic>
      <p:pic>
        <p:nvPicPr>
          <p:cNvPr id="2051" name="Picture 3" descr="G:\КОНСУЛЬТ ДЛЯ РОД\1578381f5a4af71a029d397e00da5e51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4427984"/>
            <a:ext cx="316285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672" y="755576"/>
            <a:ext cx="5544616" cy="487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5.Звуковой анализ и синтез.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Формы звукового анализа: элементарная форма – выделение звука на фоне слова; сложная – определение позиции звука в слове, определение последовательности звуков в слове и т.д.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Упражняйте ребенка в выделении первого звука, последнего. Звук, который вы предлагаете ребенку определить (первый, последний) произносится утрированно.</a:t>
            </a:r>
          </a:p>
          <a:p>
            <a:pPr lvl="0"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Какой звук я произношу в начале слов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у-дочка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о-кунь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а-ист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Какие слова, ты знаешь, которые начинаются с этих звуков?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Поиграйте в игру «Где спрятался звук?» (в начале, середине или в конце слова) – игра на определение позиции звука в слове.</a:t>
            </a:r>
          </a:p>
          <a:p>
            <a:pPr lvl="0" indent="45720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Упражняйте ребенка в определении количества и порядка звуков в слове, составлении звуковых схем слов, подборе слов с определенным количеством звуков.</a:t>
            </a:r>
          </a:p>
          <a:p>
            <a:endParaRPr lang="ru-RU" dirty="0"/>
          </a:p>
        </p:txBody>
      </p:sp>
      <p:pic>
        <p:nvPicPr>
          <p:cNvPr id="6" name="Рисунок 5" descr="http://2.bp.blogspot.com/-1NG_S7vW3vw/VImfxRSXNWI/AAAAAAAACSY/1Ph8lHRCOD8/s1600/shema_star_g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80" y="5220072"/>
            <a:ext cx="2448272" cy="182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G:\КОНСУЛЬТ ДЛЯ РОД\418b4938d4847a49d83191b1fab15bae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6952" y="5292080"/>
            <a:ext cx="3132261" cy="970934"/>
          </a:xfrm>
          <a:prstGeom prst="rect">
            <a:avLst/>
          </a:prstGeom>
          <a:noFill/>
        </p:spPr>
      </p:pic>
      <p:pic>
        <p:nvPicPr>
          <p:cNvPr id="3075" name="Picture 3" descr="G:\КОНСУЛЬТ ДЛЯ РОД\slide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4944" y="6156176"/>
            <a:ext cx="2829055" cy="145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 ДЛЯ РОД\LK3BiYVUZ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672" y="683568"/>
            <a:ext cx="5688632" cy="565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6.Знакомство с буквами, соответствующими правильно произносимым звукам.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При знакомстве с новой буквой, найдите с ребенком картинки, в названии которых новая буква стоит в начале слова. Показывая буквы, надо произносить не ее официальное алфавитное название, а тот звук, который эта буква обозначает.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Например, звук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[м]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произносим отрывисто: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букву м необходимо называть так же: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Ни в коем случае ЭМ или МЭ.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Вводя буквы, давайте только печатные образцы.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Запоминание образа буквы можно организовать по-разному: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написать букву в воздухе, на столе;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выложить печатную букву из карандашей, счётных палочек, шнурков, верёвочек;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написать букву пальчиком на манке или другой мелкой крупе;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выложить букву из крупных и мелких пуговиц, бусинок, фасоли и т.д.;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вырывать, вырезать из бумаги образ буквы;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вылепить из пластилина, теста;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написать на плакате букву разных размеров, разного цвета: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выбрать (подчеркнуть) нужную букву в тексте.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826</Words>
  <Application>Microsoft Office PowerPoint</Application>
  <PresentationFormat>Экран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Kristina</dc:creator>
  <cp:lastModifiedBy>Kristina</cp:lastModifiedBy>
  <cp:revision>25</cp:revision>
  <dcterms:created xsi:type="dcterms:W3CDTF">2022-06-09T07:01:54Z</dcterms:created>
  <dcterms:modified xsi:type="dcterms:W3CDTF">2022-06-10T07:06:30Z</dcterms:modified>
</cp:coreProperties>
</file>