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4AC032D0-E7CF-4E00-9645-E71908673881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B1D269-0830-7E86-D53B-9267A6E725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8675AF-8EB6-6C2F-4325-7AE4F9FFC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14D7D5-4D13-58FF-5091-E26253541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7DF0FC-CE6E-1212-98DC-1AA895CEE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54D760-0AC6-A4E6-6E8B-375EC2E83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735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40E620-BC26-173F-31EF-3ECCFD6EA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F71DEAA-D5E7-0B22-620C-26FC54959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D67457-3DF5-E563-1665-16E89B22A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88C7C8-B1C1-0488-9125-649055086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A323E1-028E-6C75-2B08-278CEC5BB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49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BC78B8E-69F4-084E-C815-AD976D2FA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E2DA9FC-09AA-0E4E-A5DA-5C5F20555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7AA760-2E8B-E3A7-1625-798C306D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B21358-9267-7CC9-836E-89193864D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A4C514-842B-5BE9-8BB0-F3DA43EDF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85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64CAA2-B5CE-A916-4A6E-602B0D2EA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51FBF0-94DB-1B0E-FACC-8BBE67062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48CC6E-83DC-2C6E-A70B-B986C197D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B0B751-C1F4-1EC0-2249-60BB0BE02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4054C1-1CFE-9726-2814-C9633AEE7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890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B1188B-D841-AD6C-6B90-D8BD36B47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739B65-85BF-D0C8-6D18-B106374BE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109D85-0B25-E35A-9F3A-3D87E692C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7B650C-C34F-DEFD-876A-D45C3E932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7E0648-09E0-14CE-9FB1-683F98549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745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E6ECF-3928-3C7A-2209-90D6185E1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EF3E59-FBB6-CD90-0138-FC42291A6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B4B360-4FC6-2B1C-52E3-430C77DAF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E70DAE-63B0-6B11-2C51-56F26EB3A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030FA9-41F2-3E19-0DCB-EC6A55825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4C5A0D-23A9-AC80-8C46-3E142AB79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961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2B9BA8-6293-1D47-B928-5F9316453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40CF24-D442-BE8A-3BA6-7D8C0B633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ADA904-1040-E954-B929-74F1FD5DF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9E68754-1F08-0792-67A0-7583B9437E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1027608-1ABB-A212-5299-9E278BA446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F84E8F-EB27-4CEE-0832-4E999A38C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32ED7C3-A42D-9303-5A9D-5E4CE0209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82E9E35-5F9C-BA7C-6E30-3F792C4CF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507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144751-07C9-6576-BB8B-7D536DD88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814A090-FAB5-19FE-ECA0-2A4EC95DC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F4DDDDF-333D-F528-F52D-02AA85C6C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D4CC0E-57D1-1242-8C20-B9B18E40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99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434E32B-9284-9C42-5244-07D51B3E8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B3E9DE2-281F-0940-7465-07A91F2D6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25D5C9-C5B1-ADBD-8B43-850C9814A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402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DEDE3F-0613-F544-85B8-FD54D4BCC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C14A0A-AFEF-63E1-D0ED-F28DAF5D6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7ADD68-F4A6-63E8-FCA0-A3D1FDDFF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A78410-B0A9-89FA-1908-A4B5D7AC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3A3E1C-0F07-002C-8539-0DEB380F2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2D0F34-4A4F-5A47-00C3-2E164D547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06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1FF43B-2340-BBC7-6C62-321AD621B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86DBD17-4044-D8FA-8B87-D2EE69AB84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9CD679-CC2A-91FF-B9B7-965F7AA4A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45E3FD-A9CB-4322-5E3B-8EB690EF8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ED208D-83A6-E06C-771A-907F9AA14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4448A5-66AB-5A3F-77B4-05E04359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823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B2E7A66-9AD8-B116-8CA1-77BE1C8C1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80A164-A17A-1D10-1786-66DB8C850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4AE684-6ACE-D8BC-6EF8-FA32093867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0DCED-77E8-4EFC-A34F-E659D9A37824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73DF69-799F-F5A6-836A-0D90B3D6E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93318F-184C-6D9C-9124-C201F45441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8E686-7DA6-416F-A55B-B1B38880AE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56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E6CF6EE-F051-EF5B-E0C3-2828093AE0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4133" y="1953768"/>
            <a:ext cx="7367016" cy="49042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8CE6D04-6D14-BDC5-109D-7316B634F6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3" t="10859" r="6088" b="10790"/>
          <a:stretch/>
        </p:blipFill>
        <p:spPr>
          <a:xfrm rot="20391778">
            <a:off x="478981" y="421507"/>
            <a:ext cx="2243580" cy="1961411"/>
          </a:xfrm>
          <a:prstGeom prst="rect">
            <a:avLst/>
          </a:prstGeom>
        </p:spPr>
      </p:pic>
      <p:sp>
        <p:nvSpPr>
          <p:cNvPr id="2" name="Ellipse 1">
            <a:extLst>
              <a:ext uri="{FF2B5EF4-FFF2-40B4-BE49-F238E27FC236}">
                <a16:creationId xmlns:a16="http://schemas.microsoft.com/office/drawing/2014/main" id="{6A385EB5-1E6D-48C8-A166-D209550ACED4}"/>
              </a:ext>
            </a:extLst>
          </p:cNvPr>
          <p:cNvSpPr/>
          <p:nvPr/>
        </p:nvSpPr>
        <p:spPr>
          <a:xfrm>
            <a:off x="6101683" y="450105"/>
            <a:ext cx="6090317" cy="4904232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Dear</a:t>
            </a:r>
            <a:r>
              <a:rPr lang="fr-FR" dirty="0">
                <a:solidFill>
                  <a:schemeClr val="tx1"/>
                </a:solidFill>
              </a:rPr>
              <a:t> Maria,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dirty="0">
                <a:solidFill>
                  <a:schemeClr val="tx1"/>
                </a:solidFill>
              </a:rPr>
              <a:t>I </a:t>
            </a:r>
            <a:r>
              <a:rPr lang="fr-FR" dirty="0" err="1">
                <a:solidFill>
                  <a:schemeClr val="tx1"/>
                </a:solidFill>
              </a:rPr>
              <a:t>am</a:t>
            </a:r>
            <a:r>
              <a:rPr lang="fr-FR" dirty="0">
                <a:solidFill>
                  <a:schemeClr val="tx1"/>
                </a:solidFill>
              </a:rPr>
              <a:t> Tiago. I </a:t>
            </a:r>
            <a:r>
              <a:rPr lang="fr-FR" dirty="0" err="1">
                <a:solidFill>
                  <a:schemeClr val="tx1"/>
                </a:solidFill>
              </a:rPr>
              <a:t>am</a:t>
            </a:r>
            <a:r>
              <a:rPr lang="fr-FR" dirty="0">
                <a:solidFill>
                  <a:schemeClr val="tx1"/>
                </a:solidFill>
              </a:rPr>
              <a:t> French. I </a:t>
            </a:r>
            <a:r>
              <a:rPr lang="fr-FR" dirty="0" err="1">
                <a:solidFill>
                  <a:schemeClr val="tx1"/>
                </a:solidFill>
              </a:rPr>
              <a:t>am</a:t>
            </a:r>
            <a:r>
              <a:rPr lang="fr-FR" dirty="0">
                <a:solidFill>
                  <a:schemeClr val="tx1"/>
                </a:solidFill>
              </a:rPr>
              <a:t> 15. </a:t>
            </a:r>
          </a:p>
          <a:p>
            <a:pPr algn="ctr"/>
            <a:r>
              <a:rPr lang="fr-FR" dirty="0" err="1">
                <a:solidFill>
                  <a:schemeClr val="tx1"/>
                </a:solidFill>
              </a:rPr>
              <a:t>Thank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you</a:t>
            </a:r>
            <a:r>
              <a:rPr lang="fr-FR" dirty="0">
                <a:solidFill>
                  <a:schemeClr val="tx1"/>
                </a:solidFill>
              </a:rPr>
              <a:t> for </a:t>
            </a:r>
            <a:r>
              <a:rPr lang="fr-FR" dirty="0" err="1">
                <a:solidFill>
                  <a:schemeClr val="tx1"/>
                </a:solidFill>
              </a:rPr>
              <a:t>your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wishes</a:t>
            </a:r>
            <a:r>
              <a:rPr lang="fr-FR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I </a:t>
            </a:r>
            <a:r>
              <a:rPr lang="fr-FR" dirty="0" err="1">
                <a:solidFill>
                  <a:schemeClr val="tx1"/>
                </a:solidFill>
              </a:rPr>
              <a:t>had</a:t>
            </a:r>
            <a:r>
              <a:rPr lang="fr-FR" dirty="0">
                <a:solidFill>
                  <a:schemeClr val="tx1"/>
                </a:solidFill>
              </a:rPr>
              <a:t> diner for New </a:t>
            </a:r>
            <a:r>
              <a:rPr lang="fr-FR" dirty="0" err="1">
                <a:solidFill>
                  <a:schemeClr val="tx1"/>
                </a:solidFill>
              </a:rPr>
              <a:t>Year’s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eve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with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my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family</a:t>
            </a:r>
            <a:r>
              <a:rPr lang="fr-FR" dirty="0">
                <a:solidFill>
                  <a:schemeClr val="tx1"/>
                </a:solidFill>
              </a:rPr>
              <a:t>. I </a:t>
            </a:r>
            <a:r>
              <a:rPr lang="fr-FR" dirty="0" err="1">
                <a:solidFill>
                  <a:schemeClr val="tx1"/>
                </a:solidFill>
              </a:rPr>
              <a:t>ate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salmon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ice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cream</a:t>
            </a:r>
            <a:r>
              <a:rPr lang="fr-FR" dirty="0">
                <a:solidFill>
                  <a:schemeClr val="tx1"/>
                </a:solidFill>
              </a:rPr>
              <a:t> for dessert. At </a:t>
            </a:r>
            <a:r>
              <a:rPr lang="fr-FR" dirty="0" err="1">
                <a:solidFill>
                  <a:schemeClr val="tx1"/>
                </a:solidFill>
              </a:rPr>
              <a:t>midnight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we</a:t>
            </a:r>
            <a:r>
              <a:rPr lang="fr-FR" dirty="0">
                <a:solidFill>
                  <a:schemeClr val="tx1"/>
                </a:solidFill>
              </a:rPr>
              <a:t> all </a:t>
            </a:r>
            <a:r>
              <a:rPr lang="fr-FR" dirty="0" err="1">
                <a:solidFill>
                  <a:schemeClr val="tx1"/>
                </a:solidFill>
              </a:rPr>
              <a:t>wish</a:t>
            </a:r>
            <a:r>
              <a:rPr lang="fr-FR" dirty="0">
                <a:solidFill>
                  <a:schemeClr val="tx1"/>
                </a:solidFill>
              </a:rPr>
              <a:t> a happy new </a:t>
            </a:r>
            <a:r>
              <a:rPr lang="fr-FR" dirty="0" err="1">
                <a:solidFill>
                  <a:schemeClr val="tx1"/>
                </a:solidFill>
              </a:rPr>
              <a:t>year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we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talked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listened</a:t>
            </a:r>
            <a:r>
              <a:rPr lang="fr-FR" dirty="0">
                <a:solidFill>
                  <a:schemeClr val="tx1"/>
                </a:solidFill>
              </a:rPr>
              <a:t> to music and </a:t>
            </a:r>
            <a:r>
              <a:rPr lang="fr-FR" dirty="0" err="1">
                <a:solidFill>
                  <a:schemeClr val="tx1"/>
                </a:solidFill>
              </a:rPr>
              <a:t>danced</a:t>
            </a:r>
            <a:r>
              <a:rPr lang="fr-FR" dirty="0">
                <a:solidFill>
                  <a:schemeClr val="tx1"/>
                </a:solidFill>
              </a:rPr>
              <a:t> but I </a:t>
            </a:r>
            <a:r>
              <a:rPr lang="fr-FR" dirty="0" err="1">
                <a:solidFill>
                  <a:schemeClr val="tx1"/>
                </a:solidFill>
              </a:rPr>
              <a:t>don’t</a:t>
            </a:r>
            <a:r>
              <a:rPr lang="fr-FR" dirty="0">
                <a:solidFill>
                  <a:schemeClr val="tx1"/>
                </a:solidFill>
              </a:rPr>
              <a:t> like dancing.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az-Cyrl-AZ" dirty="0"/>
              <a:t>Новим роком!</a:t>
            </a:r>
            <a:r>
              <a:rPr lang="en-US" dirty="0"/>
              <a:t> </a:t>
            </a:r>
            <a:r>
              <a:rPr lang="az-Cyrl-AZ" dirty="0"/>
              <a:t>Щасливого Нового року!</a:t>
            </a:r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5153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72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Mod castellano</dc:creator>
  <cp:lastModifiedBy>Mod castellano</cp:lastModifiedBy>
  <cp:revision>5</cp:revision>
  <dcterms:created xsi:type="dcterms:W3CDTF">2024-12-28T15:15:04Z</dcterms:created>
  <dcterms:modified xsi:type="dcterms:W3CDTF">2025-01-21T13:59:52Z</dcterms:modified>
</cp:coreProperties>
</file>