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media/image1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5BDCA16-3FF8-4CBF-8FE9-976CA0A28E4E}" type="slidenum">
              <a:rPr b="0" lang="fr-FR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0561832-9CDF-4C0B-A54E-6FDD31771017}" type="slidenum">
              <a:rPr b="0" lang="fr-FR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rmAutofit/>
          </a:bodyPr>
          <a:p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E72BE09-9758-4713-BCE5-B1CBB74C2B80}" type="slidenum">
              <a:rPr b="0" lang="fr-FR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205;g32516b7c79a_3_108" descr=""/>
          <p:cNvPicPr/>
          <p:nvPr/>
        </p:nvPicPr>
        <p:blipFill>
          <a:blip r:embed="rId1">
            <a:alphaModFix amt="16000"/>
          </a:blip>
          <a:stretch/>
        </p:blipFill>
        <p:spPr>
          <a:xfrm>
            <a:off x="0" y="0"/>
            <a:ext cx="6857640" cy="6857640"/>
          </a:xfrm>
          <a:prstGeom prst="rect">
            <a:avLst/>
          </a:prstGeom>
          <a:ln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7494480" y="1017720"/>
            <a:ext cx="4222800" cy="4822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600" spc="-1" strike="noStrike">
                <a:solidFill>
                  <a:srgbClr val="000000"/>
                </a:solidFill>
                <a:latin typeface="Calibri"/>
                <a:ea typeface="Calibri"/>
              </a:rPr>
              <a:t>Dear Karolina, Julie, Nella,</a:t>
            </a:r>
            <a:endParaRPr b="0" lang="fr-F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600" spc="-1" strike="noStrike">
                <a:solidFill>
                  <a:srgbClr val="000000"/>
                </a:solidFill>
                <a:latin typeface="Calibri"/>
                <a:ea typeface="Calibri"/>
              </a:rPr>
              <a:t>I didn’t celebrate Christmas because in my family we never celebrate Christmas. </a:t>
            </a:r>
            <a:endParaRPr b="0" lang="fr-F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600" spc="-1" strike="noStrike">
                <a:solidFill>
                  <a:srgbClr val="000000"/>
                </a:solidFill>
                <a:latin typeface="Calibri"/>
                <a:ea typeface="Calibri"/>
              </a:rPr>
              <a:t>Happy New Year !</a:t>
            </a:r>
            <a:endParaRPr b="0" lang="fr-F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600" spc="-1" strike="noStrike">
                <a:solidFill>
                  <a:srgbClr val="000000"/>
                </a:solidFill>
                <a:latin typeface="Calibri"/>
                <a:ea typeface="Calibri"/>
              </a:rPr>
              <a:t>I wish you health</a:t>
            </a:r>
            <a:endParaRPr b="0" lang="fr-F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600" spc="-1" strike="noStrike">
                <a:solidFill>
                  <a:srgbClr val="000000"/>
                </a:solidFill>
                <a:latin typeface="Calibri"/>
                <a:ea typeface="Calibri"/>
              </a:rPr>
              <a:t>Eliane from France</a:t>
            </a:r>
            <a:endParaRPr b="0" lang="fr-F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Application>LibreOffice/6.2.4.2$Windows_X86_64 LibreOffice_project/2412653d852ce75f65fbfa83fb7e7b669a126d64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2024-12-28T15:15:04Z</dcterms:created>
  <dc:creator>Mod castellano</dc:creator>
  <dc:description/>
  <dc:language>fr-FR</dc:language>
  <cp:lastModifiedBy/>
  <dcterms:modified xsi:type="dcterms:W3CDTF">2025-01-14T15:01:43Z</dcterms:modified>
  <cp:revision>1</cp:revision>
  <dc:subject/>
  <dc:title/>
</cp:coreProperties>
</file>